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37C7-1916-4E66-BB88-DD509E2BAF6A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E39F-BE25-4C5E-9814-CBFC876CC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E39F-BE25-4C5E-9814-CBFC876CC92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48A150-53F9-4C02-A510-9F5C41B3CBE4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EDF088-FB2D-4512-B47E-EECE012F7D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ife in millennium 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 Illiteracy</a:t>
            </a:r>
          </a:p>
          <a:p>
            <a:r>
              <a:rPr lang="en-US" dirty="0" smtClean="0"/>
              <a:t>No Poverty</a:t>
            </a:r>
          </a:p>
          <a:p>
            <a:r>
              <a:rPr lang="en-US" dirty="0" smtClean="0"/>
              <a:t>No Famine and Starvation</a:t>
            </a:r>
          </a:p>
          <a:p>
            <a:r>
              <a:rPr lang="en-US" dirty="0" smtClean="0"/>
              <a:t>No Crime</a:t>
            </a:r>
          </a:p>
          <a:p>
            <a:r>
              <a:rPr lang="en-US" dirty="0" smtClean="0"/>
              <a:t>People will learn honesty and chastity and holiness unto the Lord</a:t>
            </a:r>
          </a:p>
          <a:p>
            <a:r>
              <a:rPr lang="en-US" dirty="0" smtClean="0"/>
              <a:t>All will walk in the 10 Commandments</a:t>
            </a:r>
          </a:p>
          <a:p>
            <a:r>
              <a:rPr lang="en-US" dirty="0" smtClean="0"/>
              <a:t>The Holy Spirit will be poured out on all flesh – Satan will be bound from our minds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#1 – Population Explosion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the world the population is stripping our resources to sustain ourselves</a:t>
            </a:r>
          </a:p>
          <a:p>
            <a:r>
              <a:rPr lang="en-US" dirty="0" smtClean="0"/>
              <a:t>The problem is this – only 10% of the earth surface is tillable or arable land and in 34 more years the population will double according to the United Nations</a:t>
            </a:r>
          </a:p>
          <a:p>
            <a:r>
              <a:rPr lang="en-US" dirty="0" err="1" smtClean="0"/>
              <a:t>Yeshua</a:t>
            </a:r>
            <a:r>
              <a:rPr lang="en-US" dirty="0" smtClean="0"/>
              <a:t> (Jesus) Will solve this problem after He ends the war with His enemies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Problem Solved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will simply make most of the earth tillable for food to come forth</a:t>
            </a:r>
          </a:p>
          <a:p>
            <a:r>
              <a:rPr lang="en-US" dirty="0" smtClean="0"/>
              <a:t>Reduce the mountain ranges and raise up the valleys; change the weather patterns; make all the deserts green and fertile</a:t>
            </a:r>
            <a:endParaRPr lang="en-US" dirty="0"/>
          </a:p>
        </p:txBody>
      </p:sp>
      <p:pic>
        <p:nvPicPr>
          <p:cNvPr id="4" name="Picture 3" descr="antarctica2_173673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7823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hara-des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8351520" cy="5219700"/>
          </a:xfrm>
          <a:prstGeom prst="rect">
            <a:avLst/>
          </a:prstGeom>
        </p:spPr>
      </p:pic>
      <p:pic>
        <p:nvPicPr>
          <p:cNvPr id="4" name="Content Placeholder 3" descr="saha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1200" y="1143000"/>
            <a:ext cx="3019425" cy="15144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malay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6096000" cy="3509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303455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Isaiah 41:14-20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Isaiah 35:1-7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Pure Water lies beneath the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 of California Earthquake that brought forth pure water</a:t>
            </a:r>
          </a:p>
          <a:p>
            <a:r>
              <a:rPr lang="en-US" dirty="0" smtClean="0"/>
              <a:t>Does it sound incredible that God can do this? The mountains were “FORMED” and they can be “Re-formed”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Amos 4:13; Psalms 90:2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Nahum 1:15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 16:18; Zech 14:4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Wealth &amp; Health &amp; Prosperity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earths greatest wealth lies beneath the seas and man cannot gather it; Oil, Gold &amp; Silver – God has a plan to reduce the oceans – </a:t>
            </a:r>
            <a:r>
              <a:rPr lang="en-US" dirty="0" smtClean="0">
                <a:solidFill>
                  <a:srgbClr val="FF0000"/>
                </a:solidFill>
              </a:rPr>
              <a:t>Isa 11:15; </a:t>
            </a:r>
            <a:r>
              <a:rPr lang="en-US" dirty="0" err="1" smtClean="0">
                <a:solidFill>
                  <a:srgbClr val="FF0000"/>
                </a:solidFill>
              </a:rPr>
              <a:t>Isai</a:t>
            </a:r>
            <a:r>
              <a:rPr lang="en-US" dirty="0" smtClean="0">
                <a:solidFill>
                  <a:srgbClr val="FF0000"/>
                </a:solidFill>
              </a:rPr>
              <a:t> 33:21-24</a:t>
            </a:r>
          </a:p>
          <a:p>
            <a:r>
              <a:rPr lang="en-US" dirty="0" smtClean="0"/>
              <a:t>Perfect Health laws in The Day of the Lord – </a:t>
            </a:r>
            <a:r>
              <a:rPr lang="en-US" dirty="0" smtClean="0">
                <a:solidFill>
                  <a:srgbClr val="FF0000"/>
                </a:solidFill>
              </a:rPr>
              <a:t>Isa 35:3-6 – Isa 58:8 </a:t>
            </a:r>
            <a:r>
              <a:rPr lang="en-US" dirty="0" smtClean="0"/>
              <a:t>(for those who obey the Commandments)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Jer</a:t>
            </a:r>
            <a:r>
              <a:rPr lang="en-US" dirty="0" smtClean="0">
                <a:solidFill>
                  <a:srgbClr val="FF0000"/>
                </a:solidFill>
              </a:rPr>
              <a:t> 30:17; </a:t>
            </a:r>
            <a:r>
              <a:rPr lang="en-US" dirty="0" err="1" smtClean="0">
                <a:solidFill>
                  <a:srgbClr val="FF0000"/>
                </a:solidFill>
              </a:rPr>
              <a:t>Jer</a:t>
            </a:r>
            <a:r>
              <a:rPr lang="en-US" dirty="0" smtClean="0">
                <a:solidFill>
                  <a:srgbClr val="FF0000"/>
                </a:solidFill>
              </a:rPr>
              <a:t> 31:12-14 </a:t>
            </a:r>
            <a:r>
              <a:rPr lang="en-US" dirty="0" smtClean="0"/>
              <a:t>– Dancing in the Day of the Lord – Duet 28:1-5 – our OBEDIENCE will bring these blessings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World Wide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Zeph</a:t>
            </a:r>
            <a:r>
              <a:rPr lang="en-US" dirty="0" smtClean="0"/>
              <a:t> 3:9</a:t>
            </a:r>
          </a:p>
          <a:p>
            <a:r>
              <a:rPr lang="en-US" dirty="0" smtClean="0"/>
              <a:t>Isa 60:5 – Money for Gods people; wealth to finance the Kingdom</a:t>
            </a:r>
          </a:p>
          <a:p>
            <a:r>
              <a:rPr lang="en-US" dirty="0" smtClean="0"/>
              <a:t>The Wealth of the world will be centered in Jerusalem – NEW MONEY</a:t>
            </a:r>
          </a:p>
          <a:p>
            <a:r>
              <a:rPr lang="en-US" dirty="0" smtClean="0"/>
              <a:t>Hag 2:6-8 – Christ will dwell in the Temple with His bride</a:t>
            </a:r>
          </a:p>
          <a:p>
            <a:r>
              <a:rPr lang="en-US" dirty="0" smtClean="0"/>
              <a:t>Gods great wealth will be on display in Jerusalem and around the world… beauty.. All things will be beautifully golden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Everyone will be a </a:t>
            </a:r>
            <a:r>
              <a:rPr lang="en-US" dirty="0" err="1" smtClean="0"/>
              <a:t>tither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governments need 40% to 90% of your income – Christ government will operate on 10% - the FAIR TAX</a:t>
            </a:r>
          </a:p>
          <a:p>
            <a:r>
              <a:rPr lang="en-US" dirty="0" smtClean="0"/>
              <a:t>There will be no democracy in tomorrows government – it will be a theocracy – No election campaigns.. Every governor and King will be INSTALLED by Christ after a lifetime of faithful service  </a:t>
            </a:r>
            <a:r>
              <a:rPr lang="en-US" dirty="0" smtClean="0">
                <a:solidFill>
                  <a:srgbClr val="FF0000"/>
                </a:solidFill>
              </a:rPr>
              <a:t>Matt 25:21- Isa 11:2-5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Crime and Rebellion will be put down by force of this government of saints</a:t>
            </a:r>
          </a:p>
          <a:p>
            <a:r>
              <a:rPr lang="en-US" dirty="0" smtClean="0"/>
              <a:t>Christ will re-educate and convert the whole world</a:t>
            </a:r>
          </a:p>
          <a:p>
            <a:r>
              <a:rPr lang="en-US" dirty="0" smtClean="0"/>
              <a:t>Gods Law and Customs will be re-instated Zech 14:16 – 19</a:t>
            </a:r>
          </a:p>
          <a:p>
            <a:r>
              <a:rPr lang="en-US" smtClean="0"/>
              <a:t>Matt 8:11 – Luke 13:29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Christ the King  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                       The Day of the Lord</a:t>
            </a:r>
            <a:endParaRPr lang="en-US" dirty="0"/>
          </a:p>
        </p:txBody>
      </p:sp>
      <p:pic>
        <p:nvPicPr>
          <p:cNvPr id="4" name="Content Placeholder 3" descr="Christ the 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5435600" cy="40386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00600" y="17526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six (6) days allotted to fleshly rule (Satan &amp; Men) and there is one (1) day allotted to Christ the King.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Hebrews 3 &amp; 4 tells us about a coming rest for the whole world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Anytime you see “Day of the Lord” it is the ONE DAY allotted to Christ during the period of 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Christ was born to be King over the whole earth not just the church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According to Paul who is still King of this earth</a:t>
            </a:r>
            <a:r>
              <a:rPr lang="en-US" dirty="0" smtClean="0">
                <a:solidFill>
                  <a:srgbClr val="FF0000"/>
                </a:solidFill>
              </a:rPr>
              <a:t>? I </a:t>
            </a:r>
            <a:r>
              <a:rPr lang="en-US" dirty="0" err="1" smtClean="0">
                <a:solidFill>
                  <a:srgbClr val="FF0000"/>
                </a:solidFill>
              </a:rPr>
              <a:t>Cor</a:t>
            </a:r>
            <a:r>
              <a:rPr lang="en-US" dirty="0" smtClean="0">
                <a:solidFill>
                  <a:srgbClr val="FF0000"/>
                </a:solidFill>
              </a:rPr>
              <a:t> 4:4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Daniel knew that this coming day would be a LITERAL worldwide ruling government – more on this later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Millennial means 1,000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II Peter </a:t>
            </a:r>
            <a:r>
              <a:rPr lang="en-US" smtClean="0">
                <a:solidFill>
                  <a:srgbClr val="FF0000"/>
                </a:solidFill>
              </a:rPr>
              <a:t>3:8 – Matthew 12:8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Daniels Vision is about earthly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Daniel 2:28-44 </a:t>
            </a:r>
            <a:r>
              <a:rPr lang="en-US" dirty="0" smtClean="0"/>
              <a:t>– this entire vision is about governments upon the earth</a:t>
            </a:r>
          </a:p>
          <a:p>
            <a:r>
              <a:rPr lang="en-US" dirty="0" smtClean="0"/>
              <a:t>In the days of the revived roman empire shall the Lord God set up HIS government – In our time!!!</a:t>
            </a:r>
          </a:p>
          <a:p>
            <a:r>
              <a:rPr lang="en-US" dirty="0" smtClean="0"/>
              <a:t>Why is all these things being revealed to us now? It was prophesied to be revealed in OUR TIME – </a:t>
            </a:r>
            <a:r>
              <a:rPr lang="en-US" dirty="0" smtClean="0">
                <a:solidFill>
                  <a:srgbClr val="FF0000"/>
                </a:solidFill>
              </a:rPr>
              <a:t>Daniel 12:4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Daniels Vision is about earthly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Daniel 7:13-22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Revelation 11:15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Preparation for this is WHY we’re called out of the world unto conversion…. We are preparing to SERVE WITH CHRIST in authority over the Nations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Matt 25:23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Luke 19: 11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Matt 5:19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Both have a different purpose – the first coming was to </a:t>
            </a:r>
            <a:r>
              <a:rPr lang="en-US" b="1" dirty="0" smtClean="0"/>
              <a:t>QUALIFY for the Throne </a:t>
            </a:r>
            <a:r>
              <a:rPr lang="en-US" dirty="0" smtClean="0"/>
              <a:t>– the next coming is to </a:t>
            </a:r>
            <a:r>
              <a:rPr lang="en-US" b="1" dirty="0" smtClean="0"/>
              <a:t>OCCUPY the throne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John 18:36-37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Luke 1:31-33</a:t>
            </a:r>
          </a:p>
          <a:p>
            <a:r>
              <a:rPr lang="en-US" dirty="0" smtClean="0"/>
              <a:t>Christ is awaiting THE TIME for His triumphant return – the time of Vengeance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Acts 3:19-21 </a:t>
            </a:r>
            <a:r>
              <a:rPr lang="en-US" dirty="0" smtClean="0"/>
              <a:t>(</a:t>
            </a:r>
            <a:r>
              <a:rPr lang="en-US" i="1" dirty="0" smtClean="0"/>
              <a:t>when all things will be restored to their original glory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World conditions just before the Day of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Matt 24:22 &amp; Rev 11:15-18; Rev 17:14</a:t>
            </a:r>
          </a:p>
          <a:p>
            <a:r>
              <a:rPr lang="en-US" dirty="0" smtClean="0"/>
              <a:t>Devastation of Nuclear War will usher in the Millennium Reign of King  </a:t>
            </a:r>
            <a:r>
              <a:rPr lang="en-US" dirty="0" err="1" smtClean="0"/>
              <a:t>Yeshua</a:t>
            </a:r>
            <a:r>
              <a:rPr lang="en-US" dirty="0" smtClean="0"/>
              <a:t> (Jesus)</a:t>
            </a:r>
          </a:p>
          <a:p>
            <a:r>
              <a:rPr lang="en-US" dirty="0" smtClean="0"/>
              <a:t>He will return to RULE – </a:t>
            </a:r>
            <a:r>
              <a:rPr lang="en-US" dirty="0" smtClean="0">
                <a:solidFill>
                  <a:srgbClr val="FF0000"/>
                </a:solidFill>
              </a:rPr>
              <a:t>Luke 17:24,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Rev 19:14-15;  (Matt 25:31)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Rev12:5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Zech 14:1-4</a:t>
            </a:r>
          </a:p>
          <a:p>
            <a:r>
              <a:rPr lang="en-US" dirty="0" smtClean="0"/>
              <a:t>The Rod of Iron will be nothing nice –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Zech 14:12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He’s Descending &amp; We’re Rising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Acts 1:9-11; Matt 24:30 ; I </a:t>
            </a:r>
            <a:r>
              <a:rPr lang="en-US" dirty="0" err="1" smtClean="0">
                <a:solidFill>
                  <a:srgbClr val="FF0000"/>
                </a:solidFill>
              </a:rPr>
              <a:t>Thess</a:t>
            </a:r>
            <a:r>
              <a:rPr lang="en-US" dirty="0" smtClean="0">
                <a:solidFill>
                  <a:srgbClr val="FF0000"/>
                </a:solidFill>
              </a:rPr>
              <a:t> 4:14-17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Luke 13:28 </a:t>
            </a:r>
            <a:r>
              <a:rPr lang="en-US" dirty="0" smtClean="0"/>
              <a:t>– with the OT prophets we will all be made immortal and receive eternal life</a:t>
            </a:r>
          </a:p>
          <a:p>
            <a:r>
              <a:rPr lang="en-US" dirty="0" smtClean="0"/>
              <a:t>We will then descend with Christ out of the clouds to stand on the Mt with Him</a:t>
            </a:r>
          </a:p>
          <a:p>
            <a:r>
              <a:rPr lang="en-US" dirty="0" smtClean="0"/>
              <a:t>The Judgment will take place where positions of authority will be granted in </a:t>
            </a:r>
            <a:r>
              <a:rPr lang="en-US" dirty="0" err="1" smtClean="0"/>
              <a:t>tis</a:t>
            </a:r>
            <a:r>
              <a:rPr lang="en-US" dirty="0" smtClean="0"/>
              <a:t> new ONE WORLD GOVERNMENT</a:t>
            </a:r>
          </a:p>
          <a:p>
            <a:r>
              <a:rPr lang="en-US" dirty="0" smtClean="0"/>
              <a:t>We will then rule the nations with Christ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Coronation &amp; The </a:t>
            </a:r>
            <a:r>
              <a:rPr lang="en-US" dirty="0" smtClean="0"/>
              <a:t>Overthrow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is when Christ receives His kingdom and Satan is dethroned by Christ &amp; His Bride Church – </a:t>
            </a:r>
            <a:r>
              <a:rPr lang="en-US" dirty="0" smtClean="0">
                <a:solidFill>
                  <a:srgbClr val="FF0000"/>
                </a:solidFill>
              </a:rPr>
              <a:t>Rom 16:20; Isa 14:16;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Rev 20:1-3</a:t>
            </a:r>
          </a:p>
          <a:p>
            <a:r>
              <a:rPr lang="en-US" dirty="0" smtClean="0"/>
              <a:t>No more Deception – but because of rebellious nature still existing UTOPIA will not come Immediately! But have no fear… GODS TEACHERS… will begin re-educating the masses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Obadiah 1:21&amp; Isa 30:19-21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of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Isa 2:2-4; Micah 4:1-3; Zech 14:8</a:t>
            </a:r>
          </a:p>
          <a:p>
            <a:r>
              <a:rPr lang="en-US" dirty="0" smtClean="0"/>
              <a:t>Prince of Peace and yet there’s never been peace – this is why we pray for the Peace of Jerusalem because we are in essence praying for His return!</a:t>
            </a:r>
          </a:p>
          <a:p>
            <a:r>
              <a:rPr lang="en-US" dirty="0" smtClean="0"/>
              <a:t>Something must BRING THIS PEACE – What will it be? The LAW OF GOD which shall go out from Headquarters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Isa 11:6-9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</TotalTime>
  <Words>958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Christ the King   &amp;                         The Day of the Lord</vt:lpstr>
      <vt:lpstr>Daniels Vision is about earthly governments</vt:lpstr>
      <vt:lpstr>Daniels Vision is about earthly governments</vt:lpstr>
      <vt:lpstr>The Two Coming of Christ</vt:lpstr>
      <vt:lpstr>World conditions just before the Day of the Lord</vt:lpstr>
      <vt:lpstr>He’s Descending &amp; We’re Rising</vt:lpstr>
      <vt:lpstr>The Coronation &amp; The Overthrow</vt:lpstr>
      <vt:lpstr>Prince of Peace</vt:lpstr>
      <vt:lpstr>Imagine the New World</vt:lpstr>
      <vt:lpstr>Problem #1 – Population Explosion </vt:lpstr>
      <vt:lpstr>Population Problem Solved</vt:lpstr>
      <vt:lpstr>Slide 13</vt:lpstr>
      <vt:lpstr>Slide 14</vt:lpstr>
      <vt:lpstr>Pure Water lies beneath the earth</vt:lpstr>
      <vt:lpstr>Wealth &amp; Health &amp; Prosperity</vt:lpstr>
      <vt:lpstr>One World Wide Language</vt:lpstr>
      <vt:lpstr>Everyone will be a tither</vt:lpstr>
      <vt:lpstr>The Stages of Renewal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17</cp:revision>
  <dcterms:created xsi:type="dcterms:W3CDTF">2015-03-19T16:12:57Z</dcterms:created>
  <dcterms:modified xsi:type="dcterms:W3CDTF">2015-03-20T03:35:04Z</dcterms:modified>
</cp:coreProperties>
</file>