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C4FE6A3-1963-4BF2-9C5F-A1ABB13C907B}" type="datetimeFigureOut">
              <a:rPr lang="en-US" smtClean="0"/>
              <a:t>10/15/2015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C7A9BDF-B5AF-457E-8A6F-7E48BD1DB9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C4FE6A3-1963-4BF2-9C5F-A1ABB13C907B}" type="datetimeFigureOut">
              <a:rPr lang="en-US" smtClean="0"/>
              <a:t>10/15/2015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7A9BDF-B5AF-457E-8A6F-7E48BD1DB9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C4FE6A3-1963-4BF2-9C5F-A1ABB13C907B}" type="datetimeFigureOut">
              <a:rPr lang="en-US" smtClean="0"/>
              <a:t>10/15/2015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C7A9BDF-B5AF-457E-8A6F-7E48BD1DB9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C4FE6A3-1963-4BF2-9C5F-A1ABB13C907B}" type="datetimeFigureOut">
              <a:rPr lang="en-US" smtClean="0"/>
              <a:t>10/15/2015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7A9BDF-B5AF-457E-8A6F-7E48BD1DB95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C4FE6A3-1963-4BF2-9C5F-A1ABB13C907B}" type="datetimeFigureOut">
              <a:rPr lang="en-US" smtClean="0"/>
              <a:t>10/15/2015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C7A9BDF-B5AF-457E-8A6F-7E48BD1DB9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C4FE6A3-1963-4BF2-9C5F-A1ABB13C907B}" type="datetimeFigureOut">
              <a:rPr lang="en-US" smtClean="0"/>
              <a:t>10/15/2015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7A9BDF-B5AF-457E-8A6F-7E48BD1DB95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C4FE6A3-1963-4BF2-9C5F-A1ABB13C907B}" type="datetimeFigureOut">
              <a:rPr lang="en-US" smtClean="0"/>
              <a:t>10/15/2015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C7A9BDF-B5AF-457E-8A6F-7E48BD1DB95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C4FE6A3-1963-4BF2-9C5F-A1ABB13C907B}" type="datetimeFigureOut">
              <a:rPr lang="en-US" smtClean="0"/>
              <a:t>10/15/2015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C7A9BDF-B5AF-457E-8A6F-7E48BD1DB9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C4FE6A3-1963-4BF2-9C5F-A1ABB13C907B}" type="datetimeFigureOut">
              <a:rPr lang="en-US" smtClean="0"/>
              <a:t>10/15/2015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3C7A9BDF-B5AF-457E-8A6F-7E48BD1DB9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C4FE6A3-1963-4BF2-9C5F-A1ABB13C907B}" type="datetimeFigureOut">
              <a:rPr lang="en-US" smtClean="0"/>
              <a:t>10/15/2015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7A9BDF-B5AF-457E-8A6F-7E48BD1DB95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0C4FE6A3-1963-4BF2-9C5F-A1ABB13C907B}" type="datetimeFigureOut">
              <a:rPr lang="en-US" smtClean="0"/>
              <a:t>10/15/2015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7A9BDF-B5AF-457E-8A6F-7E48BD1DB95A}"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C4FE6A3-1963-4BF2-9C5F-A1ABB13C907B}" type="datetimeFigureOut">
              <a:rPr lang="en-US" smtClean="0"/>
              <a:t>10/15/2015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C7A9BDF-B5AF-457E-8A6F-7E48BD1DB9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e Pauline Test.jpg"/>
          <p:cNvPicPr>
            <a:picLocks noChangeAspect="1"/>
          </p:cNvPicPr>
          <p:nvPr/>
        </p:nvPicPr>
        <p:blipFill>
          <a:blip r:embed="rId2" cstate="print"/>
          <a:stretch>
            <a:fillRect/>
          </a:stretch>
        </p:blipFill>
        <p:spPr>
          <a:xfrm>
            <a:off x="457200" y="342900"/>
            <a:ext cx="8229600" cy="6172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Slavery after Slavery</a:t>
            </a:r>
            <a:endParaRPr lang="en-US" dirty="0"/>
          </a:p>
        </p:txBody>
      </p:sp>
      <p:sp>
        <p:nvSpPr>
          <p:cNvPr id="3" name="Content Placeholder 2"/>
          <p:cNvSpPr>
            <a:spLocks noGrp="1"/>
          </p:cNvSpPr>
          <p:nvPr>
            <p:ph idx="1"/>
          </p:nvPr>
        </p:nvSpPr>
        <p:spPr/>
        <p:txBody>
          <a:bodyPr>
            <a:normAutofit fontScale="92500"/>
          </a:bodyPr>
          <a:lstStyle/>
          <a:p>
            <a:r>
              <a:rPr lang="en-US" dirty="0" smtClean="0"/>
              <a:t>After we are set free from Egypt so many of the children of Yahweh are then placed in bondage or curses even in God’s church because of our choices to live in rebellion</a:t>
            </a:r>
          </a:p>
          <a:p>
            <a:r>
              <a:rPr lang="en-US" b="1" dirty="0" smtClean="0">
                <a:solidFill>
                  <a:schemeClr val="bg2">
                    <a:lumMod val="75000"/>
                  </a:schemeClr>
                </a:solidFill>
              </a:rPr>
              <a:t>How are you going to deal with the test, the circumstances when they come to you</a:t>
            </a:r>
          </a:p>
          <a:p>
            <a:r>
              <a:rPr lang="en-US" dirty="0" smtClean="0"/>
              <a:t>Did Yahweh give Adam reigning authority without a commandment test? What makes you special? He didn’t have to put a tree </a:t>
            </a:r>
          </a:p>
          <a:p>
            <a:r>
              <a:rPr lang="en-US" b="1" dirty="0" smtClean="0">
                <a:solidFill>
                  <a:schemeClr val="bg2">
                    <a:lumMod val="75000"/>
                  </a:schemeClr>
                </a:solidFill>
              </a:rPr>
              <a:t>What are you going to do when it’s time to choose between His way or your way? Without the Holy Spirit we are doomed to fail this test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Stumbling Blocks</a:t>
            </a:r>
            <a:endParaRPr lang="en-US" dirty="0"/>
          </a:p>
        </p:txBody>
      </p:sp>
      <p:sp>
        <p:nvSpPr>
          <p:cNvPr id="3" name="Content Placeholder 2"/>
          <p:cNvSpPr>
            <a:spLocks noGrp="1"/>
          </p:cNvSpPr>
          <p:nvPr>
            <p:ph idx="1"/>
          </p:nvPr>
        </p:nvSpPr>
        <p:spPr/>
        <p:txBody>
          <a:bodyPr/>
          <a:lstStyle/>
          <a:p>
            <a:r>
              <a:rPr lang="en-US" b="1" dirty="0" err="1" smtClean="0">
                <a:solidFill>
                  <a:schemeClr val="bg2">
                    <a:lumMod val="75000"/>
                  </a:schemeClr>
                </a:solidFill>
              </a:rPr>
              <a:t>Jer</a:t>
            </a:r>
            <a:r>
              <a:rPr lang="en-US" b="1" dirty="0" smtClean="0">
                <a:solidFill>
                  <a:schemeClr val="bg2">
                    <a:lumMod val="75000"/>
                  </a:schemeClr>
                </a:solidFill>
              </a:rPr>
              <a:t> 6:19-21</a:t>
            </a:r>
          </a:p>
          <a:p>
            <a:r>
              <a:rPr lang="en-US" dirty="0" smtClean="0"/>
              <a:t>Yahweh is not interested in worship YOUR WAY – He has a “Provided Way”</a:t>
            </a:r>
          </a:p>
          <a:p>
            <a:r>
              <a:rPr lang="en-US" b="1" dirty="0" smtClean="0">
                <a:solidFill>
                  <a:schemeClr val="bg2">
                    <a:lumMod val="75000"/>
                  </a:schemeClr>
                </a:solidFill>
              </a:rPr>
              <a:t>“I WILL LAY STUMBLING BLOCKS BEFORE THE PEOPLE” this is very key</a:t>
            </a:r>
          </a:p>
          <a:p>
            <a:r>
              <a:rPr lang="en-US" dirty="0" smtClean="0"/>
              <a:t>Notice the “future tense”</a:t>
            </a:r>
          </a:p>
          <a:p>
            <a:r>
              <a:rPr lang="en-US" b="1" dirty="0" smtClean="0">
                <a:solidFill>
                  <a:schemeClr val="bg2">
                    <a:lumMod val="75000"/>
                  </a:schemeClr>
                </a:solidFill>
              </a:rPr>
              <a:t>A stumbling block is meant to hinder the destination. Everyone is trying to get into the kingdom of God but not everyone is qualified to get there and stumbling blocks will prove who is and who isn’t</a:t>
            </a:r>
            <a:endParaRPr lang="en-US" b="1" dirty="0">
              <a:solidFill>
                <a:schemeClr val="bg2">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Your heart will stop you, not the stumbling block</a:t>
            </a:r>
            <a:endParaRPr lang="en-US" dirty="0"/>
          </a:p>
        </p:txBody>
      </p:sp>
      <p:sp>
        <p:nvSpPr>
          <p:cNvPr id="3" name="Content Placeholder 2"/>
          <p:cNvSpPr>
            <a:spLocks noGrp="1"/>
          </p:cNvSpPr>
          <p:nvPr>
            <p:ph idx="1"/>
          </p:nvPr>
        </p:nvSpPr>
        <p:spPr/>
        <p:txBody>
          <a:bodyPr>
            <a:normAutofit lnSpcReduction="10000"/>
          </a:bodyPr>
          <a:lstStyle/>
          <a:p>
            <a:r>
              <a:rPr lang="en-US" dirty="0" smtClean="0"/>
              <a:t>Your destination will stop at the obstacle or the stumbling block</a:t>
            </a:r>
          </a:p>
          <a:p>
            <a:r>
              <a:rPr lang="en-US" b="1" dirty="0" smtClean="0">
                <a:solidFill>
                  <a:schemeClr val="bg2">
                    <a:lumMod val="75000"/>
                  </a:schemeClr>
                </a:solidFill>
              </a:rPr>
              <a:t>It is meant to slow you down and test where you are in your heart</a:t>
            </a:r>
          </a:p>
          <a:p>
            <a:r>
              <a:rPr lang="en-US" dirty="0" smtClean="0"/>
              <a:t>There will be many speed bumps. Your heart will determine if those bumps cause you to care for people or care only for self</a:t>
            </a:r>
          </a:p>
          <a:p>
            <a:r>
              <a:rPr lang="en-US" b="1" dirty="0" smtClean="0">
                <a:solidFill>
                  <a:schemeClr val="bg2">
                    <a:lumMod val="75000"/>
                  </a:schemeClr>
                </a:solidFill>
              </a:rPr>
              <a:t>Your reaction to the stumbling blocks will determine if you go forward. If you blow a tire for plowing through so be it</a:t>
            </a:r>
          </a:p>
          <a:p>
            <a:r>
              <a:rPr lang="en-US" dirty="0" smtClean="0"/>
              <a:t>The intent of your heart is PROVEN at that point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Paul’s writings is one of the divine stumbling blocks</a:t>
            </a:r>
            <a:endParaRPr lang="en-US" dirty="0"/>
          </a:p>
        </p:txBody>
      </p:sp>
      <p:sp>
        <p:nvSpPr>
          <p:cNvPr id="3" name="Content Placeholder 2"/>
          <p:cNvSpPr>
            <a:spLocks noGrp="1"/>
          </p:cNvSpPr>
          <p:nvPr>
            <p:ph idx="1"/>
          </p:nvPr>
        </p:nvSpPr>
        <p:spPr/>
        <p:txBody>
          <a:bodyPr>
            <a:normAutofit lnSpcReduction="10000"/>
          </a:bodyPr>
          <a:lstStyle/>
          <a:p>
            <a:r>
              <a:rPr lang="en-US" dirty="0" err="1" smtClean="0"/>
              <a:t>Ezekial</a:t>
            </a:r>
            <a:r>
              <a:rPr lang="en-US" dirty="0" smtClean="0"/>
              <a:t> 3:20 – only those who love sin will fall at God’s stumbling blocks.</a:t>
            </a:r>
          </a:p>
          <a:p>
            <a:r>
              <a:rPr lang="en-US" b="1" dirty="0" err="1" smtClean="0">
                <a:solidFill>
                  <a:schemeClr val="bg2">
                    <a:lumMod val="75000"/>
                  </a:schemeClr>
                </a:solidFill>
              </a:rPr>
              <a:t>Stumblingblock</a:t>
            </a:r>
            <a:r>
              <a:rPr lang="en-US" b="1" dirty="0" smtClean="0">
                <a:solidFill>
                  <a:schemeClr val="bg2">
                    <a:lumMod val="75000"/>
                  </a:schemeClr>
                </a:solidFill>
              </a:rPr>
              <a:t> in Hebrew – “an object of enticement” such as an idol or a “</a:t>
            </a:r>
            <a:r>
              <a:rPr lang="en-US" b="1" i="1" dirty="0" smtClean="0">
                <a:solidFill>
                  <a:schemeClr val="bg2">
                    <a:lumMod val="75000"/>
                  </a:schemeClr>
                </a:solidFill>
              </a:rPr>
              <a:t>cause to fall”</a:t>
            </a:r>
          </a:p>
          <a:p>
            <a:r>
              <a:rPr lang="en-US" dirty="0" smtClean="0"/>
              <a:t>Paul’s writings are ENTICEMENTS to the carnal minded believer who coddles with sin. This is a </a:t>
            </a:r>
            <a:r>
              <a:rPr lang="en-US" dirty="0" err="1" smtClean="0"/>
              <a:t>stumblingblock</a:t>
            </a:r>
            <a:r>
              <a:rPr lang="en-US" dirty="0" smtClean="0"/>
              <a:t> to TEST YOUR HEART and to thus separate the WHEAT from the CHAFF or the BRIDE from the </a:t>
            </a:r>
            <a:r>
              <a:rPr lang="en-US" dirty="0" err="1" smtClean="0"/>
              <a:t>CHURCh</a:t>
            </a:r>
            <a:endParaRPr lang="en-US" dirty="0" smtClean="0"/>
          </a:p>
          <a:p>
            <a:r>
              <a:rPr lang="en-US" b="1" dirty="0" smtClean="0">
                <a:solidFill>
                  <a:schemeClr val="bg2">
                    <a:lumMod val="75000"/>
                  </a:schemeClr>
                </a:solidFill>
              </a:rPr>
              <a:t>Why? To see if you would use the as your excuse to disobey the law of Yahweh</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Peter saw the </a:t>
            </a:r>
            <a:r>
              <a:rPr lang="en-US" dirty="0" err="1" smtClean="0"/>
              <a:t>stumblingblock</a:t>
            </a:r>
            <a:r>
              <a:rPr lang="en-US" dirty="0" smtClean="0"/>
              <a:t> and warned us to not fall</a:t>
            </a:r>
            <a:endParaRPr lang="en-US" dirty="0"/>
          </a:p>
        </p:txBody>
      </p:sp>
      <p:sp>
        <p:nvSpPr>
          <p:cNvPr id="3" name="Content Placeholder 2"/>
          <p:cNvSpPr>
            <a:spLocks noGrp="1"/>
          </p:cNvSpPr>
          <p:nvPr>
            <p:ph idx="1"/>
          </p:nvPr>
        </p:nvSpPr>
        <p:spPr/>
        <p:txBody>
          <a:bodyPr>
            <a:normAutofit fontScale="92500"/>
          </a:bodyPr>
          <a:lstStyle/>
          <a:p>
            <a:r>
              <a:rPr lang="en-US" b="1" dirty="0" smtClean="0">
                <a:solidFill>
                  <a:schemeClr val="bg2">
                    <a:lumMod val="75000"/>
                  </a:schemeClr>
                </a:solidFill>
              </a:rPr>
              <a:t>I Peter 3:15</a:t>
            </a:r>
          </a:p>
          <a:p>
            <a:r>
              <a:rPr lang="en-US" dirty="0" smtClean="0"/>
              <a:t>The grand Apostle saw the fall coming… He pleaded with UNLEARNED MEN to not even try to understand Paul’s letters. </a:t>
            </a:r>
          </a:p>
          <a:p>
            <a:r>
              <a:rPr lang="en-US" b="1" dirty="0" smtClean="0">
                <a:solidFill>
                  <a:schemeClr val="bg2">
                    <a:lumMod val="75000"/>
                  </a:schemeClr>
                </a:solidFill>
              </a:rPr>
              <a:t>He knew what they would do because of the iniquity of their hearts; they would TWIST the meaning to violate the law of Yahweh and as a result they would be destroyed</a:t>
            </a:r>
          </a:p>
          <a:p>
            <a:r>
              <a:rPr lang="en-US" dirty="0" smtClean="0"/>
              <a:t>Only a few will survive Paul’s writings.</a:t>
            </a:r>
          </a:p>
          <a:p>
            <a:r>
              <a:rPr lang="en-US" b="1" dirty="0" smtClean="0">
                <a:solidFill>
                  <a:schemeClr val="bg2">
                    <a:lumMod val="75000"/>
                  </a:schemeClr>
                </a:solidFill>
              </a:rPr>
              <a:t>Over 2 billion read and preach from his letters without a clue as to what he’s saying</a:t>
            </a:r>
            <a:endParaRPr lang="en-US" b="1" dirty="0">
              <a:solidFill>
                <a:schemeClr val="bg2">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Notice the two trees in Paul’s Epistles</a:t>
            </a:r>
            <a:endParaRPr lang="en-US" dirty="0"/>
          </a:p>
        </p:txBody>
      </p:sp>
      <p:sp>
        <p:nvSpPr>
          <p:cNvPr id="3" name="Content Placeholder 2"/>
          <p:cNvSpPr>
            <a:spLocks noGrp="1"/>
          </p:cNvSpPr>
          <p:nvPr>
            <p:ph idx="1"/>
          </p:nvPr>
        </p:nvSpPr>
        <p:spPr/>
        <p:txBody>
          <a:bodyPr>
            <a:normAutofit lnSpcReduction="10000"/>
          </a:bodyPr>
          <a:lstStyle/>
          <a:p>
            <a:r>
              <a:rPr lang="en-US" dirty="0" smtClean="0"/>
              <a:t>The perplexities of Paul’s writings seem to be dichotomous </a:t>
            </a:r>
          </a:p>
          <a:p>
            <a:pPr marL="514350" indent="-514350"/>
            <a:r>
              <a:rPr lang="en-US" b="1" dirty="0" smtClean="0">
                <a:solidFill>
                  <a:schemeClr val="bg2">
                    <a:lumMod val="75000"/>
                  </a:schemeClr>
                </a:solidFill>
              </a:rPr>
              <a:t>However, Yahweh deliberately gives you two choices in Paul’s writings.</a:t>
            </a:r>
            <a:br>
              <a:rPr lang="en-US" b="1" dirty="0" smtClean="0">
                <a:solidFill>
                  <a:schemeClr val="bg2">
                    <a:lumMod val="75000"/>
                  </a:schemeClr>
                </a:solidFill>
              </a:rPr>
            </a:br>
            <a:r>
              <a:rPr lang="en-US" b="1" dirty="0" smtClean="0">
                <a:solidFill>
                  <a:schemeClr val="bg2">
                    <a:lumMod val="75000"/>
                  </a:schemeClr>
                </a:solidFill>
              </a:rPr>
              <a:t>FOR THE LAW or AGAINST THE LAW</a:t>
            </a:r>
          </a:p>
          <a:p>
            <a:pPr marL="514350" indent="-514350"/>
            <a:r>
              <a:rPr lang="en-US" dirty="0" smtClean="0"/>
              <a:t>This is your two trees !!!!</a:t>
            </a:r>
          </a:p>
          <a:p>
            <a:pPr marL="514350" indent="-514350"/>
            <a:r>
              <a:rPr lang="en-US" dirty="0" smtClean="0"/>
              <a:t>Rom 6:14 – Choice #1</a:t>
            </a:r>
            <a:br>
              <a:rPr lang="en-US" dirty="0" smtClean="0"/>
            </a:br>
            <a:r>
              <a:rPr lang="en-US" dirty="0" smtClean="0"/>
              <a:t>Rom 6:15 – Choice #2</a:t>
            </a:r>
          </a:p>
          <a:p>
            <a:pPr marL="514350" indent="-514350"/>
            <a:r>
              <a:rPr lang="en-US" b="1" dirty="0" smtClean="0">
                <a:solidFill>
                  <a:schemeClr val="bg2">
                    <a:lumMod val="75000"/>
                  </a:schemeClr>
                </a:solidFill>
              </a:rPr>
              <a:t>Now CHOOSE – reveal your heart by Paul’s writings</a:t>
            </a:r>
            <a:r>
              <a:rPr lang="en-US" dirty="0" smtClean="0"/>
              <a:t>.</a:t>
            </a:r>
          </a:p>
          <a:p>
            <a:pPr marL="514350" indent="-514350"/>
            <a:r>
              <a:rPr lang="en-US" dirty="0" smtClean="0"/>
              <a:t>You have no business quoting Paul without understanding THE SCRIPTURES</a:t>
            </a:r>
          </a:p>
          <a:p>
            <a:pPr marL="514350" indent="-514350"/>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misconception of grace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age of grace did not begin in the New Testament – all through the Bible</a:t>
            </a:r>
          </a:p>
          <a:p>
            <a:r>
              <a:rPr lang="en-US" b="1" dirty="0" smtClean="0">
                <a:solidFill>
                  <a:schemeClr val="bg2">
                    <a:lumMod val="75000"/>
                  </a:schemeClr>
                </a:solidFill>
              </a:rPr>
              <a:t>Gal 5:17 – there is a war! There has always been a war and according to THE LAW OF SIN AND DEATH there is now way to win this war</a:t>
            </a:r>
          </a:p>
          <a:p>
            <a:r>
              <a:rPr lang="en-US" b="1" dirty="0" smtClean="0">
                <a:solidFill>
                  <a:schemeClr val="bg2">
                    <a:lumMod val="75000"/>
                  </a:schemeClr>
                </a:solidFill>
              </a:rPr>
              <a:t>Gal 5:18 </a:t>
            </a:r>
            <a:r>
              <a:rPr lang="en-US" dirty="0" smtClean="0"/>
              <a:t>– Those walking in obedience to Yahweh… are NOT UNDER THE LAW of sin and death --- here is where the church says AMEN</a:t>
            </a:r>
          </a:p>
          <a:p>
            <a:r>
              <a:rPr lang="en-US" b="1" dirty="0" smtClean="0">
                <a:solidFill>
                  <a:schemeClr val="bg2">
                    <a:lumMod val="75000"/>
                  </a:schemeClr>
                </a:solidFill>
              </a:rPr>
              <a:t>The Spirit of Christ sets you free from that law that says YOU MUST SIN</a:t>
            </a:r>
          </a:p>
          <a:p>
            <a:r>
              <a:rPr lang="en-US" b="1" dirty="0" smtClean="0">
                <a:solidFill>
                  <a:schemeClr val="bg2">
                    <a:lumMod val="75000"/>
                  </a:schemeClr>
                </a:solidFill>
              </a:rPr>
              <a:t>Gal 5:19 </a:t>
            </a:r>
            <a:r>
              <a:rPr lang="en-US" dirty="0" smtClean="0"/>
              <a:t>– Evidence of being led by the flesh. If any of these are in your life then you are still UNDER THE LAW.. The curse of it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Proof that </a:t>
            </a:r>
            <a:r>
              <a:rPr lang="en-US" dirty="0" err="1" smtClean="0"/>
              <a:t>paul</a:t>
            </a:r>
            <a:r>
              <a:rPr lang="en-US" dirty="0" smtClean="0"/>
              <a:t> believed in the law of god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Any of the things mentioned in that verse are all against THE LAW OF YAHWEH.</a:t>
            </a:r>
          </a:p>
          <a:p>
            <a:r>
              <a:rPr lang="en-US" b="1" dirty="0" smtClean="0">
                <a:solidFill>
                  <a:schemeClr val="bg2">
                    <a:lumMod val="75000"/>
                  </a:schemeClr>
                </a:solidFill>
              </a:rPr>
              <a:t>Gal 5:21 – those who do these things will FAIL THE TEST!!!!</a:t>
            </a:r>
          </a:p>
          <a:p>
            <a:r>
              <a:rPr lang="en-US" dirty="0" smtClean="0"/>
              <a:t>Proof that you are not keeping the Commandments. What was the stumbling block? Vs 17</a:t>
            </a:r>
          </a:p>
          <a:p>
            <a:r>
              <a:rPr lang="en-US" b="1" dirty="0" smtClean="0">
                <a:solidFill>
                  <a:schemeClr val="bg2">
                    <a:lumMod val="75000"/>
                  </a:schemeClr>
                </a:solidFill>
              </a:rPr>
              <a:t>God says “let me see which on the people will pick” … they all choose “I’m led by the Spirit and not under the law”</a:t>
            </a:r>
          </a:p>
          <a:p>
            <a:r>
              <a:rPr lang="en-US" dirty="0" smtClean="0"/>
              <a:t>How could everyone from Genesis be told to keep the commandments but then it all changes with Paul…. Another gospel?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million times NO </a:t>
            </a:r>
            <a:r>
              <a:rPr lang="en-US" dirty="0" err="1" smtClean="0"/>
              <a:t>NO</a:t>
            </a:r>
            <a:r>
              <a:rPr lang="en-US" dirty="0" smtClean="0"/>
              <a:t> </a:t>
            </a:r>
            <a:r>
              <a:rPr lang="en-US" dirty="0" err="1" smtClean="0"/>
              <a:t>NO</a:t>
            </a:r>
            <a:endParaRPr lang="en-US" dirty="0"/>
          </a:p>
        </p:txBody>
      </p:sp>
      <p:sp>
        <p:nvSpPr>
          <p:cNvPr id="3" name="Content Placeholder 2"/>
          <p:cNvSpPr>
            <a:spLocks noGrp="1"/>
          </p:cNvSpPr>
          <p:nvPr>
            <p:ph idx="1"/>
          </p:nvPr>
        </p:nvSpPr>
        <p:spPr/>
        <p:txBody>
          <a:bodyPr/>
          <a:lstStyle/>
          <a:p>
            <a:r>
              <a:rPr lang="en-US" dirty="0" smtClean="0"/>
              <a:t>Paul isn’t preaching a different gospel…. You are HEARING a different gospel because you have itching ears and you WANT TO HEAR a different gospel than the gospel of obedience</a:t>
            </a:r>
          </a:p>
          <a:p>
            <a:r>
              <a:rPr lang="en-US" dirty="0" smtClean="0"/>
              <a:t>Don’t get TRAPPED in Gods trap for you called the PAULINE EPISTLES.. They are there to PROVE WHO YOU ARE</a:t>
            </a:r>
          </a:p>
          <a:p>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avoid this trap?</a:t>
            </a:r>
            <a:endParaRPr lang="en-US" dirty="0"/>
          </a:p>
        </p:txBody>
      </p:sp>
      <p:sp>
        <p:nvSpPr>
          <p:cNvPr id="3" name="Content Placeholder 2"/>
          <p:cNvSpPr>
            <a:spLocks noGrp="1"/>
          </p:cNvSpPr>
          <p:nvPr>
            <p:ph idx="1"/>
          </p:nvPr>
        </p:nvSpPr>
        <p:spPr/>
        <p:txBody>
          <a:bodyPr/>
          <a:lstStyle/>
          <a:p>
            <a:r>
              <a:rPr lang="en-US" dirty="0" smtClean="0"/>
              <a:t>You will always be safe in </a:t>
            </a:r>
            <a:r>
              <a:rPr lang="en-US" dirty="0" err="1" smtClean="0"/>
              <a:t>Pauls</a:t>
            </a:r>
            <a:r>
              <a:rPr lang="en-US" dirty="0" smtClean="0"/>
              <a:t> writings if you remember these two scriptures</a:t>
            </a:r>
          </a:p>
          <a:p>
            <a:r>
              <a:rPr lang="en-US" b="1" dirty="0" smtClean="0">
                <a:solidFill>
                  <a:schemeClr val="bg2">
                    <a:lumMod val="75000"/>
                  </a:schemeClr>
                </a:solidFill>
              </a:rPr>
              <a:t>I </a:t>
            </a:r>
            <a:r>
              <a:rPr lang="en-US" b="1" dirty="0" err="1" smtClean="0">
                <a:solidFill>
                  <a:schemeClr val="bg2">
                    <a:lumMod val="75000"/>
                  </a:schemeClr>
                </a:solidFill>
              </a:rPr>
              <a:t>Cor</a:t>
            </a:r>
            <a:r>
              <a:rPr lang="en-US" b="1" dirty="0" smtClean="0">
                <a:solidFill>
                  <a:schemeClr val="bg2">
                    <a:lumMod val="75000"/>
                  </a:schemeClr>
                </a:solidFill>
              </a:rPr>
              <a:t> 11:1, Paul follows THE MESSIAH, not a new gospel</a:t>
            </a:r>
          </a:p>
          <a:p>
            <a:r>
              <a:rPr lang="en-US" dirty="0" smtClean="0"/>
              <a:t>Then find out what the Messiah said</a:t>
            </a:r>
          </a:p>
          <a:p>
            <a:r>
              <a:rPr lang="en-US" b="1" dirty="0" smtClean="0">
                <a:solidFill>
                  <a:schemeClr val="bg2">
                    <a:lumMod val="75000"/>
                  </a:schemeClr>
                </a:solidFill>
              </a:rPr>
              <a:t>Matt 5:17-19</a:t>
            </a:r>
          </a:p>
          <a:p>
            <a:r>
              <a:rPr lang="en-US" dirty="0" smtClean="0"/>
              <a:t>Until ALL PROPHECIES are fulfilled the law will last… and they’ve not been fulfilled.. The Kingdom, the Sabbath, the Reunited Houses</a:t>
            </a:r>
            <a:r>
              <a:rPr lang="en-US" dirty="0" smtClean="0">
                <a:solidFill>
                  <a:schemeClr val="bg2">
                    <a:lumMod val="75000"/>
                  </a:schemeClr>
                </a:solidFill>
              </a:rPr>
              <a:t>… </a:t>
            </a:r>
          </a:p>
          <a:p>
            <a:r>
              <a:rPr lang="en-US" dirty="0" smtClean="0">
                <a:solidFill>
                  <a:schemeClr val="bg2">
                    <a:lumMod val="75000"/>
                  </a:schemeClr>
                </a:solidFill>
              </a:rPr>
              <a:t>This is the goal of most Christians . . </a:t>
            </a:r>
            <a:r>
              <a:rPr lang="en-US" smtClean="0">
                <a:solidFill>
                  <a:schemeClr val="bg2">
                    <a:lumMod val="75000"/>
                  </a:schemeClr>
                </a:solidFill>
              </a:rPr>
              <a:t>.LEAST</a:t>
            </a:r>
            <a:endParaRPr lang="en-US" dirty="0" smtClean="0">
              <a:solidFill>
                <a:schemeClr val="bg2">
                  <a:lumMod val="75000"/>
                </a:schemeClr>
              </a:solidFill>
            </a:endParaRP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Once again, Paul?</a:t>
            </a:r>
            <a:endParaRPr lang="en-US" dirty="0"/>
          </a:p>
        </p:txBody>
      </p:sp>
      <p:sp>
        <p:nvSpPr>
          <p:cNvPr id="3" name="Content Placeholder 2"/>
          <p:cNvSpPr>
            <a:spLocks noGrp="1"/>
          </p:cNvSpPr>
          <p:nvPr>
            <p:ph idx="1"/>
          </p:nvPr>
        </p:nvSpPr>
        <p:spPr/>
        <p:txBody>
          <a:bodyPr/>
          <a:lstStyle/>
          <a:p>
            <a:r>
              <a:rPr lang="en-US" dirty="0" smtClean="0"/>
              <a:t>Once again we are forced to re-visit the writings of the Apostle Paul</a:t>
            </a:r>
          </a:p>
          <a:p>
            <a:r>
              <a:rPr lang="en-US" b="1" dirty="0" smtClean="0">
                <a:solidFill>
                  <a:schemeClr val="tx2">
                    <a:lumMod val="60000"/>
                    <a:lumOff val="40000"/>
                  </a:schemeClr>
                </a:solidFill>
              </a:rPr>
              <a:t>Why? Because, the modern Christian church as we know it is based upon Paul’s letters rather than the whole of the Word of Yahweh</a:t>
            </a:r>
          </a:p>
          <a:p>
            <a:r>
              <a:rPr lang="en-US" dirty="0" smtClean="0"/>
              <a:t>The modern church is not founded upon the words or teachings of Christ as much as it is upon the writings of Paul</a:t>
            </a:r>
          </a:p>
          <a:p>
            <a:r>
              <a:rPr lang="en-US" b="1" dirty="0" smtClean="0">
                <a:solidFill>
                  <a:schemeClr val="tx2">
                    <a:lumMod val="60000"/>
                    <a:lumOff val="40000"/>
                  </a:schemeClr>
                </a:solidFill>
              </a:rPr>
              <a:t>So, therefore, it is imperative that we know the meaning of his writings</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 always gives us test,</a:t>
            </a:r>
            <a:br>
              <a:rPr lang="en-US" dirty="0" smtClean="0"/>
            </a:br>
            <a:r>
              <a:rPr lang="en-US" dirty="0" smtClean="0"/>
              <a:t>His Bride will be a Proven Bride</a:t>
            </a:r>
            <a:endParaRPr lang="en-US" dirty="0"/>
          </a:p>
        </p:txBody>
      </p:sp>
      <p:sp>
        <p:nvSpPr>
          <p:cNvPr id="3" name="Content Placeholder 2"/>
          <p:cNvSpPr>
            <a:spLocks noGrp="1"/>
          </p:cNvSpPr>
          <p:nvPr>
            <p:ph idx="1"/>
          </p:nvPr>
        </p:nvSpPr>
        <p:spPr/>
        <p:txBody>
          <a:bodyPr/>
          <a:lstStyle/>
          <a:p>
            <a:r>
              <a:rPr lang="en-US" dirty="0" smtClean="0"/>
              <a:t>In this lecture we will prove to you that there is a divine reason for these misunderstandings of Paul’s writings. </a:t>
            </a:r>
          </a:p>
          <a:p>
            <a:r>
              <a:rPr lang="en-US" b="1" dirty="0" smtClean="0">
                <a:solidFill>
                  <a:schemeClr val="tx2">
                    <a:lumMod val="60000"/>
                    <a:lumOff val="40000"/>
                  </a:schemeClr>
                </a:solidFill>
              </a:rPr>
              <a:t>We will prove that Yahweh in His sovereign will designed to use the writings of Paul to separate the church from the Bride in these last days</a:t>
            </a:r>
            <a:r>
              <a:rPr lang="en-US" dirty="0" smtClean="0"/>
              <a:t>.</a:t>
            </a:r>
          </a:p>
          <a:p>
            <a:r>
              <a:rPr lang="en-US" dirty="0" smtClean="0"/>
              <a:t>These writings are the “Stumbling blocks” placed on the journey into the kingdom of Yahweh… to test the hearts of the people!!!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Yahweh uses stumbling blocks</a:t>
            </a:r>
            <a:endParaRPr lang="en-US" dirty="0"/>
          </a:p>
        </p:txBody>
      </p:sp>
      <p:sp>
        <p:nvSpPr>
          <p:cNvPr id="3" name="Content Placeholder 2"/>
          <p:cNvSpPr>
            <a:spLocks noGrp="1"/>
          </p:cNvSpPr>
          <p:nvPr>
            <p:ph idx="1"/>
          </p:nvPr>
        </p:nvSpPr>
        <p:spPr/>
        <p:txBody>
          <a:bodyPr/>
          <a:lstStyle/>
          <a:p>
            <a:r>
              <a:rPr lang="en-US" dirty="0" smtClean="0"/>
              <a:t>Why? Always for a purpose, the purpose of TESTING THE HEARTS OF HIS NATION</a:t>
            </a:r>
          </a:p>
          <a:p>
            <a:r>
              <a:rPr lang="en-US" b="1" dirty="0" smtClean="0">
                <a:solidFill>
                  <a:schemeClr val="tx2">
                    <a:lumMod val="60000"/>
                    <a:lumOff val="40000"/>
                  </a:schemeClr>
                </a:solidFill>
              </a:rPr>
              <a:t>These letters of Paul have not as much to do with the letters themselves as much as they do with HOW YOU WILL INTERPRET THEM</a:t>
            </a:r>
          </a:p>
          <a:p>
            <a:r>
              <a:rPr lang="en-US" dirty="0" smtClean="0"/>
              <a:t>These letters are the TEST OF YOUR HEARTS</a:t>
            </a:r>
          </a:p>
          <a:p>
            <a:r>
              <a:rPr lang="en-US" b="1" dirty="0" smtClean="0">
                <a:solidFill>
                  <a:schemeClr val="tx2">
                    <a:lumMod val="60000"/>
                    <a:lumOff val="40000"/>
                  </a:schemeClr>
                </a:solidFill>
              </a:rPr>
              <a:t>Whether you will use them to drive you further into obedience to Yahweh or to drive you further away from obedience to His law, they are </a:t>
            </a:r>
            <a:r>
              <a:rPr lang="en-US" b="1" dirty="0" err="1" smtClean="0">
                <a:solidFill>
                  <a:schemeClr val="tx2">
                    <a:lumMod val="60000"/>
                    <a:lumOff val="40000"/>
                  </a:schemeClr>
                </a:solidFill>
              </a:rPr>
              <a:t>stumblingblocks</a:t>
            </a:r>
            <a:endParaRPr lang="en-US" b="1" dirty="0">
              <a:solidFill>
                <a:schemeClr val="tx2">
                  <a:lumMod val="60000"/>
                  <a:lumOff val="4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Let’s prove that Yahweh is interested in “where your heart is”</a:t>
            </a:r>
            <a:endParaRPr lang="en-US" sz="2800" dirty="0"/>
          </a:p>
        </p:txBody>
      </p:sp>
      <p:sp>
        <p:nvSpPr>
          <p:cNvPr id="3" name="Content Placeholder 2"/>
          <p:cNvSpPr>
            <a:spLocks noGrp="1"/>
          </p:cNvSpPr>
          <p:nvPr>
            <p:ph idx="1"/>
          </p:nvPr>
        </p:nvSpPr>
        <p:spPr>
          <a:xfrm>
            <a:off x="457200" y="1609416"/>
            <a:ext cx="3352800" cy="4846320"/>
          </a:xfrm>
        </p:spPr>
        <p:txBody>
          <a:bodyPr/>
          <a:lstStyle/>
          <a:p>
            <a:r>
              <a:rPr lang="en-US" b="1" dirty="0" smtClean="0">
                <a:solidFill>
                  <a:schemeClr val="tx2">
                    <a:lumMod val="60000"/>
                    <a:lumOff val="40000"/>
                  </a:schemeClr>
                </a:solidFill>
              </a:rPr>
              <a:t>Duet 8:2</a:t>
            </a:r>
          </a:p>
          <a:p>
            <a:r>
              <a:rPr lang="en-US" dirty="0" smtClean="0"/>
              <a:t>40 years, 40 is the number of test and purification. God deliberately placed them there in the wilderness to test their heart. To see if they would OBEY HIM.</a:t>
            </a:r>
          </a:p>
          <a:p>
            <a:r>
              <a:rPr lang="en-US" dirty="0" smtClean="0"/>
              <a:t>They FAILED</a:t>
            </a:r>
            <a:endParaRPr lang="en-US" dirty="0"/>
          </a:p>
        </p:txBody>
      </p:sp>
      <p:pic>
        <p:nvPicPr>
          <p:cNvPr id="4" name="Picture 3" descr="ilcolor (1).gif"/>
          <p:cNvPicPr>
            <a:picLocks noChangeAspect="1"/>
          </p:cNvPicPr>
          <p:nvPr/>
        </p:nvPicPr>
        <p:blipFill>
          <a:blip r:embed="rId2" cstate="print"/>
          <a:stretch>
            <a:fillRect/>
          </a:stretch>
        </p:blipFill>
        <p:spPr>
          <a:xfrm>
            <a:off x="3962400" y="1752600"/>
            <a:ext cx="3795712" cy="420686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They all failed the obedience test</a:t>
            </a:r>
            <a:endParaRPr lang="en-US" dirty="0"/>
          </a:p>
        </p:txBody>
      </p:sp>
      <p:sp>
        <p:nvSpPr>
          <p:cNvPr id="3" name="Content Placeholder 2"/>
          <p:cNvSpPr>
            <a:spLocks noGrp="1"/>
          </p:cNvSpPr>
          <p:nvPr>
            <p:ph idx="1"/>
          </p:nvPr>
        </p:nvSpPr>
        <p:spPr/>
        <p:txBody>
          <a:bodyPr/>
          <a:lstStyle/>
          <a:p>
            <a:r>
              <a:rPr lang="en-US" b="1" dirty="0" smtClean="0">
                <a:solidFill>
                  <a:schemeClr val="tx2">
                    <a:lumMod val="60000"/>
                    <a:lumOff val="40000"/>
                  </a:schemeClr>
                </a:solidFill>
              </a:rPr>
              <a:t>Duet 1:34-39</a:t>
            </a:r>
          </a:p>
          <a:p>
            <a:r>
              <a:rPr lang="en-US" dirty="0" smtClean="0"/>
              <a:t>600,000 souls all failed the test. They worshipped a god of their imagination, they broke the commands and they all forsook the laws of Yahweh</a:t>
            </a:r>
          </a:p>
          <a:p>
            <a:r>
              <a:rPr lang="en-US" b="1" dirty="0" smtClean="0">
                <a:solidFill>
                  <a:schemeClr val="bg2">
                    <a:lumMod val="75000"/>
                  </a:schemeClr>
                </a:solidFill>
              </a:rPr>
              <a:t>Except for TWO – there is always a double witness – there is always the TWO WITNESSES. Ex; Philadelphia &amp; Smyrna</a:t>
            </a:r>
          </a:p>
          <a:p>
            <a:r>
              <a:rPr lang="en-US" dirty="0" smtClean="0"/>
              <a:t>Moses failed to enter; only a new generation of obedience could enter to possess the land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generation</a:t>
            </a:r>
            <a:endParaRPr lang="en-US" dirty="0"/>
          </a:p>
        </p:txBody>
      </p:sp>
      <p:sp>
        <p:nvSpPr>
          <p:cNvPr id="3" name="Content Placeholder 2"/>
          <p:cNvSpPr>
            <a:spLocks noGrp="1"/>
          </p:cNvSpPr>
          <p:nvPr>
            <p:ph idx="1"/>
          </p:nvPr>
        </p:nvSpPr>
        <p:spPr/>
        <p:txBody>
          <a:bodyPr>
            <a:normAutofit lnSpcReduction="10000"/>
          </a:bodyPr>
          <a:lstStyle/>
          <a:p>
            <a:r>
              <a:rPr lang="en-US" dirty="0" smtClean="0"/>
              <a:t>Who is this new breed led by? Commandment Keepers and men of faith</a:t>
            </a:r>
          </a:p>
          <a:p>
            <a:r>
              <a:rPr lang="en-US" b="1" dirty="0" smtClean="0">
                <a:solidFill>
                  <a:schemeClr val="bg2">
                    <a:lumMod val="75000"/>
                  </a:schemeClr>
                </a:solidFill>
              </a:rPr>
              <a:t>The old church age that disregarded law and sanctification was done away with</a:t>
            </a:r>
          </a:p>
          <a:p>
            <a:r>
              <a:rPr lang="en-US" dirty="0" smtClean="0"/>
              <a:t>Yahweh will only have an obedient people who have been tested and tried and found to be “perfect before Him”</a:t>
            </a:r>
          </a:p>
          <a:p>
            <a:r>
              <a:rPr lang="en-US" b="1" dirty="0" smtClean="0">
                <a:solidFill>
                  <a:schemeClr val="bg2">
                    <a:lumMod val="75000"/>
                  </a:schemeClr>
                </a:solidFill>
              </a:rPr>
              <a:t>However, this new generation would also HAVE TO BE TESTED, no one is ever without a test</a:t>
            </a:r>
            <a:r>
              <a:rPr lang="en-US" dirty="0" smtClean="0"/>
              <a:t>.</a:t>
            </a:r>
          </a:p>
          <a:p>
            <a:r>
              <a:rPr lang="en-US" dirty="0" smtClean="0"/>
              <a:t>Even those in the Millennium will be tested and thus why Satan will be unleashed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Enemies on purpose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chemeClr val="bg2">
                    <a:lumMod val="75000"/>
                  </a:schemeClr>
                </a:solidFill>
              </a:rPr>
              <a:t>Judges 3:1-8</a:t>
            </a:r>
          </a:p>
          <a:p>
            <a:r>
              <a:rPr lang="en-US" dirty="0" smtClean="0"/>
              <a:t>Yahweh destroyed many of this new generations enemies of them by supernatural power. However, He left some ON PURPOSE why? TO PROVE THIS GENERATION</a:t>
            </a:r>
          </a:p>
          <a:p>
            <a:r>
              <a:rPr lang="en-US" b="1" dirty="0" smtClean="0">
                <a:solidFill>
                  <a:schemeClr val="bg2">
                    <a:lumMod val="75000"/>
                  </a:schemeClr>
                </a:solidFill>
              </a:rPr>
              <a:t>He didn’t want us MIXING with the other nations. He wanted our hearts to desire the ways, the customs and the laws of the God of Israel, not the gods of the other nations.</a:t>
            </a:r>
          </a:p>
          <a:p>
            <a:r>
              <a:rPr lang="en-US" dirty="0" smtClean="0"/>
              <a:t>Just like them we give our sons and daughters to these other nations; witchcraft, rebellion, paganism, music, WE ARE IN AWE of the other nations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was so appealing about the other nations?</a:t>
            </a:r>
            <a:endParaRPr lang="en-US" dirty="0"/>
          </a:p>
        </p:txBody>
      </p:sp>
      <p:sp>
        <p:nvSpPr>
          <p:cNvPr id="3" name="Content Placeholder 2"/>
          <p:cNvSpPr>
            <a:spLocks noGrp="1"/>
          </p:cNvSpPr>
          <p:nvPr>
            <p:ph idx="1"/>
          </p:nvPr>
        </p:nvSpPr>
        <p:spPr/>
        <p:txBody>
          <a:bodyPr/>
          <a:lstStyle/>
          <a:p>
            <a:r>
              <a:rPr lang="en-US" dirty="0" smtClean="0"/>
              <a:t>They didn’t have our restrictive laws; they were FREE from the bondages of Yahweh’s instructions. </a:t>
            </a:r>
          </a:p>
          <a:p>
            <a:r>
              <a:rPr lang="en-US" b="1" dirty="0" smtClean="0">
                <a:solidFill>
                  <a:schemeClr val="bg2">
                    <a:lumMod val="75000"/>
                  </a:schemeClr>
                </a:solidFill>
              </a:rPr>
              <a:t>They were a people of grace with a god who understood their lust and their depravity and demanded nothing of them</a:t>
            </a:r>
          </a:p>
          <a:p>
            <a:r>
              <a:rPr lang="en-US" dirty="0" smtClean="0"/>
              <a:t>The god of Christianity is appealing to us.. No Commandments, No Laws, No </a:t>
            </a:r>
          </a:p>
          <a:p>
            <a:r>
              <a:rPr lang="en-US" b="1" dirty="0" smtClean="0">
                <a:solidFill>
                  <a:schemeClr val="bg2">
                    <a:lumMod val="75000"/>
                  </a:schemeClr>
                </a:solidFill>
              </a:rPr>
              <a:t>After only 8 years… they were made slaves</a:t>
            </a:r>
          </a:p>
          <a:p>
            <a:r>
              <a:rPr lang="en-US" dirty="0" smtClean="0"/>
              <a:t>A lawless life leads to a living hell</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228</TotalTime>
  <Words>1505</Words>
  <Application>Microsoft Office PowerPoint</Application>
  <PresentationFormat>On-screen Show (4:3)</PresentationFormat>
  <Paragraphs>97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Slide 1</vt:lpstr>
      <vt:lpstr>Once again, Paul?</vt:lpstr>
      <vt:lpstr>God always gives us test, His Bride will be a Proven Bride</vt:lpstr>
      <vt:lpstr>Yahweh uses stumbling blocks</vt:lpstr>
      <vt:lpstr>Let’s prove that Yahweh is interested in “where your heart is”</vt:lpstr>
      <vt:lpstr>They all failed the obedience test</vt:lpstr>
      <vt:lpstr>The new generation</vt:lpstr>
      <vt:lpstr>Enemies on purpose</vt:lpstr>
      <vt:lpstr>What was so appealing about the other nations?</vt:lpstr>
      <vt:lpstr>Slavery after Slavery</vt:lpstr>
      <vt:lpstr>The Stumbling Blocks</vt:lpstr>
      <vt:lpstr>Your heart will stop you, not the stumbling block</vt:lpstr>
      <vt:lpstr>Paul’s writings is one of the divine stumbling blocks</vt:lpstr>
      <vt:lpstr>Peter saw the stumblingblock and warned us to not fall</vt:lpstr>
      <vt:lpstr>Notice the two trees in Paul’s Epistles</vt:lpstr>
      <vt:lpstr>The misconception of grace</vt:lpstr>
      <vt:lpstr>Proof that paul believed in the law of god</vt:lpstr>
      <vt:lpstr>A million times NO NO NO</vt:lpstr>
      <vt:lpstr>How do you avoid this trap?</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20</cp:revision>
  <dcterms:created xsi:type="dcterms:W3CDTF">2015-10-16T03:49:21Z</dcterms:created>
  <dcterms:modified xsi:type="dcterms:W3CDTF">2015-10-16T07:37:32Z</dcterms:modified>
</cp:coreProperties>
</file>