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A93167-5501-4ED2-B8AB-CC51E8DE8E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989BEEB-2778-466A-8EE0-7AED0B709B5D}">
      <dgm:prSet/>
      <dgm:spPr/>
      <dgm:t>
        <a:bodyPr/>
        <a:lstStyle/>
        <a:p>
          <a:pPr rtl="0"/>
          <a:r>
            <a:rPr lang="en-US" dirty="0" smtClean="0"/>
            <a:t>Something you MUST understand</a:t>
          </a:r>
          <a:endParaRPr lang="en-US" dirty="0"/>
        </a:p>
      </dgm:t>
    </dgm:pt>
    <dgm:pt modelId="{184B5AE2-EB09-42E0-B0A3-9A05C7484D1B}" type="parTrans" cxnId="{276E6D88-0738-4E05-BC84-851F3ED0087F}">
      <dgm:prSet/>
      <dgm:spPr/>
      <dgm:t>
        <a:bodyPr/>
        <a:lstStyle/>
        <a:p>
          <a:endParaRPr lang="en-US"/>
        </a:p>
      </dgm:t>
    </dgm:pt>
    <dgm:pt modelId="{8280495D-D23B-4FD1-B08A-A4F4CC1FE3B5}" type="sibTrans" cxnId="{276E6D88-0738-4E05-BC84-851F3ED0087F}">
      <dgm:prSet/>
      <dgm:spPr/>
      <dgm:t>
        <a:bodyPr/>
        <a:lstStyle/>
        <a:p>
          <a:endParaRPr lang="en-US"/>
        </a:p>
      </dgm:t>
    </dgm:pt>
    <dgm:pt modelId="{96A1DD21-1329-4ECA-9EB1-A61F8C53D6E8}" type="pres">
      <dgm:prSet presAssocID="{BEA93167-5501-4ED2-B8AB-CC51E8DE8EFC}" presName="linear" presStyleCnt="0">
        <dgm:presLayoutVars>
          <dgm:animLvl val="lvl"/>
          <dgm:resizeHandles val="exact"/>
        </dgm:presLayoutVars>
      </dgm:prSet>
      <dgm:spPr/>
    </dgm:pt>
    <dgm:pt modelId="{8CEA9EC6-8FD7-424E-B211-FA7196717221}" type="pres">
      <dgm:prSet presAssocID="{8989BEEB-2778-466A-8EE0-7AED0B709B5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1B271E2-0B9B-45BB-A53D-B16FC55506A9}" type="presOf" srcId="{8989BEEB-2778-466A-8EE0-7AED0B709B5D}" destId="{8CEA9EC6-8FD7-424E-B211-FA7196717221}" srcOrd="0" destOrd="0" presId="urn:microsoft.com/office/officeart/2005/8/layout/vList2"/>
    <dgm:cxn modelId="{276E6D88-0738-4E05-BC84-851F3ED0087F}" srcId="{BEA93167-5501-4ED2-B8AB-CC51E8DE8EFC}" destId="{8989BEEB-2778-466A-8EE0-7AED0B709B5D}" srcOrd="0" destOrd="0" parTransId="{184B5AE2-EB09-42E0-B0A3-9A05C7484D1B}" sibTransId="{8280495D-D23B-4FD1-B08A-A4F4CC1FE3B5}"/>
    <dgm:cxn modelId="{2CA6DB70-F524-4060-BAC7-76A8C63C1ACB}" type="presOf" srcId="{BEA93167-5501-4ED2-B8AB-CC51E8DE8EFC}" destId="{96A1DD21-1329-4ECA-9EB1-A61F8C53D6E8}" srcOrd="0" destOrd="0" presId="urn:microsoft.com/office/officeart/2005/8/layout/vList2"/>
    <dgm:cxn modelId="{F1A1B9D6-8282-426E-B8F4-5B9498352D9B}" type="presParOf" srcId="{96A1DD21-1329-4ECA-9EB1-A61F8C53D6E8}" destId="{8CEA9EC6-8FD7-424E-B211-FA719671722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EA9EC6-8FD7-424E-B211-FA7196717221}">
      <dsp:nvSpPr>
        <dsp:cNvPr id="0" name=""/>
        <dsp:cNvSpPr/>
      </dsp:nvSpPr>
      <dsp:spPr>
        <a:xfrm>
          <a:off x="0" y="79807"/>
          <a:ext cx="8229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Something you MUST understand</a:t>
          </a:r>
          <a:endParaRPr lang="en-US" sz="4100" kern="1200" dirty="0"/>
        </a:p>
      </dsp:txBody>
      <dsp:txXfrm>
        <a:off x="0" y="79807"/>
        <a:ext cx="8229600" cy="983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D30E73-D298-43A4-881B-37AC37F0101A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BBBADA-FE35-425D-89C3-16CC4FA4307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7030A0"/>
                </a:solidFill>
              </a:rPr>
              <a:t>Biblical Foundations Institute</a:t>
            </a:r>
            <a:br>
              <a:rPr lang="en-US" i="1" dirty="0" smtClean="0">
                <a:solidFill>
                  <a:srgbClr val="7030A0"/>
                </a:solidFill>
              </a:rPr>
            </a:br>
            <a:r>
              <a:rPr lang="en-US" dirty="0" smtClean="0"/>
              <a:t>Lesson 16  </a:t>
            </a:r>
            <a:r>
              <a:rPr lang="en-US" i="1" dirty="0" smtClean="0"/>
              <a:t>Dr. J.S Vaughn</a:t>
            </a:r>
            <a:endParaRPr lang="en-US" i="1" dirty="0"/>
          </a:p>
        </p:txBody>
      </p:sp>
      <p:pic>
        <p:nvPicPr>
          <p:cNvPr id="6" name="Content Placeholder 5" descr="The 7th Da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7249" y="1935163"/>
            <a:ext cx="6689502" cy="4389437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(</a:t>
            </a:r>
            <a:r>
              <a:rPr lang="en-US" dirty="0" err="1" smtClean="0"/>
              <a:t>yeshua</a:t>
            </a:r>
            <a:r>
              <a:rPr lang="en-US" dirty="0" smtClean="0"/>
              <a:t>) came on the 4</a:t>
            </a:r>
            <a:r>
              <a:rPr lang="en-US" baseline="30000" dirty="0" smtClean="0"/>
              <a:t>th</a:t>
            </a:r>
            <a:r>
              <a:rPr lang="en-US" dirty="0" smtClean="0"/>
              <a:t>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timing of Christ coming was around 4,000 years after Adam…. The 4</a:t>
            </a:r>
            <a:r>
              <a:rPr lang="en-US" baseline="30000" dirty="0" smtClean="0"/>
              <a:t>th</a:t>
            </a:r>
            <a:r>
              <a:rPr lang="en-US" dirty="0" smtClean="0"/>
              <a:t> day. Notice what was created on the 4</a:t>
            </a:r>
            <a:r>
              <a:rPr lang="en-US" baseline="30000" dirty="0" smtClean="0"/>
              <a:t>th</a:t>
            </a:r>
            <a:r>
              <a:rPr lang="en-US" dirty="0" smtClean="0"/>
              <a:t> day –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1:14 – </a:t>
            </a: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Malachai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4:2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Adam to Abraham – 2 days (1948 yrs)</a:t>
            </a:r>
            <a:b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Abraham to Egypt (290 yrs)</a:t>
            </a:r>
            <a:b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Wilderness to </a:t>
            </a: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Joshuas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Death (70 yrs)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Period of the Judges (450 Yrs)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Kings of Judah (513 yrs)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Babylonian Captivity (586 yrs) = 4,000 YRS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Gods Pattern is 6 and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Noah &amp; the Flood – </a:t>
            </a:r>
            <a:r>
              <a:rPr lang="en-US" dirty="0" smtClean="0">
                <a:solidFill>
                  <a:srgbClr val="FF0000"/>
                </a:solidFill>
              </a:rPr>
              <a:t>Gen 7:11-12</a:t>
            </a:r>
            <a:r>
              <a:rPr lang="en-US" dirty="0" smtClean="0"/>
              <a:t> (600 yrs)</a:t>
            </a:r>
          </a:p>
          <a:p>
            <a:r>
              <a:rPr lang="en-US" dirty="0" smtClean="0"/>
              <a:t>Moses &amp; Mt. </a:t>
            </a:r>
            <a:r>
              <a:rPr lang="en-US" dirty="0" err="1" smtClean="0"/>
              <a:t>Sanai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rgbClr val="FF0000"/>
                </a:solidFill>
              </a:rPr>
              <a:t>Exodus 24:13-18 </a:t>
            </a:r>
            <a:r>
              <a:rPr lang="en-US" dirty="0" smtClean="0"/>
              <a:t>(6 days)</a:t>
            </a:r>
          </a:p>
          <a:p>
            <a:r>
              <a:rPr lang="en-US" dirty="0" smtClean="0"/>
              <a:t>The Transfiguration – </a:t>
            </a:r>
            <a:r>
              <a:rPr lang="en-US" dirty="0" smtClean="0">
                <a:solidFill>
                  <a:srgbClr val="FF0000"/>
                </a:solidFill>
              </a:rPr>
              <a:t>Matt 17:1-4 </a:t>
            </a:r>
            <a:r>
              <a:rPr lang="en-US" dirty="0" smtClean="0"/>
              <a:t>( 6 days)</a:t>
            </a:r>
          </a:p>
          <a:p>
            <a:r>
              <a:rPr lang="en-US" dirty="0" smtClean="0"/>
              <a:t>The Resurrection of Lazarus – </a:t>
            </a:r>
            <a:r>
              <a:rPr lang="en-US" dirty="0" smtClean="0">
                <a:solidFill>
                  <a:srgbClr val="FF0000"/>
                </a:solidFill>
              </a:rPr>
              <a:t>John 11:1-6, 14, 39, 40-44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Notice Martha’s words – </a:t>
            </a:r>
            <a:r>
              <a:rPr lang="en-US" dirty="0" smtClean="0">
                <a:solidFill>
                  <a:srgbClr val="FF0000"/>
                </a:solidFill>
              </a:rPr>
              <a:t>John 11:21-27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Slaves in Egypt </a:t>
            </a:r>
            <a:r>
              <a:rPr lang="en-US" dirty="0" smtClean="0">
                <a:solidFill>
                  <a:srgbClr val="FF0000"/>
                </a:solidFill>
              </a:rPr>
              <a:t>– Exodus 21:2</a:t>
            </a:r>
          </a:p>
          <a:p>
            <a:r>
              <a:rPr lang="en-US" dirty="0" smtClean="0"/>
              <a:t>King Josiah </a:t>
            </a:r>
            <a:r>
              <a:rPr lang="en-US" dirty="0" smtClean="0">
                <a:solidFill>
                  <a:srgbClr val="FF0000"/>
                </a:solidFill>
              </a:rPr>
              <a:t>– II Kings 11:1-4, 21</a:t>
            </a:r>
          </a:p>
          <a:p>
            <a:r>
              <a:rPr lang="en-US" dirty="0" smtClean="0"/>
              <a:t>Steps of Solomon’s Throne </a:t>
            </a:r>
            <a:r>
              <a:rPr lang="en-US" dirty="0" smtClean="0">
                <a:solidFill>
                  <a:srgbClr val="FF0000"/>
                </a:solidFill>
              </a:rPr>
              <a:t>– II </a:t>
            </a:r>
            <a:r>
              <a:rPr lang="en-US" dirty="0" err="1" smtClean="0">
                <a:solidFill>
                  <a:srgbClr val="FF0000"/>
                </a:solidFill>
              </a:rPr>
              <a:t>Chron</a:t>
            </a:r>
            <a:r>
              <a:rPr lang="en-US" dirty="0" smtClean="0">
                <a:solidFill>
                  <a:srgbClr val="FF0000"/>
                </a:solidFill>
              </a:rPr>
              <a:t> 9:18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Marriage of Cana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1:19 – 2:1</a:t>
            </a:r>
          </a:p>
          <a:p>
            <a:pPr>
              <a:buNone/>
            </a:pPr>
            <a:r>
              <a:rPr lang="en-US" dirty="0" smtClean="0"/>
              <a:t>This marriage happens over a 7 day period</a:t>
            </a:r>
          </a:p>
          <a:p>
            <a:r>
              <a:rPr lang="en-US" dirty="0" smtClean="0"/>
              <a:t>John 1:19 – Day 1</a:t>
            </a:r>
          </a:p>
          <a:p>
            <a:r>
              <a:rPr lang="en-US" dirty="0" smtClean="0"/>
              <a:t>John 1:29 – Day 2</a:t>
            </a:r>
          </a:p>
          <a:p>
            <a:r>
              <a:rPr lang="en-US" dirty="0" smtClean="0"/>
              <a:t>John 1:35 – Day 3</a:t>
            </a:r>
          </a:p>
          <a:p>
            <a:r>
              <a:rPr lang="en-US" dirty="0" smtClean="0"/>
              <a:t>John </a:t>
            </a:r>
            <a:r>
              <a:rPr lang="en-US" smtClean="0"/>
              <a:t>1:43 – Day 4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Eternity has been interrupted by another one of God’s creations – TIME</a:t>
            </a:r>
          </a:p>
          <a:p>
            <a:r>
              <a:rPr lang="en-US" dirty="0" smtClean="0"/>
              <a:t>God created the heavenly bodies as a </a:t>
            </a:r>
            <a:r>
              <a:rPr lang="en-US" dirty="0" err="1" smtClean="0"/>
              <a:t>galatical</a:t>
            </a:r>
            <a:r>
              <a:rPr lang="en-US" dirty="0" smtClean="0"/>
              <a:t> clock to keep up with that TIME</a:t>
            </a:r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1:14 </a:t>
            </a:r>
            <a:r>
              <a:rPr lang="en-US" dirty="0" smtClean="0"/>
              <a:t>– the creation of TIME</a:t>
            </a:r>
            <a:br>
              <a:rPr lang="en-US" dirty="0" smtClean="0"/>
            </a:br>
            <a:r>
              <a:rPr lang="en-US" u="sng" dirty="0" smtClean="0"/>
              <a:t>Notice the two words “Seasons” &amp; “Signs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en-US" cap="small" dirty="0" smtClean="0"/>
              <a:t>Hebrew for Signs </a:t>
            </a:r>
            <a:r>
              <a:rPr lang="en-US" dirty="0" smtClean="0"/>
              <a:t>– </a:t>
            </a:r>
            <a:r>
              <a:rPr lang="en-US" i="1" dirty="0" smtClean="0"/>
              <a:t>OWTH</a:t>
            </a:r>
            <a:r>
              <a:rPr lang="en-US" dirty="0" smtClean="0"/>
              <a:t> – </a:t>
            </a:r>
            <a:br>
              <a:rPr lang="en-US" dirty="0" smtClean="0"/>
            </a:br>
            <a:r>
              <a:rPr lang="en-US" dirty="0" smtClean="0"/>
              <a:t>                                              </a:t>
            </a:r>
            <a:r>
              <a:rPr lang="en-US" i="1" dirty="0" smtClean="0"/>
              <a:t>Signals and markers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cap="small" dirty="0" smtClean="0"/>
              <a:t>Hebrew for Seasons</a:t>
            </a:r>
            <a:r>
              <a:rPr lang="en-US" dirty="0" smtClean="0"/>
              <a:t> – </a:t>
            </a:r>
            <a:r>
              <a:rPr lang="en-US" i="1" dirty="0" smtClean="0"/>
              <a:t>Mowed</a:t>
            </a:r>
            <a:r>
              <a:rPr lang="en-US" dirty="0" smtClean="0"/>
              <a:t> -   </a:t>
            </a:r>
            <a:r>
              <a:rPr lang="en-US" i="1" dirty="0" smtClean="0"/>
              <a:t>Appointments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Seven Day Creation?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God just pick a random number for creation? Couldn’t He have done it all in ONE DAY or One Second? </a:t>
            </a:r>
            <a:endParaRPr lang="en-US" dirty="0" smtClean="0"/>
          </a:p>
          <a:p>
            <a:r>
              <a:rPr lang="en-US" dirty="0" smtClean="0"/>
              <a:t>In this creation model is the PROTOTYPE of Gods plan for THE AGES!</a:t>
            </a:r>
          </a:p>
          <a:p>
            <a:r>
              <a:rPr lang="en-US" dirty="0" smtClean="0"/>
              <a:t>These Seven Days are the blueprint for the TIME allotted to man – 7,000 years because one day with the Lord is equal to 1,000 years</a:t>
            </a:r>
          </a:p>
          <a:p>
            <a:r>
              <a:rPr lang="en-US" dirty="0" smtClean="0"/>
              <a:t>Hidden in these days of creation is THEY MYSTERY OF TIME and ETERNITY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Day of the Lord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understand the DAYS of TIME you must understand what THE DAY OF THE LORD is</a:t>
            </a:r>
          </a:p>
          <a:p>
            <a:pPr algn="ctr"/>
            <a:r>
              <a:rPr lang="en-US" dirty="0" smtClean="0"/>
              <a:t>It is a major theme of the prophets – This day entails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The 2</a:t>
            </a:r>
            <a:r>
              <a:rPr lang="en-US" b="1" baseline="30000" dirty="0" smtClean="0"/>
              <a:t>nd</a:t>
            </a:r>
            <a:r>
              <a:rPr lang="en-US" b="1" dirty="0" smtClean="0"/>
              <a:t> Advent</a:t>
            </a:r>
            <a:br>
              <a:rPr lang="en-US" b="1" dirty="0" smtClean="0"/>
            </a:br>
            <a:r>
              <a:rPr lang="en-US" b="1" dirty="0" smtClean="0"/>
              <a:t>The Binding of Lucifer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Judgment of the Nations</a:t>
            </a:r>
            <a:br>
              <a:rPr lang="en-US" b="1" dirty="0" smtClean="0"/>
            </a:br>
            <a:r>
              <a:rPr lang="en-US" b="1" dirty="0" smtClean="0"/>
              <a:t>The Tribulation Period</a:t>
            </a:r>
            <a:br>
              <a:rPr lang="en-US" b="1" dirty="0" smtClean="0"/>
            </a:br>
            <a:r>
              <a:rPr lang="en-US" b="1" dirty="0" smtClean="0"/>
              <a:t>The Messianic Kingdom Age</a:t>
            </a:r>
          </a:p>
          <a:p>
            <a:pPr algn="ctr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The Sabbath is always called THE DAY OF THE LORD because it is a foreshadowing of the coming KINGDOM MESSIANIC AGE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Scriptures that refer to this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Isaiah 2:12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Isaiah 13:6, 9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Ezekial</a:t>
            </a:r>
            <a:r>
              <a:rPr lang="en-US" dirty="0" smtClean="0">
                <a:solidFill>
                  <a:srgbClr val="FF0000"/>
                </a:solidFill>
              </a:rPr>
              <a:t> 13:5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Ezekial</a:t>
            </a:r>
            <a:r>
              <a:rPr lang="en-US" dirty="0" smtClean="0">
                <a:solidFill>
                  <a:srgbClr val="FF0000"/>
                </a:solidFill>
              </a:rPr>
              <a:t> 30:3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Joel 1:15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Joel 2:1, 11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Joel 3:14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Amos 5:18, 20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Obadiah 1:15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Zeph</a:t>
            </a:r>
            <a:r>
              <a:rPr lang="en-US" dirty="0" smtClean="0">
                <a:solidFill>
                  <a:srgbClr val="FF0000"/>
                </a:solidFill>
              </a:rPr>
              <a:t> 1:7, 14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Zech 14:1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Malachai</a:t>
            </a:r>
            <a:r>
              <a:rPr lang="en-US" dirty="0" smtClean="0">
                <a:solidFill>
                  <a:srgbClr val="FF0000"/>
                </a:solidFill>
              </a:rPr>
              <a:t> 4:5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en-US" dirty="0" err="1" smtClean="0">
                <a:solidFill>
                  <a:srgbClr val="FF0000"/>
                </a:solidFill>
              </a:rPr>
              <a:t>Thess</a:t>
            </a:r>
            <a:r>
              <a:rPr lang="en-US" dirty="0" smtClean="0">
                <a:solidFill>
                  <a:srgbClr val="FF0000"/>
                </a:solidFill>
              </a:rPr>
              <a:t> 5:2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II Peter 3:10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Biblical Interpretation Clue</a:t>
            </a: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“</a:t>
            </a:r>
            <a:r>
              <a:rPr lang="en-US" i="1" dirty="0" smtClean="0"/>
              <a:t>In that Day</a:t>
            </a:r>
            <a:r>
              <a:rPr lang="en-US" dirty="0" smtClean="0"/>
              <a:t>” always refers to THE DAY OF THE LORD or the 7</a:t>
            </a:r>
            <a:r>
              <a:rPr lang="en-US" baseline="30000" dirty="0" smtClean="0"/>
              <a:t>th</a:t>
            </a:r>
            <a:r>
              <a:rPr lang="en-US" dirty="0" smtClean="0"/>
              <a:t> Day</a:t>
            </a:r>
          </a:p>
          <a:p>
            <a:r>
              <a:rPr lang="en-US" dirty="0" smtClean="0"/>
              <a:t>Also, “</a:t>
            </a:r>
            <a:r>
              <a:rPr lang="en-US" i="1" dirty="0" smtClean="0"/>
              <a:t>At that time</a:t>
            </a:r>
            <a:r>
              <a:rPr lang="en-US" dirty="0" smtClean="0"/>
              <a:t>”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God (Yahweh) reckons a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created time and therefore God alone owns time and God alone correctly tells time!</a:t>
            </a:r>
          </a:p>
          <a:p>
            <a:r>
              <a:rPr lang="en-US" dirty="0" smtClean="0"/>
              <a:t>His Days do not begin at midnight or at morning – they begin at SUNSET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1:1, 5, 8, 13, 19, 23, 3</a:t>
            </a:r>
          </a:p>
          <a:p>
            <a:r>
              <a:rPr lang="en-US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Likewise THE SABBATH or THE 7</a:t>
            </a:r>
            <a:r>
              <a:rPr lang="en-US" cap="small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 always begins at sunset – Each of the 7 days is a spiritual picture of 1,000 year timeframe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Psalms 90:4; II Peter 3:7-10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did God give us the Sabbath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God gave us the Sabbath to give us HOPE in hopeless world – hidden in this day is a PROPHECY for those who are watching and waiting!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day is the FORESHADOWING of the coming DAY OF THE LORD – remember this well!!!!! </a:t>
            </a:r>
            <a:r>
              <a:rPr lang="en-US" b="1" u="sng" cap="small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Now, you will understand why Satan has so cleverly stopped the celebration of the 7</a:t>
            </a:r>
            <a:r>
              <a:rPr lang="en-US" b="1" u="sng" cap="small" baseline="30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u="sng" cap="small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</a:t>
            </a:r>
          </a:p>
          <a:p>
            <a:r>
              <a:rPr lang="en-US" dirty="0" smtClean="0"/>
              <a:t>Please understand NOW why the DAY OF THE LORD will begin with GROSS DARKNESS – all new days begin with darkness!!!!! But there will be 993 years of LIGHT</a:t>
            </a:r>
          </a:p>
          <a:p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 will this Sabbath be celebrated?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Exodus 31:15-17; Isaiah 66:22-23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Let’s learn about “Eternity Past &amp; Future”  - in Hebrew</a:t>
            </a:r>
            <a:br>
              <a:rPr lang="en-US" dirty="0" smtClean="0"/>
            </a:br>
            <a:r>
              <a:rPr lang="en-US" dirty="0" smtClean="0"/>
              <a:t>OLAM HABA</a:t>
            </a:r>
          </a:p>
          <a:p>
            <a:r>
              <a:rPr lang="en-US" dirty="0" smtClean="0"/>
              <a:t>God ordained that from the creation of Adam and Eve until the end of the Messianic Age there would be 7 Days – and then ETERNITY FUTURE which will simply be a return to ETERNITY PAST – a return to the Paradise that existed before TIME WAS PLACED INTO ETENITY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you days right </a:t>
            </a:r>
            <a:endParaRPr lang="en-US" dirty="0"/>
          </a:p>
        </p:txBody>
      </p:sp>
      <p:pic>
        <p:nvPicPr>
          <p:cNvPr id="4" name="Content Placeholder 3" descr="eschatology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2438400"/>
            <a:ext cx="7107550" cy="1986756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50292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7 days of creation is a blueprint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For the 7,000 years of time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2209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PRESENT TIME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19050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The</a:t>
            </a:r>
          </a:p>
          <a:p>
            <a:pPr algn="ctr"/>
            <a:r>
              <a:rPr lang="en-US" b="1" dirty="0" smtClean="0"/>
              <a:t>Messianic </a:t>
            </a:r>
          </a:p>
          <a:p>
            <a:pPr algn="ctr"/>
            <a:r>
              <a:rPr lang="en-US" b="1" dirty="0" smtClean="0"/>
              <a:t>Age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0" y="1905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Matt 24:3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480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Biblical Foundations Institute Lesson 16  Dr. J.S Vaughn</vt:lpstr>
      <vt:lpstr>Slide 2</vt:lpstr>
      <vt:lpstr>Why a Seven Day Creation?</vt:lpstr>
      <vt:lpstr>The Day of the Lord</vt:lpstr>
      <vt:lpstr>Scriptures that refer to this Day</vt:lpstr>
      <vt:lpstr>How God (Yahweh) reckons a DAY</vt:lpstr>
      <vt:lpstr>Why did God give us the Sabbath</vt:lpstr>
      <vt:lpstr>How long will this Sabbath be celebrated?</vt:lpstr>
      <vt:lpstr>Get you days right </vt:lpstr>
      <vt:lpstr>Jesus (yeshua) came on the 4th day</vt:lpstr>
      <vt:lpstr>Gods Pattern is 6 and 7</vt:lpstr>
      <vt:lpstr>The Marriage of Cana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Biblical Foundations Institute Lesson 16  Dr. J.S Vaughn</dc:title>
  <dc:creator>HP</dc:creator>
  <cp:lastModifiedBy>HP</cp:lastModifiedBy>
  <cp:revision>8</cp:revision>
  <dcterms:created xsi:type="dcterms:W3CDTF">2015-06-26T18:22:18Z</dcterms:created>
  <dcterms:modified xsi:type="dcterms:W3CDTF">2015-06-26T21:50:39Z</dcterms:modified>
</cp:coreProperties>
</file>