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7772400" cy="100584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3534" y="-4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81728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1" cy="481728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r">
              <a:defRPr sz="1200"/>
            </a:lvl1pPr>
          </a:lstStyle>
          <a:p>
            <a:fld id="{11A3E735-BF91-4312-B791-E02C86E8EB64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1" cy="481727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5"/>
            <a:ext cx="3169921" cy="481727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r">
              <a:defRPr sz="1200"/>
            </a:lvl1pPr>
          </a:lstStyle>
          <a:p>
            <a:fld id="{4E3EF6B9-21BA-4F23-9CAC-47147AFFA1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170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81728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1" cy="481728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r">
              <a:defRPr sz="1200"/>
            </a:lvl1pPr>
          </a:lstStyle>
          <a:p>
            <a:fld id="{C0607983-037E-4770-8F0C-1430ED136D42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5" rIns="96651" bIns="483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8"/>
            <a:ext cx="5852160" cy="3780473"/>
          </a:xfrm>
          <a:prstGeom prst="rect">
            <a:avLst/>
          </a:prstGeom>
        </p:spPr>
        <p:txBody>
          <a:bodyPr vert="horz" lIns="96651" tIns="48325" rIns="96651" bIns="483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1" cy="481727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1" cy="481727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r">
              <a:defRPr sz="1200"/>
            </a:lvl1pPr>
          </a:lstStyle>
          <a:p>
            <a:fld id="{6F96E695-1FEC-489F-8D1B-295ED1FA9E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06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19002" y="535236"/>
            <a:ext cx="5242220" cy="1806628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52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1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9565" y="2689705"/>
            <a:ext cx="2521657" cy="322599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Heading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039564" y="3020733"/>
            <a:ext cx="2521657" cy="3235606"/>
          </a:xfrm>
        </p:spPr>
        <p:txBody>
          <a:bodyPr lIns="0" tIns="0" rIns="0" bIns="0">
            <a:noAutofit/>
          </a:bodyPr>
          <a:lstStyle>
            <a:lvl1pPr marL="182880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1pPr>
            <a:lvl2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2pPr>
            <a:lvl3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3pPr>
            <a:lvl4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4pPr>
            <a:lvl5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5pPr>
            <a:lvl6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6pPr>
            <a:lvl7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7pPr>
            <a:lvl8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8pPr>
            <a:lvl9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319002" y="2743200"/>
            <a:ext cx="2340864" cy="3513138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319002" y="6385715"/>
            <a:ext cx="2340864" cy="182354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800" b="1" i="1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caption here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319002" y="7024685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600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Event date and time</a:t>
            </a: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319002" y="7378973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000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Event Address, City, ST  ZIP Code</a:t>
            </a:r>
          </a:p>
        </p:txBody>
      </p:sp>
      <p:sp>
        <p:nvSpPr>
          <p:cNvPr id="32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2356147" y="8907958"/>
            <a:ext cx="2452124" cy="122505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0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Company Name</a:t>
            </a:r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2356147" y="9038256"/>
            <a:ext cx="2452124" cy="3225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850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Address, City, ST  ZIP CODE</a:t>
            </a:r>
          </a:p>
          <a:p>
            <a:pPr lvl="0"/>
            <a:r>
              <a:rPr lang="en-US" dirty="0"/>
              <a:t>Telephone | Email Address | Web Address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19002" y="535236"/>
            <a:ext cx="5242219" cy="18066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Add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9565" y="2689705"/>
            <a:ext cx="2521657" cy="6085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85000"/>
        </a:lnSpc>
        <a:spcBef>
          <a:spcPct val="0"/>
        </a:spcBef>
        <a:buNone/>
        <a:defRPr sz="5200" b="1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Placeholder 36"/>
          <p:cNvSpPr>
            <a:spLocks noGrp="1"/>
          </p:cNvSpPr>
          <p:nvPr>
            <p:ph type="body" sz="quarter" idx="10"/>
          </p:nvPr>
        </p:nvSpPr>
        <p:spPr>
          <a:xfrm>
            <a:off x="-3348841" y="142505"/>
            <a:ext cx="1733797" cy="2289968"/>
          </a:xfrm>
        </p:spPr>
        <p:txBody>
          <a:bodyPr/>
          <a:lstStyle/>
          <a:p>
            <a:endParaRPr lang="en-US" sz="1200" dirty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6"/>
          </p:nvPr>
        </p:nvSpPr>
        <p:spPr>
          <a:xfrm>
            <a:off x="256032" y="7006443"/>
            <a:ext cx="7380444" cy="2940746"/>
          </a:xfrm>
        </p:spPr>
        <p:txBody>
          <a:bodyPr/>
          <a:lstStyle/>
          <a:p>
            <a:pPr algn="just"/>
            <a:r>
              <a:rPr lang="en-US" sz="2000" b="0" i="1" dirty="0"/>
              <a:t>----------------------------------------------------------------------------------------------</a:t>
            </a:r>
          </a:p>
          <a:p>
            <a:pPr algn="just"/>
            <a:r>
              <a:rPr lang="en-US" sz="1100" b="0" i="1" dirty="0"/>
              <a:t>Duck Season Warmup; 09/11/2021</a:t>
            </a:r>
          </a:p>
          <a:p>
            <a:pPr algn="just"/>
            <a:r>
              <a:rPr lang="en-US" sz="2000" b="0" i="1" dirty="0"/>
              <a:t>Name;___________________________________________________</a:t>
            </a:r>
          </a:p>
          <a:p>
            <a:pPr algn="just"/>
            <a:endParaRPr lang="en-US" sz="2000" b="0" i="1" dirty="0"/>
          </a:p>
          <a:p>
            <a:pPr algn="just"/>
            <a:r>
              <a:rPr lang="en-US" sz="2000" b="0" i="1" dirty="0"/>
              <a:t>Address;_________________________________________________</a:t>
            </a:r>
          </a:p>
          <a:p>
            <a:pPr algn="just"/>
            <a:endParaRPr lang="en-US" sz="2000" b="0" i="1" dirty="0"/>
          </a:p>
          <a:p>
            <a:pPr algn="just"/>
            <a:r>
              <a:rPr lang="en-US" sz="2000" b="0" i="1" dirty="0"/>
              <a:t>________________________________________________________</a:t>
            </a:r>
          </a:p>
          <a:p>
            <a:pPr algn="just"/>
            <a:endParaRPr lang="en-US" sz="2000" b="0" i="1" dirty="0"/>
          </a:p>
          <a:p>
            <a:pPr algn="just"/>
            <a:r>
              <a:rPr lang="en-US" sz="2000" b="0" i="1" dirty="0"/>
              <a:t>Phone Number;___________________________________________</a:t>
            </a:r>
          </a:p>
          <a:p>
            <a:pPr algn="just"/>
            <a:endParaRPr lang="en-US" sz="2000" b="0" i="1" dirty="0"/>
          </a:p>
          <a:p>
            <a:pPr algn="just"/>
            <a:r>
              <a:rPr lang="en-US" sz="2000" b="0" i="1" dirty="0"/>
              <a:t>Email Address;____________________________________________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7"/>
          </p:nvPr>
        </p:nvSpPr>
        <p:spPr>
          <a:xfrm>
            <a:off x="-3438143" y="7006442"/>
            <a:ext cx="1916119" cy="2851410"/>
          </a:xfrm>
        </p:spPr>
        <p:txBody>
          <a:bodyPr/>
          <a:lstStyle/>
          <a:p>
            <a:r>
              <a:rPr lang="en-US" sz="1600" dirty="0"/>
              <a:t>All hunts include-</a:t>
            </a:r>
          </a:p>
          <a:p>
            <a:r>
              <a:rPr lang="en-US" sz="1600" dirty="0"/>
              <a:t>Country Breakfast</a:t>
            </a:r>
          </a:p>
          <a:p>
            <a:r>
              <a:rPr lang="en-US" sz="1600" dirty="0"/>
              <a:t>Warm up Trap Shoot</a:t>
            </a:r>
          </a:p>
          <a:p>
            <a:r>
              <a:rPr lang="en-US" sz="1600" dirty="0"/>
              <a:t>European Tower Shoot</a:t>
            </a:r>
          </a:p>
          <a:p>
            <a:r>
              <a:rPr lang="en-US" sz="1600" dirty="0"/>
              <a:t>Lunch</a:t>
            </a:r>
          </a:p>
          <a:p>
            <a:r>
              <a:rPr lang="en-US" sz="1600" dirty="0"/>
              <a:t>Additional Fund Raising Events</a:t>
            </a:r>
          </a:p>
          <a:p>
            <a:pPr marL="0" indent="0">
              <a:buNone/>
            </a:pPr>
            <a:r>
              <a:rPr lang="en-US" sz="1600" dirty="0"/>
              <a:t>    </a:t>
            </a:r>
          </a:p>
        </p:txBody>
      </p:sp>
      <p:pic>
        <p:nvPicPr>
          <p:cNvPr id="70" name="Picture Placeholder 69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60" y="284024"/>
            <a:ext cx="1304544" cy="2006930"/>
          </a:xfrm>
        </p:spPr>
      </p:pic>
      <p:sp>
        <p:nvSpPr>
          <p:cNvPr id="66" name="Text Placeholder 65"/>
          <p:cNvSpPr>
            <a:spLocks noGrp="1"/>
          </p:cNvSpPr>
          <p:nvPr>
            <p:ph type="body" sz="quarter" idx="14"/>
          </p:nvPr>
        </p:nvSpPr>
        <p:spPr>
          <a:xfrm>
            <a:off x="-3840480" y="7703750"/>
            <a:ext cx="2318456" cy="2154101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en-US" dirty="0"/>
              <a:t>Add a caption for your photo here.</a:t>
            </a:r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2"/>
          </p:nvPr>
        </p:nvSpPr>
        <p:spPr>
          <a:xfrm>
            <a:off x="256032" y="284024"/>
            <a:ext cx="4267201" cy="3141928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2021 Duck Season Warm Up</a:t>
            </a:r>
          </a:p>
          <a:p>
            <a:r>
              <a:rPr lang="en-US" dirty="0">
                <a:solidFill>
                  <a:srgbClr val="FF0000"/>
                </a:solidFill>
              </a:rPr>
              <a:t>Fundraiser!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sz="2400" dirty="0">
                <a:solidFill>
                  <a:srgbClr val="00B050"/>
                </a:solidFill>
              </a:rPr>
              <a:t>Saturday September 11th, 2021</a:t>
            </a:r>
          </a:p>
          <a:p>
            <a:r>
              <a:rPr lang="en-US" sz="2400" dirty="0">
                <a:solidFill>
                  <a:srgbClr val="00B050"/>
                </a:solidFill>
              </a:rPr>
              <a:t>(10 Mallards Per Person)</a:t>
            </a:r>
          </a:p>
          <a:p>
            <a:endParaRPr lang="en-US" sz="2400" dirty="0">
              <a:solidFill>
                <a:srgbClr val="00B050"/>
              </a:solidFill>
            </a:endParaRPr>
          </a:p>
          <a:p>
            <a:r>
              <a:rPr lang="en-US" sz="2400" dirty="0">
                <a:solidFill>
                  <a:srgbClr val="00B050"/>
                </a:solidFill>
              </a:rPr>
              <a:t>$300.00 Per Hunter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5"/>
          </p:nvPr>
        </p:nvSpPr>
        <p:spPr>
          <a:xfrm>
            <a:off x="144806" y="2651761"/>
            <a:ext cx="3618021" cy="451713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Breakfast 8am-9am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Warmup Trap Shoot 9am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Tower Shoot 10am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Lunch 1pm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Gun Raffles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50/50 Drawing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5 Shot Group Contest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A $50 deposit secures your spot. Balance due day of shoot.</a:t>
            </a:r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8"/>
          </p:nvPr>
        </p:nvSpPr>
        <p:spPr>
          <a:xfrm>
            <a:off x="10919876" y="7703751"/>
            <a:ext cx="2475490" cy="631309"/>
          </a:xfrm>
        </p:spPr>
        <p:txBody>
          <a:bodyPr/>
          <a:lstStyle/>
          <a:p>
            <a:r>
              <a:rPr lang="en-US" dirty="0"/>
              <a:t>Company Name</a:t>
            </a:r>
          </a:p>
        </p:txBody>
      </p:sp>
      <p:pic>
        <p:nvPicPr>
          <p:cNvPr id="71" name="Picture 70" descr="Replace with your logo" title="Sample Logo Pictur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92634" y="5657089"/>
            <a:ext cx="4207607" cy="10119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152" y="5657088"/>
            <a:ext cx="1050324" cy="8919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313" y="331592"/>
            <a:ext cx="3096766" cy="19117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62560" y="2189869"/>
            <a:ext cx="5647516" cy="16246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876" y="4205287"/>
            <a:ext cx="2704684" cy="16478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71655" y="2801804"/>
            <a:ext cx="3534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Hunters Contact;(231) 578-6469</a:t>
            </a:r>
          </a:p>
          <a:p>
            <a:r>
              <a:rPr lang="en-US" dirty="0"/>
              <a:t>tpatricklaporte@gmail.com </a:t>
            </a:r>
          </a:p>
        </p:txBody>
      </p:sp>
      <p:sp>
        <p:nvSpPr>
          <p:cNvPr id="8" name="Rectangle 7"/>
          <p:cNvSpPr/>
          <p:nvPr/>
        </p:nvSpPr>
        <p:spPr>
          <a:xfrm>
            <a:off x="4388739" y="4837449"/>
            <a:ext cx="23042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All sponsor and raffle proceeds will be donated to the Lake Effect Chapter of the Michigan Duck Hunters.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11033760" y="9038256"/>
            <a:ext cx="2097023" cy="3225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01477" y="3301628"/>
            <a:ext cx="337092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Black Water Farms, LLC</a:t>
            </a:r>
          </a:p>
          <a:p>
            <a:r>
              <a:rPr lang="en-US" dirty="0"/>
              <a:t>6136 S Sullivan Rd </a:t>
            </a:r>
          </a:p>
          <a:p>
            <a:r>
              <a:rPr lang="en-US" dirty="0"/>
              <a:t>Nunica, MI 49448</a:t>
            </a:r>
          </a:p>
          <a:p>
            <a:r>
              <a:rPr lang="en-US" dirty="0"/>
              <a:t>www.blackwaterfarmsllc.com</a:t>
            </a:r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Small Business Flyer 8.5 x 11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mall_Business_Flyer.potx" id="{E3B9BB6E-6B41-4F6B-B126-BE4940328A8F}" vid="{12C4F8F5-73FD-4CE7-A213-5AA42A8B5441}"/>
    </a:ext>
  </a:extLst>
</a:theme>
</file>

<file path=ppt/theme/theme2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087C23F-08D0-4E58-AD96-C8D4E590C3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Small business flyer (gold design)</Template>
  <TotalTime>0</TotalTime>
  <Words>148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Small Business Flyer 8.5 x 11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2015-09-21T23:33:07Z</dcterms:created>
  <dcterms:modified xsi:type="dcterms:W3CDTF">2021-01-20T19:30:02Z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TC038960299991</vt:lpwstr>
  </property>
</Properties>
</file>