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7772400" cy="100584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3534" y="-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11A3E735-BF91-4312-B791-E02C86E8EB64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4E3EF6B9-21BA-4F23-9CAC-47147AFFA1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70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C0607983-037E-4770-8F0C-1430ED136D42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6F96E695-1FEC-489F-8D1B-295ED1FA9E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06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19002" y="535236"/>
            <a:ext cx="5242220" cy="1806628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52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9565" y="2689705"/>
            <a:ext cx="2521657" cy="322599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039564" y="3020733"/>
            <a:ext cx="2521657" cy="3235606"/>
          </a:xfrm>
        </p:spPr>
        <p:txBody>
          <a:bodyPr lIns="0" tIns="0" rIns="0" bIns="0">
            <a:noAutofit/>
          </a:bodyPr>
          <a:lstStyle>
            <a:lvl1pPr marL="182880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1pPr>
            <a:lvl2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2pPr>
            <a:lvl3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3pPr>
            <a:lvl4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4pPr>
            <a:lvl5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5pPr>
            <a:lvl6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6pPr>
            <a:lvl7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7pPr>
            <a:lvl8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8pPr>
            <a:lvl9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319002" y="2743200"/>
            <a:ext cx="2340864" cy="351313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319002" y="6385715"/>
            <a:ext cx="2340864" cy="182354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800" b="1" i="1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caption here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319002" y="7024685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600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date and time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319002" y="7378973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Address, City, ST  ZIP Code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356147" y="8907958"/>
            <a:ext cx="2452124" cy="12250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356147" y="9038256"/>
            <a:ext cx="2452124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9002" y="535236"/>
            <a:ext cx="5242219" cy="18066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9565" y="2689705"/>
            <a:ext cx="2521657" cy="608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52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>
          <a:xfrm>
            <a:off x="-3348841" y="142505"/>
            <a:ext cx="1733797" cy="2289968"/>
          </a:xfrm>
        </p:spPr>
        <p:txBody>
          <a:bodyPr/>
          <a:lstStyle/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6"/>
          </p:nvPr>
        </p:nvSpPr>
        <p:spPr>
          <a:xfrm>
            <a:off x="256032" y="7006443"/>
            <a:ext cx="7380444" cy="2940746"/>
          </a:xfrm>
        </p:spPr>
        <p:txBody>
          <a:bodyPr/>
          <a:lstStyle/>
          <a:p>
            <a:pPr algn="just"/>
            <a:r>
              <a:rPr lang="en-US" sz="2000" b="0" i="1" dirty="0"/>
              <a:t>----------------------------------------------------------------------------------------------</a:t>
            </a:r>
          </a:p>
          <a:p>
            <a:pPr algn="just"/>
            <a:r>
              <a:rPr lang="en-US" sz="1100" b="0" i="1" dirty="0"/>
              <a:t>Duck Season Warmup; 09/11/2021</a:t>
            </a:r>
          </a:p>
          <a:p>
            <a:pPr algn="just"/>
            <a:r>
              <a:rPr lang="en-US" sz="2000" b="0" i="1" dirty="0"/>
              <a:t>Name;___________________________________________________</a:t>
            </a:r>
          </a:p>
          <a:p>
            <a:pPr algn="just"/>
            <a:endParaRPr lang="en-US" sz="2000" b="0" i="1" dirty="0"/>
          </a:p>
          <a:p>
            <a:pPr algn="just"/>
            <a:r>
              <a:rPr lang="en-US" sz="2000" b="0" i="1" dirty="0"/>
              <a:t>Address;_________________________________________________</a:t>
            </a:r>
          </a:p>
          <a:p>
            <a:pPr algn="just"/>
            <a:endParaRPr lang="en-US" sz="2000" b="0" i="1" dirty="0"/>
          </a:p>
          <a:p>
            <a:pPr algn="just"/>
            <a:r>
              <a:rPr lang="en-US" sz="2000" b="0" i="1" dirty="0"/>
              <a:t>________________________________________________________</a:t>
            </a:r>
          </a:p>
          <a:p>
            <a:pPr algn="just"/>
            <a:endParaRPr lang="en-US" sz="2000" b="0" i="1" dirty="0"/>
          </a:p>
          <a:p>
            <a:pPr algn="just"/>
            <a:r>
              <a:rPr lang="en-US" sz="2000" b="0" i="1" dirty="0"/>
              <a:t>Phone Number;___________________________________________</a:t>
            </a:r>
          </a:p>
          <a:p>
            <a:pPr algn="just"/>
            <a:endParaRPr lang="en-US" sz="2000" b="0" i="1" dirty="0"/>
          </a:p>
          <a:p>
            <a:pPr algn="just"/>
            <a:r>
              <a:rPr lang="en-US" sz="2000" b="0" i="1" dirty="0"/>
              <a:t>Email Address;____________________________________________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7"/>
          </p:nvPr>
        </p:nvSpPr>
        <p:spPr>
          <a:xfrm>
            <a:off x="-3438143" y="7006442"/>
            <a:ext cx="1916119" cy="2851410"/>
          </a:xfrm>
        </p:spPr>
        <p:txBody>
          <a:bodyPr/>
          <a:lstStyle/>
          <a:p>
            <a:r>
              <a:rPr lang="en-US" sz="1600" dirty="0"/>
              <a:t>All hunts include-</a:t>
            </a:r>
          </a:p>
          <a:p>
            <a:r>
              <a:rPr lang="en-US" sz="1600" dirty="0"/>
              <a:t>Country Breakfast</a:t>
            </a:r>
          </a:p>
          <a:p>
            <a:r>
              <a:rPr lang="en-US" sz="1600" dirty="0"/>
              <a:t>Warm up Trap Shoot</a:t>
            </a:r>
          </a:p>
          <a:p>
            <a:r>
              <a:rPr lang="en-US" sz="1600" dirty="0"/>
              <a:t>European Tower Shoot</a:t>
            </a:r>
          </a:p>
          <a:p>
            <a:r>
              <a:rPr lang="en-US" sz="1600" dirty="0"/>
              <a:t>Lunch</a:t>
            </a:r>
          </a:p>
          <a:p>
            <a:r>
              <a:rPr lang="en-US" sz="1600" dirty="0"/>
              <a:t>Additional Fund Raising Events</a:t>
            </a:r>
          </a:p>
          <a:p>
            <a:pPr marL="0" indent="0">
              <a:buNone/>
            </a:pPr>
            <a:r>
              <a:rPr lang="en-US" sz="1600" dirty="0"/>
              <a:t>    </a:t>
            </a:r>
          </a:p>
        </p:txBody>
      </p:sp>
      <p:pic>
        <p:nvPicPr>
          <p:cNvPr id="70" name="Picture Placeholder 69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160" y="284024"/>
            <a:ext cx="1304544" cy="2006930"/>
          </a:xfrm>
        </p:spPr>
      </p:pic>
      <p:sp>
        <p:nvSpPr>
          <p:cNvPr id="66" name="Text Placeholder 65"/>
          <p:cNvSpPr>
            <a:spLocks noGrp="1"/>
          </p:cNvSpPr>
          <p:nvPr>
            <p:ph type="body" sz="quarter" idx="14"/>
          </p:nvPr>
        </p:nvSpPr>
        <p:spPr>
          <a:xfrm>
            <a:off x="-3840480" y="7703750"/>
            <a:ext cx="2318456" cy="2154101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US" dirty="0"/>
              <a:t>Add a caption for your photo here.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2"/>
          </p:nvPr>
        </p:nvSpPr>
        <p:spPr>
          <a:xfrm>
            <a:off x="256032" y="284024"/>
            <a:ext cx="4267201" cy="314192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2021 Duck Season Warm Up</a:t>
            </a:r>
          </a:p>
          <a:p>
            <a:r>
              <a:rPr lang="en-US" dirty="0">
                <a:solidFill>
                  <a:srgbClr val="FF0000"/>
                </a:solidFill>
              </a:rPr>
              <a:t>Fundraiser!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Saturday September 11th, 2021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(10 Mallards Per Person)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$300.00 Per Hunter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5"/>
          </p:nvPr>
        </p:nvSpPr>
        <p:spPr>
          <a:xfrm>
            <a:off x="144806" y="2651761"/>
            <a:ext cx="3618021" cy="45171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Breakfast 8am-9am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Warmup Trap Shoot 9am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Tower Shoot 10am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Lunch 1pm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Gun Raffles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50/50 Drawing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 Shot Group Contest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 $50 deposit secures your spot. Balance due day of shoot.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8"/>
          </p:nvPr>
        </p:nvSpPr>
        <p:spPr>
          <a:xfrm>
            <a:off x="10919876" y="7703751"/>
            <a:ext cx="2475490" cy="631309"/>
          </a:xfrm>
        </p:spPr>
        <p:txBody>
          <a:bodyPr/>
          <a:lstStyle/>
          <a:p>
            <a:r>
              <a:rPr lang="en-US" dirty="0"/>
              <a:t>Company Name</a:t>
            </a:r>
          </a:p>
        </p:txBody>
      </p:sp>
      <p:pic>
        <p:nvPicPr>
          <p:cNvPr id="71" name="Picture 70" descr="Replace with your logo" title="Sample Logo Pictur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92634" y="5657089"/>
            <a:ext cx="4207607" cy="101193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152" y="5657088"/>
            <a:ext cx="1050324" cy="8919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13" y="331592"/>
            <a:ext cx="3096766" cy="19117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62560" y="2189869"/>
            <a:ext cx="5647516" cy="16246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876" y="4205287"/>
            <a:ext cx="2704684" cy="1647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71655" y="2801804"/>
            <a:ext cx="3534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Hunters Contact;(231) 578-6469</a:t>
            </a:r>
          </a:p>
          <a:p>
            <a:r>
              <a:rPr lang="en-US" dirty="0"/>
              <a:t>tpatricklaporte@gmail.com </a:t>
            </a:r>
          </a:p>
        </p:txBody>
      </p:sp>
      <p:sp>
        <p:nvSpPr>
          <p:cNvPr id="8" name="Rectangle 7"/>
          <p:cNvSpPr/>
          <p:nvPr/>
        </p:nvSpPr>
        <p:spPr>
          <a:xfrm>
            <a:off x="4388739" y="4837449"/>
            <a:ext cx="2304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sponsor and raffle proceeds will be donated to the Lake Effect Chapter of the Michigan Duck Hunters.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11033760" y="9038256"/>
            <a:ext cx="2097023" cy="3225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01477" y="3301628"/>
            <a:ext cx="33709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Black Water Farms, LLC</a:t>
            </a:r>
          </a:p>
          <a:p>
            <a:r>
              <a:rPr lang="en-US" dirty="0"/>
              <a:t>6136 S Sullivan Rd </a:t>
            </a:r>
          </a:p>
          <a:p>
            <a:r>
              <a:rPr lang="en-US" dirty="0"/>
              <a:t>Nunica, MI 49448</a:t>
            </a:r>
          </a:p>
          <a:p>
            <a:r>
              <a:rPr lang="en-US" dirty="0"/>
              <a:t>www.blackwaterfarmsllc.com</a:t>
            </a: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all_Business_Flyer.potx" id="{E3B9BB6E-6B41-4F6B-B126-BE4940328A8F}" vid="{12C4F8F5-73FD-4CE7-A213-5AA42A8B5441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087C23F-08D0-4E58-AD96-C8D4E590C3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(gold design)</Template>
  <TotalTime>0</TotalTime>
  <Words>148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Small Business Flyer 8.5 x 11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2015-09-21T23:33:07Z</dcterms:created>
  <dcterms:modified xsi:type="dcterms:W3CDTF">2021-01-20T19:30:02Z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TC038960299991</vt:lpwstr>
  </property>
</Properties>
</file>