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2" r:id="rId16"/>
    <p:sldId id="271" r:id="rId17"/>
    <p:sldId id="273" r:id="rId18"/>
    <p:sldId id="274" r:id="rId19"/>
    <p:sldId id="275"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12/18/2017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12/18/2017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12/18/2017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12/18/2017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12/18/2017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12/18/2017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12/18/2017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12/18/2017</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12/18/2017</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12/18/2017</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8BB17-76EE-4EBD-AA0B-85A1402DFB94}"/>
              </a:ext>
            </a:extLst>
          </p:cNvPr>
          <p:cNvSpPr>
            <a:spLocks noGrp="1"/>
          </p:cNvSpPr>
          <p:nvPr>
            <p:ph type="ctrTitle"/>
          </p:nvPr>
        </p:nvSpPr>
        <p:spPr/>
        <p:txBody>
          <a:bodyPr>
            <a:normAutofit fontScale="90000"/>
          </a:bodyPr>
          <a:lstStyle/>
          <a:p>
            <a:br>
              <a:rPr lang="en-US" dirty="0"/>
            </a:br>
            <a:r>
              <a:rPr lang="en-US" sz="6000" b="1" dirty="0"/>
              <a:t>MORE ABOUT THE BIBLE:</a:t>
            </a:r>
            <a:br>
              <a:rPr lang="en-US" sz="6000" b="1" dirty="0"/>
            </a:br>
            <a:r>
              <a:rPr lang="en-US" dirty="0"/>
              <a:t> </a:t>
            </a:r>
          </a:p>
        </p:txBody>
      </p:sp>
      <p:sp>
        <p:nvSpPr>
          <p:cNvPr id="3" name="Subtitle 2">
            <a:extLst>
              <a:ext uri="{FF2B5EF4-FFF2-40B4-BE49-F238E27FC236}">
                <a16:creationId xmlns:a16="http://schemas.microsoft.com/office/drawing/2014/main" id="{2E24CE2D-1BEC-46DE-8689-0057B2AEB0FB}"/>
              </a:ext>
            </a:extLst>
          </p:cNvPr>
          <p:cNvSpPr>
            <a:spLocks noGrp="1"/>
          </p:cNvSpPr>
          <p:nvPr>
            <p:ph type="subTitle" idx="1"/>
          </p:nvPr>
        </p:nvSpPr>
        <p:spPr/>
        <p:txBody>
          <a:bodyPr>
            <a:normAutofit fontScale="92500"/>
          </a:bodyPr>
          <a:lstStyle/>
          <a:p>
            <a:r>
              <a:rPr lang="en-US" sz="4800" b="1" dirty="0"/>
              <a:t>A Library of Many Books</a:t>
            </a:r>
          </a:p>
        </p:txBody>
      </p:sp>
    </p:spTree>
    <p:extLst>
      <p:ext uri="{BB962C8B-B14F-4D97-AF65-F5344CB8AC3E}">
        <p14:creationId xmlns:p14="http://schemas.microsoft.com/office/powerpoint/2010/main" val="3017019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FBA8B-4C79-4580-8C6E-83069E757698}"/>
              </a:ext>
            </a:extLst>
          </p:cNvPr>
          <p:cNvSpPr>
            <a:spLocks noGrp="1"/>
          </p:cNvSpPr>
          <p:nvPr>
            <p:ph type="title"/>
          </p:nvPr>
        </p:nvSpPr>
        <p:spPr>
          <a:xfrm>
            <a:off x="778168" y="1740245"/>
            <a:ext cx="4486656" cy="1141497"/>
          </a:xfrm>
        </p:spPr>
        <p:txBody>
          <a:bodyPr>
            <a:normAutofit/>
          </a:bodyPr>
          <a:lstStyle/>
          <a:p>
            <a:r>
              <a:rPr lang="en-US" sz="4800" dirty="0"/>
              <a:t>history</a:t>
            </a:r>
          </a:p>
        </p:txBody>
      </p:sp>
      <p:graphicFrame>
        <p:nvGraphicFramePr>
          <p:cNvPr id="5" name="Content Placeholder 4">
            <a:extLst>
              <a:ext uri="{FF2B5EF4-FFF2-40B4-BE49-F238E27FC236}">
                <a16:creationId xmlns:a16="http://schemas.microsoft.com/office/drawing/2014/main" id="{0E9F9B50-C136-4FE6-80E2-C9C2F54D6D21}"/>
              </a:ext>
            </a:extLst>
          </p:cNvPr>
          <p:cNvGraphicFramePr>
            <a:graphicFrameLocks noGrp="1"/>
          </p:cNvGraphicFramePr>
          <p:nvPr>
            <p:ph idx="1"/>
            <p:extLst>
              <p:ext uri="{D42A27DB-BD31-4B8C-83A1-F6EECF244321}">
                <p14:modId xmlns:p14="http://schemas.microsoft.com/office/powerpoint/2010/main" val="1739359936"/>
              </p:ext>
            </p:extLst>
          </p:nvPr>
        </p:nvGraphicFramePr>
        <p:xfrm>
          <a:off x="1537252" y="3549918"/>
          <a:ext cx="3207026" cy="2610682"/>
        </p:xfrm>
        <a:graphic>
          <a:graphicData uri="http://schemas.openxmlformats.org/drawingml/2006/table">
            <a:tbl>
              <a:tblPr firstRow="1" firstCol="1" bandRow="1">
                <a:tableStyleId>{5C22544A-7EE6-4342-B048-85BDC9FD1C3A}</a:tableStyleId>
              </a:tblPr>
              <a:tblGrid>
                <a:gridCol w="3207026">
                  <a:extLst>
                    <a:ext uri="{9D8B030D-6E8A-4147-A177-3AD203B41FA5}">
                      <a16:colId xmlns:a16="http://schemas.microsoft.com/office/drawing/2014/main" val="2563680782"/>
                    </a:ext>
                  </a:extLst>
                </a:gridCol>
              </a:tblGrid>
              <a:tr h="294922">
                <a:tc>
                  <a:txBody>
                    <a:bodyPr/>
                    <a:lstStyle/>
                    <a:p>
                      <a:pPr marL="42545" marR="0">
                        <a:lnSpc>
                          <a:spcPct val="115000"/>
                        </a:lnSpc>
                        <a:spcBef>
                          <a:spcPts val="0"/>
                        </a:spcBef>
                        <a:spcAft>
                          <a:spcPts val="0"/>
                        </a:spcAft>
                      </a:pPr>
                      <a:r>
                        <a:rPr lang="en-US" sz="1100" spc="-50">
                          <a:effectLst/>
                        </a:rPr>
                        <a:t>J</a:t>
                      </a:r>
                      <a:r>
                        <a:rPr lang="en-US" sz="1100" spc="-30">
                          <a:effectLst/>
                        </a:rPr>
                        <a:t>o</a:t>
                      </a:r>
                      <a:r>
                        <a:rPr lang="en-US" sz="1100" spc="-25">
                          <a:effectLst/>
                        </a:rPr>
                        <a:t>s</a:t>
                      </a:r>
                      <a:r>
                        <a:rPr lang="en-US" sz="1100" spc="-30">
                          <a:effectLst/>
                        </a:rPr>
                        <a:t>hu</a:t>
                      </a:r>
                      <a:r>
                        <a:rPr lang="en-US" sz="1100">
                          <a:effectLst/>
                        </a:rPr>
                        <a:t>a</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490846722"/>
                  </a:ext>
                </a:extLst>
              </a:tr>
              <a:tr h="294922">
                <a:tc>
                  <a:txBody>
                    <a:bodyPr/>
                    <a:lstStyle/>
                    <a:p>
                      <a:pPr marL="42545" marR="0">
                        <a:lnSpc>
                          <a:spcPct val="115000"/>
                        </a:lnSpc>
                        <a:spcBef>
                          <a:spcPts val="10"/>
                        </a:spcBef>
                        <a:spcAft>
                          <a:spcPts val="0"/>
                        </a:spcAft>
                      </a:pPr>
                      <a:r>
                        <a:rPr lang="en-US" sz="1100" spc="-50">
                          <a:effectLst/>
                        </a:rPr>
                        <a:t>J</a:t>
                      </a:r>
                      <a:r>
                        <a:rPr lang="en-US" sz="1100" spc="-30">
                          <a:effectLst/>
                        </a:rPr>
                        <a:t>u</a:t>
                      </a:r>
                      <a:r>
                        <a:rPr lang="en-US" sz="1100" spc="-25">
                          <a:effectLst/>
                        </a:rPr>
                        <a:t>d</a:t>
                      </a:r>
                      <a:r>
                        <a:rPr lang="en-US" sz="1100" spc="-55">
                          <a:effectLst/>
                        </a:rPr>
                        <a:t>g</a:t>
                      </a:r>
                      <a:r>
                        <a:rPr lang="en-US" sz="1100" spc="-30">
                          <a:effectLst/>
                        </a:rPr>
                        <a:t>e</a:t>
                      </a:r>
                      <a:r>
                        <a:rPr lang="en-US" sz="1100">
                          <a:effectLst/>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906052403"/>
                  </a:ext>
                </a:extLst>
              </a:tr>
              <a:tr h="294922">
                <a:tc>
                  <a:txBody>
                    <a:bodyPr/>
                    <a:lstStyle/>
                    <a:p>
                      <a:pPr marL="42545" marR="0">
                        <a:lnSpc>
                          <a:spcPct val="115000"/>
                        </a:lnSpc>
                        <a:spcBef>
                          <a:spcPts val="0"/>
                        </a:spcBef>
                        <a:spcAft>
                          <a:spcPts val="0"/>
                        </a:spcAft>
                      </a:pPr>
                      <a:r>
                        <a:rPr lang="en-US" sz="1100" spc="-25" dirty="0">
                          <a:effectLst/>
                        </a:rPr>
                        <a:t>R</a:t>
                      </a:r>
                      <a:r>
                        <a:rPr lang="en-US" sz="1100" spc="-30" dirty="0">
                          <a:effectLst/>
                        </a:rPr>
                        <a:t>ut</a:t>
                      </a:r>
                      <a:r>
                        <a:rPr lang="en-US" sz="1100" dirty="0">
                          <a:effectLst/>
                        </a:rPr>
                        <a:t>h</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886295321"/>
                  </a:ext>
                </a:extLst>
              </a:tr>
              <a:tr h="251306">
                <a:tc>
                  <a:txBody>
                    <a:bodyPr/>
                    <a:lstStyle/>
                    <a:p>
                      <a:pPr marL="42545" marR="0">
                        <a:lnSpc>
                          <a:spcPct val="98000"/>
                        </a:lnSpc>
                        <a:spcBef>
                          <a:spcPts val="60"/>
                        </a:spcBef>
                        <a:spcAft>
                          <a:spcPts val="0"/>
                        </a:spcAft>
                      </a:pPr>
                      <a:r>
                        <a:rPr lang="en-US" sz="1100" dirty="0">
                          <a:effectLst/>
                        </a:rPr>
                        <a:t>1</a:t>
                      </a:r>
                      <a:r>
                        <a:rPr lang="en-US" sz="1100" spc="-10" dirty="0">
                          <a:effectLst/>
                        </a:rPr>
                        <a:t> </a:t>
                      </a:r>
                      <a:r>
                        <a:rPr lang="en-US" sz="1100" spc="-30" dirty="0">
                          <a:effectLst/>
                        </a:rPr>
                        <a:t>an</a:t>
                      </a:r>
                      <a:r>
                        <a:rPr lang="en-US" sz="1100" dirty="0">
                          <a:effectLst/>
                        </a:rPr>
                        <a:t>d</a:t>
                      </a:r>
                      <a:r>
                        <a:rPr lang="en-US" sz="1100" spc="-15" dirty="0">
                          <a:effectLst/>
                        </a:rPr>
                        <a:t> </a:t>
                      </a:r>
                      <a:r>
                        <a:rPr lang="en-US" sz="1100" dirty="0">
                          <a:effectLst/>
                        </a:rPr>
                        <a:t>2</a:t>
                      </a:r>
                      <a:r>
                        <a:rPr lang="en-US" sz="1100" spc="-10" dirty="0">
                          <a:effectLst/>
                        </a:rPr>
                        <a:t> </a:t>
                      </a:r>
                      <a:r>
                        <a:rPr lang="en-US" sz="1100" spc="-30" dirty="0">
                          <a:effectLst/>
                        </a:rPr>
                        <a:t>Samue</a:t>
                      </a:r>
                      <a:r>
                        <a:rPr lang="en-US" sz="1100" dirty="0">
                          <a:effectLst/>
                        </a:rPr>
                        <a:t>l</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667865295"/>
                  </a:ext>
                </a:extLst>
              </a:tr>
              <a:tr h="294922">
                <a:tc>
                  <a:txBody>
                    <a:bodyPr/>
                    <a:lstStyle/>
                    <a:p>
                      <a:pPr marL="42545" marR="0">
                        <a:lnSpc>
                          <a:spcPct val="115000"/>
                        </a:lnSpc>
                        <a:spcBef>
                          <a:spcPts val="70"/>
                        </a:spcBef>
                        <a:spcAft>
                          <a:spcPts val="0"/>
                        </a:spcAft>
                      </a:pPr>
                      <a:r>
                        <a:rPr lang="en-US" sz="1100">
                          <a:effectLst/>
                        </a:rPr>
                        <a:t>1</a:t>
                      </a:r>
                      <a:r>
                        <a:rPr lang="en-US" sz="1100" spc="-10">
                          <a:effectLst/>
                        </a:rPr>
                        <a:t> </a:t>
                      </a:r>
                      <a:r>
                        <a:rPr lang="en-US" sz="1100" spc="-30">
                          <a:effectLst/>
                        </a:rPr>
                        <a:t>an</a:t>
                      </a:r>
                      <a:r>
                        <a:rPr lang="en-US" sz="1100">
                          <a:effectLst/>
                        </a:rPr>
                        <a:t>d</a:t>
                      </a:r>
                      <a:r>
                        <a:rPr lang="en-US" sz="1100" spc="-10">
                          <a:effectLst/>
                        </a:rPr>
                        <a:t> </a:t>
                      </a:r>
                      <a:r>
                        <a:rPr lang="en-US" sz="1100">
                          <a:effectLst/>
                        </a:rPr>
                        <a:t>2</a:t>
                      </a:r>
                      <a:r>
                        <a:rPr lang="en-US" sz="1100" spc="-15">
                          <a:effectLst/>
                        </a:rPr>
                        <a:t> </a:t>
                      </a:r>
                      <a:r>
                        <a:rPr lang="en-US" sz="1100" spc="-30">
                          <a:effectLst/>
                        </a:rPr>
                        <a:t>Ki</a:t>
                      </a:r>
                      <a:r>
                        <a:rPr lang="en-US" sz="1100" spc="-25">
                          <a:effectLst/>
                        </a:rPr>
                        <a:t>n</a:t>
                      </a:r>
                      <a:r>
                        <a:rPr lang="en-US" sz="1100" spc="-30">
                          <a:effectLst/>
                        </a:rPr>
                        <a:t>g</a:t>
                      </a:r>
                      <a:r>
                        <a:rPr lang="en-US" sz="1100">
                          <a:effectLst/>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176437736"/>
                  </a:ext>
                </a:extLst>
              </a:tr>
              <a:tr h="294922">
                <a:tc>
                  <a:txBody>
                    <a:bodyPr/>
                    <a:lstStyle/>
                    <a:p>
                      <a:pPr marL="42545" marR="0">
                        <a:lnSpc>
                          <a:spcPct val="115000"/>
                        </a:lnSpc>
                        <a:spcBef>
                          <a:spcPts val="45"/>
                        </a:spcBef>
                        <a:spcAft>
                          <a:spcPts val="0"/>
                        </a:spcAft>
                      </a:pPr>
                      <a:r>
                        <a:rPr lang="en-US" sz="1100">
                          <a:effectLst/>
                        </a:rPr>
                        <a:t>1</a:t>
                      </a:r>
                      <a:r>
                        <a:rPr lang="en-US" sz="1100" spc="-10">
                          <a:effectLst/>
                        </a:rPr>
                        <a:t> </a:t>
                      </a:r>
                      <a:r>
                        <a:rPr lang="en-US" sz="1100" spc="-30">
                          <a:effectLst/>
                        </a:rPr>
                        <a:t>an</a:t>
                      </a:r>
                      <a:r>
                        <a:rPr lang="en-US" sz="1100">
                          <a:effectLst/>
                        </a:rPr>
                        <a:t>d</a:t>
                      </a:r>
                      <a:r>
                        <a:rPr lang="en-US" sz="1100" spc="-10">
                          <a:effectLst/>
                        </a:rPr>
                        <a:t> </a:t>
                      </a:r>
                      <a:r>
                        <a:rPr lang="en-US" sz="1100">
                          <a:effectLst/>
                        </a:rPr>
                        <a:t>2</a:t>
                      </a:r>
                      <a:r>
                        <a:rPr lang="en-US" sz="1100" spc="-15">
                          <a:effectLst/>
                        </a:rPr>
                        <a:t> </a:t>
                      </a:r>
                      <a:r>
                        <a:rPr lang="en-US" sz="1100" spc="-30">
                          <a:effectLst/>
                        </a:rPr>
                        <a:t>Ch</a:t>
                      </a:r>
                      <a:r>
                        <a:rPr lang="en-US" sz="1100" spc="-35">
                          <a:effectLst/>
                        </a:rPr>
                        <a:t>r</a:t>
                      </a:r>
                      <a:r>
                        <a:rPr lang="en-US" sz="1100" spc="-30">
                          <a:effectLst/>
                        </a:rPr>
                        <a:t>o</a:t>
                      </a:r>
                      <a:r>
                        <a:rPr lang="en-US" sz="1100" spc="-25">
                          <a:effectLst/>
                        </a:rPr>
                        <a:t>n</a:t>
                      </a:r>
                      <a:r>
                        <a:rPr lang="en-US" sz="1100" spc="-30">
                          <a:effectLst/>
                        </a:rPr>
                        <a:t>i</a:t>
                      </a:r>
                      <a:r>
                        <a:rPr lang="en-US" sz="1100" spc="-40">
                          <a:effectLst/>
                        </a:rPr>
                        <a:t>c</a:t>
                      </a:r>
                      <a:r>
                        <a:rPr lang="en-US" sz="1100" spc="-30">
                          <a:effectLst/>
                        </a:rPr>
                        <a:t>le</a:t>
                      </a:r>
                      <a:r>
                        <a:rPr lang="en-US" sz="1100">
                          <a:effectLst/>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478095487"/>
                  </a:ext>
                </a:extLst>
              </a:tr>
              <a:tr h="294922">
                <a:tc>
                  <a:txBody>
                    <a:bodyPr/>
                    <a:lstStyle/>
                    <a:p>
                      <a:pPr marL="42545" marR="0">
                        <a:lnSpc>
                          <a:spcPct val="115000"/>
                        </a:lnSpc>
                        <a:spcBef>
                          <a:spcPts val="45"/>
                        </a:spcBef>
                        <a:spcAft>
                          <a:spcPts val="0"/>
                        </a:spcAft>
                      </a:pPr>
                      <a:r>
                        <a:rPr lang="en-US" sz="1100" spc="-25">
                          <a:effectLst/>
                        </a:rPr>
                        <a:t>E</a:t>
                      </a:r>
                      <a:r>
                        <a:rPr lang="en-US" sz="1100" spc="-30">
                          <a:effectLst/>
                        </a:rPr>
                        <a:t>z</a:t>
                      </a:r>
                      <a:r>
                        <a:rPr lang="en-US" sz="1100" spc="-40">
                          <a:effectLst/>
                        </a:rPr>
                        <a:t>r</a:t>
                      </a:r>
                      <a:r>
                        <a:rPr lang="en-US" sz="1100">
                          <a:effectLst/>
                        </a:rPr>
                        <a:t>a</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746051736"/>
                  </a:ext>
                </a:extLst>
              </a:tr>
              <a:tr h="294922">
                <a:tc>
                  <a:txBody>
                    <a:bodyPr/>
                    <a:lstStyle/>
                    <a:p>
                      <a:pPr marL="42545" marR="0">
                        <a:lnSpc>
                          <a:spcPct val="115000"/>
                        </a:lnSpc>
                        <a:spcBef>
                          <a:spcPts val="60"/>
                        </a:spcBef>
                        <a:spcAft>
                          <a:spcPts val="0"/>
                        </a:spcAft>
                      </a:pPr>
                      <a:r>
                        <a:rPr lang="en-US" sz="1100" spc="-25">
                          <a:effectLst/>
                        </a:rPr>
                        <a:t>N</a:t>
                      </a:r>
                      <a:r>
                        <a:rPr lang="en-US" sz="1100" spc="-30">
                          <a:effectLst/>
                        </a:rPr>
                        <a:t>ehemi</a:t>
                      </a:r>
                      <a:r>
                        <a:rPr lang="en-US" sz="1100" spc="-25">
                          <a:effectLst/>
                        </a:rPr>
                        <a:t>a</a:t>
                      </a:r>
                      <a:r>
                        <a:rPr lang="en-US" sz="1100">
                          <a:effectLst/>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843512874"/>
                  </a:ext>
                </a:extLst>
              </a:tr>
              <a:tr h="294922">
                <a:tc>
                  <a:txBody>
                    <a:bodyPr/>
                    <a:lstStyle/>
                    <a:p>
                      <a:pPr marL="42545" marR="0">
                        <a:lnSpc>
                          <a:spcPct val="115000"/>
                        </a:lnSpc>
                        <a:spcBef>
                          <a:spcPts val="35"/>
                        </a:spcBef>
                        <a:spcAft>
                          <a:spcPts val="0"/>
                        </a:spcAft>
                      </a:pPr>
                      <a:r>
                        <a:rPr lang="en-US" sz="1100" spc="-25" dirty="0">
                          <a:effectLst/>
                        </a:rPr>
                        <a:t>E</a:t>
                      </a:r>
                      <a:r>
                        <a:rPr lang="en-US" sz="1100" spc="-30" dirty="0">
                          <a:effectLst/>
                        </a:rPr>
                        <a:t>sthe</a:t>
                      </a:r>
                      <a:r>
                        <a:rPr lang="en-US" sz="1100" dirty="0">
                          <a:effectLst/>
                        </a:rPr>
                        <a:t>r</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1454331441"/>
                  </a:ext>
                </a:extLst>
              </a:tr>
            </a:tbl>
          </a:graphicData>
        </a:graphic>
      </p:graphicFrame>
      <p:sp>
        <p:nvSpPr>
          <p:cNvPr id="6" name="Rectangle 5">
            <a:extLst>
              <a:ext uri="{FF2B5EF4-FFF2-40B4-BE49-F238E27FC236}">
                <a16:creationId xmlns:a16="http://schemas.microsoft.com/office/drawing/2014/main" id="{D29E9359-D575-4C2E-900B-5A241E8A27A1}"/>
              </a:ext>
            </a:extLst>
          </p:cNvPr>
          <p:cNvSpPr/>
          <p:nvPr/>
        </p:nvSpPr>
        <p:spPr>
          <a:xfrm>
            <a:off x="6440558" y="2001078"/>
            <a:ext cx="5499652" cy="3451371"/>
          </a:xfrm>
          <a:prstGeom prst="rect">
            <a:avLst/>
          </a:prstGeom>
        </p:spPr>
        <p:txBody>
          <a:bodyPr wrap="square">
            <a:spAutoFit/>
          </a:bodyPr>
          <a:lstStyle/>
          <a:p>
            <a:r>
              <a:rPr lang="en-US" sz="4400" spc="-25" dirty="0">
                <a:solidFill>
                  <a:srgbClr val="221F1F"/>
                </a:solidFill>
                <a:latin typeface="Arial" panose="020B0604020202020204" pitchFamily="34" charset="0"/>
                <a:ea typeface="Garamond" panose="02020404030301010803" pitchFamily="18" charset="0"/>
              </a:rPr>
              <a:t>After</a:t>
            </a:r>
            <a:r>
              <a:rPr lang="en-US" sz="4400" spc="-10" dirty="0">
                <a:solidFill>
                  <a:srgbClr val="221F1F"/>
                </a:solidFill>
                <a:latin typeface="Arial" panose="020B0604020202020204" pitchFamily="34" charset="0"/>
                <a:ea typeface="Garamond" panose="02020404030301010803" pitchFamily="18" charset="0"/>
              </a:rPr>
              <a:t> </a:t>
            </a:r>
            <a:r>
              <a:rPr lang="en-US" sz="4400" spc="-30" dirty="0">
                <a:solidFill>
                  <a:srgbClr val="221F1F"/>
                </a:solidFill>
                <a:latin typeface="Arial" panose="020B0604020202020204" pitchFamily="34" charset="0"/>
                <a:ea typeface="Garamond" panose="02020404030301010803" pitchFamily="18" charset="0"/>
              </a:rPr>
              <a:t>Mose</a:t>
            </a:r>
            <a:r>
              <a:rPr lang="en-US" sz="4400" dirty="0">
                <a:solidFill>
                  <a:srgbClr val="221F1F"/>
                </a:solidFill>
                <a:latin typeface="Arial" panose="020B0604020202020204" pitchFamily="34" charset="0"/>
                <a:ea typeface="Garamond" panose="02020404030301010803" pitchFamily="18" charset="0"/>
              </a:rPr>
              <a:t>s’ dies</a:t>
            </a:r>
            <a:r>
              <a:rPr lang="en-US" sz="4400" spc="-10" dirty="0">
                <a:solidFill>
                  <a:srgbClr val="221F1F"/>
                </a:solidFill>
                <a:latin typeface="Arial" panose="020B0604020202020204" pitchFamily="34" charset="0"/>
                <a:ea typeface="Garamond" panose="02020404030301010803" pitchFamily="18" charset="0"/>
              </a:rPr>
              <a:t> </a:t>
            </a:r>
            <a:r>
              <a:rPr lang="en-US" sz="4400" spc="-30" dirty="0">
                <a:solidFill>
                  <a:srgbClr val="221F1F"/>
                </a:solidFill>
                <a:latin typeface="Arial" panose="020B0604020202020204" pitchFamily="34" charset="0"/>
                <a:ea typeface="Garamond" panose="02020404030301010803" pitchFamily="18" charset="0"/>
              </a:rPr>
              <a:t>th</a:t>
            </a:r>
            <a:r>
              <a:rPr lang="en-US" sz="4400" dirty="0">
                <a:solidFill>
                  <a:srgbClr val="221F1F"/>
                </a:solidFill>
                <a:latin typeface="Arial" panose="020B0604020202020204" pitchFamily="34" charset="0"/>
                <a:ea typeface="Garamond" panose="02020404030301010803" pitchFamily="18" charset="0"/>
              </a:rPr>
              <a:t>e</a:t>
            </a:r>
            <a:r>
              <a:rPr lang="en-US" sz="4400" spc="-10" dirty="0">
                <a:solidFill>
                  <a:srgbClr val="221F1F"/>
                </a:solidFill>
                <a:latin typeface="Arial" panose="020B0604020202020204" pitchFamily="34" charset="0"/>
                <a:ea typeface="Garamond" panose="02020404030301010803" pitchFamily="18" charset="0"/>
              </a:rPr>
              <a:t> </a:t>
            </a:r>
            <a:r>
              <a:rPr lang="en-US" sz="4400" spc="-20" dirty="0">
                <a:solidFill>
                  <a:srgbClr val="221F1F"/>
                </a:solidFill>
                <a:latin typeface="Arial" panose="020B0604020202020204" pitchFamily="34" charset="0"/>
                <a:ea typeface="Garamond" panose="02020404030301010803" pitchFamily="18" charset="0"/>
              </a:rPr>
              <a:t>J</a:t>
            </a:r>
            <a:r>
              <a:rPr lang="en-US" sz="4400" spc="-5" dirty="0">
                <a:solidFill>
                  <a:srgbClr val="221F1F"/>
                </a:solidFill>
                <a:latin typeface="Arial" panose="020B0604020202020204" pitchFamily="34" charset="0"/>
                <a:ea typeface="Garamond" panose="02020404030301010803" pitchFamily="18" charset="0"/>
              </a:rPr>
              <a:t>e</a:t>
            </a:r>
            <a:r>
              <a:rPr lang="en-US" sz="4400" spc="10" dirty="0">
                <a:solidFill>
                  <a:srgbClr val="221F1F"/>
                </a:solidFill>
                <a:latin typeface="Arial" panose="020B0604020202020204" pitchFamily="34" charset="0"/>
                <a:ea typeface="Garamond" panose="02020404030301010803" pitchFamily="18" charset="0"/>
              </a:rPr>
              <a:t>w</a:t>
            </a:r>
            <a:r>
              <a:rPr lang="en-US" sz="4400" spc="35" dirty="0">
                <a:solidFill>
                  <a:srgbClr val="221F1F"/>
                </a:solidFill>
                <a:latin typeface="Arial" panose="020B0604020202020204" pitchFamily="34" charset="0"/>
                <a:ea typeface="Garamond" panose="02020404030301010803" pitchFamily="18" charset="0"/>
              </a:rPr>
              <a:t>s</a:t>
            </a:r>
            <a:r>
              <a:rPr lang="en-US" sz="4400" spc="-10" dirty="0">
                <a:solidFill>
                  <a:srgbClr val="221F1F"/>
                </a:solidFill>
                <a:latin typeface="Arial" panose="020B0604020202020204" pitchFamily="34" charset="0"/>
                <a:ea typeface="Garamond" panose="02020404030301010803" pitchFamily="18" charset="0"/>
              </a:rPr>
              <a:t> are </a:t>
            </a:r>
            <a:r>
              <a:rPr lang="en-US" sz="4400" spc="-30" dirty="0">
                <a:solidFill>
                  <a:srgbClr val="221F1F"/>
                </a:solidFill>
                <a:latin typeface="Arial" panose="020B0604020202020204" pitchFamily="34" charset="0"/>
                <a:ea typeface="Garamond" panose="02020404030301010803" pitchFamily="18" charset="0"/>
              </a:rPr>
              <a:t>le</a:t>
            </a:r>
            <a:r>
              <a:rPr lang="en-US" sz="4400" dirty="0">
                <a:solidFill>
                  <a:srgbClr val="221F1F"/>
                </a:solidFill>
                <a:latin typeface="Arial" panose="020B0604020202020204" pitchFamily="34" charset="0"/>
                <a:ea typeface="Garamond" panose="02020404030301010803" pitchFamily="18" charset="0"/>
              </a:rPr>
              <a:t>d</a:t>
            </a:r>
            <a:r>
              <a:rPr lang="en-US" sz="4400" spc="-10" dirty="0">
                <a:solidFill>
                  <a:srgbClr val="221F1F"/>
                </a:solidFill>
                <a:latin typeface="Arial" panose="020B0604020202020204" pitchFamily="34" charset="0"/>
                <a:ea typeface="Garamond" panose="02020404030301010803" pitchFamily="18" charset="0"/>
              </a:rPr>
              <a:t> </a:t>
            </a:r>
            <a:r>
              <a:rPr lang="en-US" sz="4400" spc="-20" dirty="0">
                <a:solidFill>
                  <a:srgbClr val="221F1F"/>
                </a:solidFill>
                <a:latin typeface="Arial" panose="020B0604020202020204" pitchFamily="34" charset="0"/>
                <a:ea typeface="Garamond" panose="02020404030301010803" pitchFamily="18" charset="0"/>
              </a:rPr>
              <a:t>b</a:t>
            </a:r>
            <a:r>
              <a:rPr lang="en-US" sz="4400" dirty="0">
                <a:solidFill>
                  <a:srgbClr val="221F1F"/>
                </a:solidFill>
                <a:latin typeface="Arial" panose="020B0604020202020204" pitchFamily="34" charset="0"/>
                <a:ea typeface="Garamond" panose="02020404030301010803" pitchFamily="18" charset="0"/>
              </a:rPr>
              <a:t>y</a:t>
            </a:r>
            <a:r>
              <a:rPr lang="en-US" sz="4400" spc="-15" dirty="0">
                <a:solidFill>
                  <a:srgbClr val="221F1F"/>
                </a:solidFill>
                <a:latin typeface="Arial" panose="020B0604020202020204" pitchFamily="34" charset="0"/>
                <a:ea typeface="Garamond" panose="02020404030301010803" pitchFamily="18" charset="0"/>
              </a:rPr>
              <a:t> </a:t>
            </a:r>
            <a:r>
              <a:rPr lang="en-US" sz="4400" b="1" spc="-45" dirty="0">
                <a:solidFill>
                  <a:srgbClr val="FF0000"/>
                </a:solidFill>
                <a:latin typeface="Arial" panose="020B0604020202020204" pitchFamily="34" charset="0"/>
                <a:ea typeface="Garamond" panose="02020404030301010803" pitchFamily="18" charset="0"/>
              </a:rPr>
              <a:t>J</a:t>
            </a:r>
            <a:r>
              <a:rPr lang="en-US" sz="4400" b="1" spc="-25" dirty="0">
                <a:solidFill>
                  <a:srgbClr val="FF0000"/>
                </a:solidFill>
                <a:latin typeface="Arial" panose="020B0604020202020204" pitchFamily="34" charset="0"/>
                <a:ea typeface="Garamond" panose="02020404030301010803" pitchFamily="18" charset="0"/>
              </a:rPr>
              <a:t>osh</a:t>
            </a:r>
            <a:r>
              <a:rPr lang="en-US" sz="4400" b="1" spc="-20" dirty="0">
                <a:solidFill>
                  <a:srgbClr val="FF0000"/>
                </a:solidFill>
                <a:latin typeface="Arial" panose="020B0604020202020204" pitchFamily="34" charset="0"/>
                <a:ea typeface="Garamond" panose="02020404030301010803" pitchFamily="18" charset="0"/>
              </a:rPr>
              <a:t>u</a:t>
            </a:r>
            <a:r>
              <a:rPr lang="en-US" sz="4400" b="1" spc="-25" dirty="0">
                <a:solidFill>
                  <a:srgbClr val="FF0000"/>
                </a:solidFill>
                <a:latin typeface="Arial" panose="020B0604020202020204" pitchFamily="34" charset="0"/>
                <a:ea typeface="Garamond" panose="02020404030301010803" pitchFamily="18" charset="0"/>
              </a:rPr>
              <a:t>a</a:t>
            </a:r>
            <a:r>
              <a:rPr lang="en-US" sz="4400" spc="130" dirty="0">
                <a:solidFill>
                  <a:srgbClr val="221F1F"/>
                </a:solidFill>
                <a:latin typeface="Arial" panose="020B0604020202020204" pitchFamily="34" charset="0"/>
                <a:ea typeface="Garamond" panose="02020404030301010803" pitchFamily="18" charset="0"/>
              </a:rPr>
              <a:t>, </a:t>
            </a:r>
            <a:r>
              <a:rPr lang="en-US" sz="4400" spc="-20" dirty="0">
                <a:solidFill>
                  <a:srgbClr val="221F1F"/>
                </a:solidFill>
                <a:latin typeface="Arial" panose="020B0604020202020204" pitchFamily="34" charset="0"/>
                <a:ea typeface="Garamond" panose="02020404030301010803" pitchFamily="18" charset="0"/>
              </a:rPr>
              <a:t>a</a:t>
            </a:r>
            <a:r>
              <a:rPr lang="en-US" sz="4400" spc="-25" dirty="0">
                <a:solidFill>
                  <a:srgbClr val="221F1F"/>
                </a:solidFill>
                <a:latin typeface="Arial" panose="020B0604020202020204" pitchFamily="34" charset="0"/>
                <a:ea typeface="Garamond" panose="02020404030301010803" pitchFamily="18" charset="0"/>
              </a:rPr>
              <a:t>n</a:t>
            </a:r>
            <a:r>
              <a:rPr lang="en-US" sz="4400" spc="5" dirty="0">
                <a:solidFill>
                  <a:srgbClr val="221F1F"/>
                </a:solidFill>
                <a:latin typeface="Arial" panose="020B0604020202020204" pitchFamily="34" charset="0"/>
                <a:ea typeface="Garamond" panose="02020404030301010803" pitchFamily="18" charset="0"/>
              </a:rPr>
              <a:t>d</a:t>
            </a:r>
            <a:r>
              <a:rPr lang="en-US" sz="4400" spc="-10" dirty="0">
                <a:solidFill>
                  <a:srgbClr val="221F1F"/>
                </a:solidFill>
                <a:latin typeface="Arial" panose="020B0604020202020204" pitchFamily="34" charset="0"/>
                <a:ea typeface="Garamond" panose="02020404030301010803" pitchFamily="18" charset="0"/>
              </a:rPr>
              <a:t> </a:t>
            </a:r>
            <a:r>
              <a:rPr lang="en-US" sz="4400" spc="-30" dirty="0">
                <a:solidFill>
                  <a:srgbClr val="221F1F"/>
                </a:solidFill>
                <a:latin typeface="Arial" panose="020B0604020202020204" pitchFamily="34" charset="0"/>
                <a:ea typeface="Garamond" panose="02020404030301010803" pitchFamily="18" charset="0"/>
              </a:rPr>
              <a:t>the</a:t>
            </a:r>
            <a:r>
              <a:rPr lang="en-US" sz="4400" dirty="0">
                <a:solidFill>
                  <a:srgbClr val="221F1F"/>
                </a:solidFill>
                <a:latin typeface="Arial" panose="020B0604020202020204" pitchFamily="34" charset="0"/>
                <a:ea typeface="Garamond" panose="02020404030301010803" pitchFamily="18" charset="0"/>
              </a:rPr>
              <a:t>n</a:t>
            </a:r>
            <a:r>
              <a:rPr lang="en-US" sz="4400" spc="-10" dirty="0">
                <a:solidFill>
                  <a:srgbClr val="221F1F"/>
                </a:solidFill>
                <a:latin typeface="Arial" panose="020B0604020202020204" pitchFamily="34" charset="0"/>
                <a:ea typeface="Garamond" panose="02020404030301010803" pitchFamily="18" charset="0"/>
              </a:rPr>
              <a:t> </a:t>
            </a:r>
            <a:r>
              <a:rPr lang="en-US" sz="4400" spc="-20" dirty="0">
                <a:solidFill>
                  <a:srgbClr val="221F1F"/>
                </a:solidFill>
                <a:latin typeface="Arial" panose="020B0604020202020204" pitchFamily="34" charset="0"/>
                <a:ea typeface="Garamond" panose="02020404030301010803" pitchFamily="18" charset="0"/>
              </a:rPr>
              <a:t>b</a:t>
            </a:r>
            <a:r>
              <a:rPr lang="en-US" sz="4400" dirty="0">
                <a:solidFill>
                  <a:srgbClr val="221F1F"/>
                </a:solidFill>
                <a:latin typeface="Arial" panose="020B0604020202020204" pitchFamily="34" charset="0"/>
                <a:ea typeface="Garamond" panose="02020404030301010803" pitchFamily="18" charset="0"/>
              </a:rPr>
              <a:t>y</a:t>
            </a:r>
            <a:r>
              <a:rPr lang="en-US" sz="4400" spc="-15" dirty="0">
                <a:solidFill>
                  <a:srgbClr val="221F1F"/>
                </a:solidFill>
                <a:latin typeface="Arial" panose="020B0604020202020204" pitchFamily="34" charset="0"/>
                <a:ea typeface="Garamond" panose="02020404030301010803" pitchFamily="18" charset="0"/>
              </a:rPr>
              <a:t> </a:t>
            </a:r>
            <a:r>
              <a:rPr lang="en-US" sz="4400" spc="-40" dirty="0">
                <a:solidFill>
                  <a:srgbClr val="221F1F"/>
                </a:solidFill>
                <a:latin typeface="Arial" panose="020B0604020202020204" pitchFamily="34" charset="0"/>
                <a:ea typeface="Garamond" panose="02020404030301010803" pitchFamily="18" charset="0"/>
              </a:rPr>
              <a:t>v</a:t>
            </a:r>
            <a:r>
              <a:rPr lang="en-US" sz="4400" spc="-30" dirty="0">
                <a:solidFill>
                  <a:srgbClr val="221F1F"/>
                </a:solidFill>
                <a:latin typeface="Arial" panose="020B0604020202020204" pitchFamily="34" charset="0"/>
                <a:ea typeface="Garamond" panose="02020404030301010803" pitchFamily="18" charset="0"/>
              </a:rPr>
              <a:t>a</a:t>
            </a:r>
            <a:r>
              <a:rPr lang="en-US" sz="4400" spc="-10" dirty="0">
                <a:solidFill>
                  <a:srgbClr val="221F1F"/>
                </a:solidFill>
                <a:latin typeface="Arial" panose="020B0604020202020204" pitchFamily="34" charset="0"/>
                <a:ea typeface="Garamond" panose="02020404030301010803" pitchFamily="18" charset="0"/>
              </a:rPr>
              <a:t>r</a:t>
            </a:r>
            <a:r>
              <a:rPr lang="en-US" sz="4400" spc="-30" dirty="0">
                <a:solidFill>
                  <a:srgbClr val="221F1F"/>
                </a:solidFill>
                <a:latin typeface="Arial" panose="020B0604020202020204" pitchFamily="34" charset="0"/>
                <a:ea typeface="Garamond" panose="02020404030301010803" pitchFamily="18" charset="0"/>
              </a:rPr>
              <a:t>iou</a:t>
            </a:r>
            <a:r>
              <a:rPr lang="en-US" sz="4400" dirty="0">
                <a:solidFill>
                  <a:srgbClr val="221F1F"/>
                </a:solidFill>
                <a:latin typeface="Arial" panose="020B0604020202020204" pitchFamily="34" charset="0"/>
                <a:ea typeface="Garamond" panose="02020404030301010803" pitchFamily="18" charset="0"/>
              </a:rPr>
              <a:t>s</a:t>
            </a:r>
            <a:r>
              <a:rPr lang="en-US" sz="4400" spc="-10" dirty="0">
                <a:solidFill>
                  <a:srgbClr val="221F1F"/>
                </a:solidFill>
                <a:latin typeface="Arial" panose="020B0604020202020204" pitchFamily="34" charset="0"/>
                <a:ea typeface="Garamond" panose="02020404030301010803" pitchFamily="18" charset="0"/>
              </a:rPr>
              <a:t> </a:t>
            </a:r>
            <a:r>
              <a:rPr lang="en-US" sz="4400" b="1" spc="-25" dirty="0">
                <a:solidFill>
                  <a:srgbClr val="FF0000"/>
                </a:solidFill>
                <a:latin typeface="Arial" panose="020B0604020202020204" pitchFamily="34" charset="0"/>
                <a:ea typeface="Garamond" panose="02020404030301010803" pitchFamily="18" charset="0"/>
              </a:rPr>
              <a:t>jud</a:t>
            </a:r>
            <a:r>
              <a:rPr lang="en-US" sz="4400" b="1" spc="-50" dirty="0">
                <a:solidFill>
                  <a:srgbClr val="FF0000"/>
                </a:solidFill>
                <a:latin typeface="Arial" panose="020B0604020202020204" pitchFamily="34" charset="0"/>
                <a:ea typeface="Garamond" panose="02020404030301010803" pitchFamily="18" charset="0"/>
              </a:rPr>
              <a:t>g</a:t>
            </a:r>
            <a:r>
              <a:rPr lang="en-US" sz="4400" b="1" spc="-20" dirty="0">
                <a:solidFill>
                  <a:srgbClr val="FF0000"/>
                </a:solidFill>
                <a:latin typeface="Arial" panose="020B0604020202020204" pitchFamily="34" charset="0"/>
                <a:ea typeface="Garamond" panose="02020404030301010803" pitchFamily="18" charset="0"/>
              </a:rPr>
              <a:t>e</a:t>
            </a:r>
            <a:r>
              <a:rPr lang="en-US" sz="4400" b="1" spc="-25" dirty="0">
                <a:solidFill>
                  <a:srgbClr val="FF0000"/>
                </a:solidFill>
                <a:latin typeface="Arial" panose="020B0604020202020204" pitchFamily="34" charset="0"/>
                <a:ea typeface="Garamond" panose="02020404030301010803" pitchFamily="18" charset="0"/>
              </a:rPr>
              <a:t>s</a:t>
            </a:r>
            <a:r>
              <a:rPr lang="en-US" sz="4400" spc="10" dirty="0">
                <a:solidFill>
                  <a:srgbClr val="221F1F"/>
                </a:solidFill>
                <a:latin typeface="Arial" panose="020B0604020202020204" pitchFamily="34" charset="0"/>
                <a:ea typeface="Garamond" panose="02020404030301010803" pitchFamily="18" charset="0"/>
              </a:rPr>
              <a:t>.</a:t>
            </a:r>
            <a:r>
              <a:rPr lang="en-US" sz="4400" spc="15" dirty="0">
                <a:solidFill>
                  <a:srgbClr val="221F1F"/>
                </a:solidFill>
                <a:latin typeface="Arial" panose="020B0604020202020204" pitchFamily="34" charset="0"/>
                <a:ea typeface="Garamond" panose="02020404030301010803" pitchFamily="18" charset="0"/>
              </a:rPr>
              <a:t> </a:t>
            </a:r>
            <a:r>
              <a:rPr lang="en-US" sz="4400" spc="-25" dirty="0">
                <a:solidFill>
                  <a:srgbClr val="221F1F"/>
                </a:solidFill>
                <a:latin typeface="Arial" panose="020B0604020202020204" pitchFamily="34" charset="0"/>
                <a:ea typeface="Garamond" panose="02020404030301010803" pitchFamily="18" charset="0"/>
              </a:rPr>
              <a:t>Th</a:t>
            </a:r>
            <a:r>
              <a:rPr lang="en-US" sz="4400" dirty="0">
                <a:solidFill>
                  <a:srgbClr val="221F1F"/>
                </a:solidFill>
                <a:latin typeface="Arial" panose="020B0604020202020204" pitchFamily="34" charset="0"/>
                <a:ea typeface="Garamond" panose="02020404030301010803" pitchFamily="18" charset="0"/>
              </a:rPr>
              <a:t>e</a:t>
            </a:r>
            <a:r>
              <a:rPr lang="en-US" sz="4400" spc="-15" dirty="0">
                <a:solidFill>
                  <a:srgbClr val="221F1F"/>
                </a:solidFill>
                <a:latin typeface="Arial" panose="020B0604020202020204" pitchFamily="34" charset="0"/>
                <a:ea typeface="Garamond" panose="02020404030301010803" pitchFamily="18" charset="0"/>
              </a:rPr>
              <a:t> </a:t>
            </a:r>
            <a:r>
              <a:rPr lang="en-US" sz="4400" spc="-30" dirty="0">
                <a:solidFill>
                  <a:srgbClr val="221F1F"/>
                </a:solidFill>
                <a:latin typeface="Arial" panose="020B0604020202020204" pitchFamily="34" charset="0"/>
                <a:ea typeface="Garamond" panose="02020404030301010803" pitchFamily="18" charset="0"/>
              </a:rPr>
              <a:t>peo</a:t>
            </a:r>
            <a:r>
              <a:rPr lang="en-US" sz="4400" spc="-25" dirty="0">
                <a:solidFill>
                  <a:srgbClr val="221F1F"/>
                </a:solidFill>
                <a:latin typeface="Arial" panose="020B0604020202020204" pitchFamily="34" charset="0"/>
                <a:ea typeface="Garamond" panose="02020404030301010803" pitchFamily="18" charset="0"/>
              </a:rPr>
              <a:t>p</a:t>
            </a:r>
            <a:r>
              <a:rPr lang="en-US" sz="4400" spc="-30" dirty="0">
                <a:solidFill>
                  <a:srgbClr val="221F1F"/>
                </a:solidFill>
                <a:latin typeface="Arial" panose="020B0604020202020204" pitchFamily="34" charset="0"/>
                <a:ea typeface="Garamond" panose="02020404030301010803" pitchFamily="18" charset="0"/>
              </a:rPr>
              <a:t>l</a:t>
            </a:r>
            <a:r>
              <a:rPr lang="en-US" sz="4400" dirty="0">
                <a:solidFill>
                  <a:srgbClr val="221F1F"/>
                </a:solidFill>
                <a:latin typeface="Arial" panose="020B0604020202020204" pitchFamily="34" charset="0"/>
                <a:ea typeface="Garamond" panose="02020404030301010803" pitchFamily="18" charset="0"/>
              </a:rPr>
              <a:t>e</a:t>
            </a:r>
            <a:r>
              <a:rPr lang="en-US" sz="4400" spc="-15" dirty="0">
                <a:solidFill>
                  <a:srgbClr val="221F1F"/>
                </a:solidFill>
                <a:latin typeface="Arial" panose="020B0604020202020204" pitchFamily="34" charset="0"/>
                <a:ea typeface="Garamond" panose="02020404030301010803" pitchFamily="18" charset="0"/>
              </a:rPr>
              <a:t> </a:t>
            </a:r>
            <a:r>
              <a:rPr lang="en-US" sz="4400" spc="-10" dirty="0">
                <a:solidFill>
                  <a:srgbClr val="221F1F"/>
                </a:solidFill>
                <a:latin typeface="Arial" panose="020B0604020202020204" pitchFamily="34" charset="0"/>
                <a:ea typeface="Garamond" panose="02020404030301010803" pitchFamily="18" charset="0"/>
              </a:rPr>
              <a:t>w</a:t>
            </a:r>
            <a:r>
              <a:rPr lang="en-US" sz="4400" dirty="0">
                <a:solidFill>
                  <a:srgbClr val="221F1F"/>
                </a:solidFill>
                <a:latin typeface="Arial" panose="020B0604020202020204" pitchFamily="34" charset="0"/>
                <a:ea typeface="Garamond" panose="02020404030301010803" pitchFamily="18" charset="0"/>
              </a:rPr>
              <a:t>a</a:t>
            </a:r>
            <a:r>
              <a:rPr lang="en-US" sz="4400" spc="-5" dirty="0">
                <a:solidFill>
                  <a:srgbClr val="221F1F"/>
                </a:solidFill>
                <a:latin typeface="Arial" panose="020B0604020202020204" pitchFamily="34" charset="0"/>
                <a:ea typeface="Garamond" panose="02020404030301010803" pitchFamily="18" charset="0"/>
              </a:rPr>
              <a:t>nt</a:t>
            </a:r>
            <a:r>
              <a:rPr lang="en-US" sz="4400" spc="-10" dirty="0">
                <a:solidFill>
                  <a:srgbClr val="221F1F"/>
                </a:solidFill>
                <a:latin typeface="Arial" panose="020B0604020202020204" pitchFamily="34" charset="0"/>
                <a:ea typeface="Garamond" panose="02020404030301010803" pitchFamily="18" charset="0"/>
              </a:rPr>
              <a:t> </a:t>
            </a:r>
            <a:r>
              <a:rPr lang="en-US" sz="4400" dirty="0">
                <a:solidFill>
                  <a:srgbClr val="221F1F"/>
                </a:solidFill>
                <a:latin typeface="Arial" panose="020B0604020202020204" pitchFamily="34" charset="0"/>
                <a:ea typeface="Garamond" panose="02020404030301010803" pitchFamily="18" charset="0"/>
              </a:rPr>
              <a:t>a</a:t>
            </a:r>
            <a:r>
              <a:rPr lang="en-US" sz="4400" spc="-15" dirty="0">
                <a:solidFill>
                  <a:srgbClr val="221F1F"/>
                </a:solidFill>
                <a:latin typeface="Arial" panose="020B0604020202020204" pitchFamily="34" charset="0"/>
                <a:ea typeface="Garamond" panose="02020404030301010803" pitchFamily="18" charset="0"/>
              </a:rPr>
              <a:t> </a:t>
            </a:r>
            <a:r>
              <a:rPr lang="en-US" sz="4400" spc="-25" dirty="0">
                <a:solidFill>
                  <a:srgbClr val="221F1F"/>
                </a:solidFill>
                <a:latin typeface="Arial" panose="020B0604020202020204" pitchFamily="34" charset="0"/>
                <a:ea typeface="Garamond" panose="02020404030301010803" pitchFamily="18" charset="0"/>
              </a:rPr>
              <a:t>ki</a:t>
            </a:r>
            <a:r>
              <a:rPr lang="en-US" sz="4400" spc="-20" dirty="0">
                <a:solidFill>
                  <a:srgbClr val="221F1F"/>
                </a:solidFill>
                <a:latin typeface="Arial" panose="020B0604020202020204" pitchFamily="34" charset="0"/>
                <a:ea typeface="Garamond" panose="02020404030301010803" pitchFamily="18" charset="0"/>
              </a:rPr>
              <a:t>n</a:t>
            </a:r>
            <a:r>
              <a:rPr lang="en-US" sz="4400" spc="-25" dirty="0">
                <a:solidFill>
                  <a:srgbClr val="221F1F"/>
                </a:solidFill>
                <a:latin typeface="Arial" panose="020B0604020202020204" pitchFamily="34" charset="0"/>
                <a:ea typeface="Garamond" panose="02020404030301010803" pitchFamily="18" charset="0"/>
              </a:rPr>
              <a:t>g. </a:t>
            </a:r>
            <a:endParaRPr lang="en-US" sz="4400" dirty="0"/>
          </a:p>
        </p:txBody>
      </p:sp>
    </p:spTree>
    <p:extLst>
      <p:ext uri="{BB962C8B-B14F-4D97-AF65-F5344CB8AC3E}">
        <p14:creationId xmlns:p14="http://schemas.microsoft.com/office/powerpoint/2010/main" val="508778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FBA8B-4C79-4580-8C6E-83069E757698}"/>
              </a:ext>
            </a:extLst>
          </p:cNvPr>
          <p:cNvSpPr>
            <a:spLocks noGrp="1"/>
          </p:cNvSpPr>
          <p:nvPr>
            <p:ph type="title"/>
          </p:nvPr>
        </p:nvSpPr>
        <p:spPr>
          <a:xfrm>
            <a:off x="778168" y="1740245"/>
            <a:ext cx="4486656" cy="1141497"/>
          </a:xfrm>
        </p:spPr>
        <p:txBody>
          <a:bodyPr>
            <a:normAutofit/>
          </a:bodyPr>
          <a:lstStyle/>
          <a:p>
            <a:r>
              <a:rPr lang="en-US" sz="4800" dirty="0"/>
              <a:t>history</a:t>
            </a:r>
          </a:p>
        </p:txBody>
      </p:sp>
      <p:graphicFrame>
        <p:nvGraphicFramePr>
          <p:cNvPr id="5" name="Content Placeholder 4">
            <a:extLst>
              <a:ext uri="{FF2B5EF4-FFF2-40B4-BE49-F238E27FC236}">
                <a16:creationId xmlns:a16="http://schemas.microsoft.com/office/drawing/2014/main" id="{0E9F9B50-C136-4FE6-80E2-C9C2F54D6D21}"/>
              </a:ext>
            </a:extLst>
          </p:cNvPr>
          <p:cNvGraphicFramePr>
            <a:graphicFrameLocks noGrp="1"/>
          </p:cNvGraphicFramePr>
          <p:nvPr>
            <p:ph idx="1"/>
          </p:nvPr>
        </p:nvGraphicFramePr>
        <p:xfrm>
          <a:off x="1537252" y="3549918"/>
          <a:ext cx="3207026" cy="2610682"/>
        </p:xfrm>
        <a:graphic>
          <a:graphicData uri="http://schemas.openxmlformats.org/drawingml/2006/table">
            <a:tbl>
              <a:tblPr firstRow="1" firstCol="1" bandRow="1">
                <a:tableStyleId>{5C22544A-7EE6-4342-B048-85BDC9FD1C3A}</a:tableStyleId>
              </a:tblPr>
              <a:tblGrid>
                <a:gridCol w="3207026">
                  <a:extLst>
                    <a:ext uri="{9D8B030D-6E8A-4147-A177-3AD203B41FA5}">
                      <a16:colId xmlns:a16="http://schemas.microsoft.com/office/drawing/2014/main" val="2563680782"/>
                    </a:ext>
                  </a:extLst>
                </a:gridCol>
              </a:tblGrid>
              <a:tr h="294922">
                <a:tc>
                  <a:txBody>
                    <a:bodyPr/>
                    <a:lstStyle/>
                    <a:p>
                      <a:pPr marL="42545" marR="0">
                        <a:lnSpc>
                          <a:spcPct val="115000"/>
                        </a:lnSpc>
                        <a:spcBef>
                          <a:spcPts val="0"/>
                        </a:spcBef>
                        <a:spcAft>
                          <a:spcPts val="0"/>
                        </a:spcAft>
                      </a:pPr>
                      <a:r>
                        <a:rPr lang="en-US" sz="1100" spc="-50">
                          <a:effectLst/>
                        </a:rPr>
                        <a:t>J</a:t>
                      </a:r>
                      <a:r>
                        <a:rPr lang="en-US" sz="1100" spc="-30">
                          <a:effectLst/>
                        </a:rPr>
                        <a:t>o</a:t>
                      </a:r>
                      <a:r>
                        <a:rPr lang="en-US" sz="1100" spc="-25">
                          <a:effectLst/>
                        </a:rPr>
                        <a:t>s</a:t>
                      </a:r>
                      <a:r>
                        <a:rPr lang="en-US" sz="1100" spc="-30">
                          <a:effectLst/>
                        </a:rPr>
                        <a:t>hu</a:t>
                      </a:r>
                      <a:r>
                        <a:rPr lang="en-US" sz="1100">
                          <a:effectLst/>
                        </a:rPr>
                        <a:t>a</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490846722"/>
                  </a:ext>
                </a:extLst>
              </a:tr>
              <a:tr h="294922">
                <a:tc>
                  <a:txBody>
                    <a:bodyPr/>
                    <a:lstStyle/>
                    <a:p>
                      <a:pPr marL="42545" marR="0">
                        <a:lnSpc>
                          <a:spcPct val="115000"/>
                        </a:lnSpc>
                        <a:spcBef>
                          <a:spcPts val="10"/>
                        </a:spcBef>
                        <a:spcAft>
                          <a:spcPts val="0"/>
                        </a:spcAft>
                      </a:pPr>
                      <a:r>
                        <a:rPr lang="en-US" sz="1100" spc="-50">
                          <a:effectLst/>
                        </a:rPr>
                        <a:t>J</a:t>
                      </a:r>
                      <a:r>
                        <a:rPr lang="en-US" sz="1100" spc="-30">
                          <a:effectLst/>
                        </a:rPr>
                        <a:t>u</a:t>
                      </a:r>
                      <a:r>
                        <a:rPr lang="en-US" sz="1100" spc="-25">
                          <a:effectLst/>
                        </a:rPr>
                        <a:t>d</a:t>
                      </a:r>
                      <a:r>
                        <a:rPr lang="en-US" sz="1100" spc="-55">
                          <a:effectLst/>
                        </a:rPr>
                        <a:t>g</a:t>
                      </a:r>
                      <a:r>
                        <a:rPr lang="en-US" sz="1100" spc="-30">
                          <a:effectLst/>
                        </a:rPr>
                        <a:t>e</a:t>
                      </a:r>
                      <a:r>
                        <a:rPr lang="en-US" sz="1100">
                          <a:effectLst/>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906052403"/>
                  </a:ext>
                </a:extLst>
              </a:tr>
              <a:tr h="294922">
                <a:tc>
                  <a:txBody>
                    <a:bodyPr/>
                    <a:lstStyle/>
                    <a:p>
                      <a:pPr marL="42545" marR="0">
                        <a:lnSpc>
                          <a:spcPct val="115000"/>
                        </a:lnSpc>
                        <a:spcBef>
                          <a:spcPts val="0"/>
                        </a:spcBef>
                        <a:spcAft>
                          <a:spcPts val="0"/>
                        </a:spcAft>
                      </a:pPr>
                      <a:r>
                        <a:rPr lang="en-US" sz="1100" spc="-25" dirty="0">
                          <a:effectLst/>
                        </a:rPr>
                        <a:t>R</a:t>
                      </a:r>
                      <a:r>
                        <a:rPr lang="en-US" sz="1100" spc="-30" dirty="0">
                          <a:effectLst/>
                        </a:rPr>
                        <a:t>ut</a:t>
                      </a:r>
                      <a:r>
                        <a:rPr lang="en-US" sz="1100" dirty="0">
                          <a:effectLst/>
                        </a:rPr>
                        <a:t>h</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886295321"/>
                  </a:ext>
                </a:extLst>
              </a:tr>
              <a:tr h="251306">
                <a:tc>
                  <a:txBody>
                    <a:bodyPr/>
                    <a:lstStyle/>
                    <a:p>
                      <a:pPr marL="42545" marR="0">
                        <a:lnSpc>
                          <a:spcPct val="98000"/>
                        </a:lnSpc>
                        <a:spcBef>
                          <a:spcPts val="60"/>
                        </a:spcBef>
                        <a:spcAft>
                          <a:spcPts val="0"/>
                        </a:spcAft>
                      </a:pPr>
                      <a:r>
                        <a:rPr lang="en-US" sz="1100" dirty="0">
                          <a:effectLst/>
                        </a:rPr>
                        <a:t>1</a:t>
                      </a:r>
                      <a:r>
                        <a:rPr lang="en-US" sz="1100" spc="-10" dirty="0">
                          <a:effectLst/>
                        </a:rPr>
                        <a:t> </a:t>
                      </a:r>
                      <a:r>
                        <a:rPr lang="en-US" sz="1100" spc="-30" dirty="0">
                          <a:effectLst/>
                        </a:rPr>
                        <a:t>an</a:t>
                      </a:r>
                      <a:r>
                        <a:rPr lang="en-US" sz="1100" dirty="0">
                          <a:effectLst/>
                        </a:rPr>
                        <a:t>d</a:t>
                      </a:r>
                      <a:r>
                        <a:rPr lang="en-US" sz="1100" spc="-15" dirty="0">
                          <a:effectLst/>
                        </a:rPr>
                        <a:t> </a:t>
                      </a:r>
                      <a:r>
                        <a:rPr lang="en-US" sz="1100" dirty="0">
                          <a:effectLst/>
                        </a:rPr>
                        <a:t>2</a:t>
                      </a:r>
                      <a:r>
                        <a:rPr lang="en-US" sz="1100" spc="-10" dirty="0">
                          <a:effectLst/>
                        </a:rPr>
                        <a:t> </a:t>
                      </a:r>
                      <a:r>
                        <a:rPr lang="en-US" sz="1100" spc="-30" dirty="0">
                          <a:effectLst/>
                        </a:rPr>
                        <a:t>Samue</a:t>
                      </a:r>
                      <a:r>
                        <a:rPr lang="en-US" sz="1100" dirty="0">
                          <a:effectLst/>
                        </a:rPr>
                        <a:t>l</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667865295"/>
                  </a:ext>
                </a:extLst>
              </a:tr>
              <a:tr h="294922">
                <a:tc>
                  <a:txBody>
                    <a:bodyPr/>
                    <a:lstStyle/>
                    <a:p>
                      <a:pPr marL="42545" marR="0">
                        <a:lnSpc>
                          <a:spcPct val="115000"/>
                        </a:lnSpc>
                        <a:spcBef>
                          <a:spcPts val="70"/>
                        </a:spcBef>
                        <a:spcAft>
                          <a:spcPts val="0"/>
                        </a:spcAft>
                      </a:pPr>
                      <a:r>
                        <a:rPr lang="en-US" sz="1100">
                          <a:effectLst/>
                        </a:rPr>
                        <a:t>1</a:t>
                      </a:r>
                      <a:r>
                        <a:rPr lang="en-US" sz="1100" spc="-10">
                          <a:effectLst/>
                        </a:rPr>
                        <a:t> </a:t>
                      </a:r>
                      <a:r>
                        <a:rPr lang="en-US" sz="1100" spc="-30">
                          <a:effectLst/>
                        </a:rPr>
                        <a:t>an</a:t>
                      </a:r>
                      <a:r>
                        <a:rPr lang="en-US" sz="1100">
                          <a:effectLst/>
                        </a:rPr>
                        <a:t>d</a:t>
                      </a:r>
                      <a:r>
                        <a:rPr lang="en-US" sz="1100" spc="-10">
                          <a:effectLst/>
                        </a:rPr>
                        <a:t> </a:t>
                      </a:r>
                      <a:r>
                        <a:rPr lang="en-US" sz="1100">
                          <a:effectLst/>
                        </a:rPr>
                        <a:t>2</a:t>
                      </a:r>
                      <a:r>
                        <a:rPr lang="en-US" sz="1100" spc="-15">
                          <a:effectLst/>
                        </a:rPr>
                        <a:t> </a:t>
                      </a:r>
                      <a:r>
                        <a:rPr lang="en-US" sz="1100" spc="-30">
                          <a:effectLst/>
                        </a:rPr>
                        <a:t>Ki</a:t>
                      </a:r>
                      <a:r>
                        <a:rPr lang="en-US" sz="1100" spc="-25">
                          <a:effectLst/>
                        </a:rPr>
                        <a:t>n</a:t>
                      </a:r>
                      <a:r>
                        <a:rPr lang="en-US" sz="1100" spc="-30">
                          <a:effectLst/>
                        </a:rPr>
                        <a:t>g</a:t>
                      </a:r>
                      <a:r>
                        <a:rPr lang="en-US" sz="1100">
                          <a:effectLst/>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176437736"/>
                  </a:ext>
                </a:extLst>
              </a:tr>
              <a:tr h="294922">
                <a:tc>
                  <a:txBody>
                    <a:bodyPr/>
                    <a:lstStyle/>
                    <a:p>
                      <a:pPr marL="42545" marR="0">
                        <a:lnSpc>
                          <a:spcPct val="115000"/>
                        </a:lnSpc>
                        <a:spcBef>
                          <a:spcPts val="45"/>
                        </a:spcBef>
                        <a:spcAft>
                          <a:spcPts val="0"/>
                        </a:spcAft>
                      </a:pPr>
                      <a:r>
                        <a:rPr lang="en-US" sz="1100">
                          <a:effectLst/>
                        </a:rPr>
                        <a:t>1</a:t>
                      </a:r>
                      <a:r>
                        <a:rPr lang="en-US" sz="1100" spc="-10">
                          <a:effectLst/>
                        </a:rPr>
                        <a:t> </a:t>
                      </a:r>
                      <a:r>
                        <a:rPr lang="en-US" sz="1100" spc="-30">
                          <a:effectLst/>
                        </a:rPr>
                        <a:t>an</a:t>
                      </a:r>
                      <a:r>
                        <a:rPr lang="en-US" sz="1100">
                          <a:effectLst/>
                        </a:rPr>
                        <a:t>d</a:t>
                      </a:r>
                      <a:r>
                        <a:rPr lang="en-US" sz="1100" spc="-10">
                          <a:effectLst/>
                        </a:rPr>
                        <a:t> </a:t>
                      </a:r>
                      <a:r>
                        <a:rPr lang="en-US" sz="1100">
                          <a:effectLst/>
                        </a:rPr>
                        <a:t>2</a:t>
                      </a:r>
                      <a:r>
                        <a:rPr lang="en-US" sz="1100" spc="-15">
                          <a:effectLst/>
                        </a:rPr>
                        <a:t> </a:t>
                      </a:r>
                      <a:r>
                        <a:rPr lang="en-US" sz="1100" spc="-30">
                          <a:effectLst/>
                        </a:rPr>
                        <a:t>Ch</a:t>
                      </a:r>
                      <a:r>
                        <a:rPr lang="en-US" sz="1100" spc="-35">
                          <a:effectLst/>
                        </a:rPr>
                        <a:t>r</a:t>
                      </a:r>
                      <a:r>
                        <a:rPr lang="en-US" sz="1100" spc="-30">
                          <a:effectLst/>
                        </a:rPr>
                        <a:t>o</a:t>
                      </a:r>
                      <a:r>
                        <a:rPr lang="en-US" sz="1100" spc="-25">
                          <a:effectLst/>
                        </a:rPr>
                        <a:t>n</a:t>
                      </a:r>
                      <a:r>
                        <a:rPr lang="en-US" sz="1100" spc="-30">
                          <a:effectLst/>
                        </a:rPr>
                        <a:t>i</a:t>
                      </a:r>
                      <a:r>
                        <a:rPr lang="en-US" sz="1100" spc="-40">
                          <a:effectLst/>
                        </a:rPr>
                        <a:t>c</a:t>
                      </a:r>
                      <a:r>
                        <a:rPr lang="en-US" sz="1100" spc="-30">
                          <a:effectLst/>
                        </a:rPr>
                        <a:t>le</a:t>
                      </a:r>
                      <a:r>
                        <a:rPr lang="en-US" sz="1100">
                          <a:effectLst/>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478095487"/>
                  </a:ext>
                </a:extLst>
              </a:tr>
              <a:tr h="294922">
                <a:tc>
                  <a:txBody>
                    <a:bodyPr/>
                    <a:lstStyle/>
                    <a:p>
                      <a:pPr marL="42545" marR="0">
                        <a:lnSpc>
                          <a:spcPct val="115000"/>
                        </a:lnSpc>
                        <a:spcBef>
                          <a:spcPts val="45"/>
                        </a:spcBef>
                        <a:spcAft>
                          <a:spcPts val="0"/>
                        </a:spcAft>
                      </a:pPr>
                      <a:r>
                        <a:rPr lang="en-US" sz="1100" spc="-25">
                          <a:effectLst/>
                        </a:rPr>
                        <a:t>E</a:t>
                      </a:r>
                      <a:r>
                        <a:rPr lang="en-US" sz="1100" spc="-30">
                          <a:effectLst/>
                        </a:rPr>
                        <a:t>z</a:t>
                      </a:r>
                      <a:r>
                        <a:rPr lang="en-US" sz="1100" spc="-40">
                          <a:effectLst/>
                        </a:rPr>
                        <a:t>r</a:t>
                      </a:r>
                      <a:r>
                        <a:rPr lang="en-US" sz="1100">
                          <a:effectLst/>
                        </a:rPr>
                        <a:t>a</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746051736"/>
                  </a:ext>
                </a:extLst>
              </a:tr>
              <a:tr h="294922">
                <a:tc>
                  <a:txBody>
                    <a:bodyPr/>
                    <a:lstStyle/>
                    <a:p>
                      <a:pPr marL="42545" marR="0">
                        <a:lnSpc>
                          <a:spcPct val="115000"/>
                        </a:lnSpc>
                        <a:spcBef>
                          <a:spcPts val="60"/>
                        </a:spcBef>
                        <a:spcAft>
                          <a:spcPts val="0"/>
                        </a:spcAft>
                      </a:pPr>
                      <a:r>
                        <a:rPr lang="en-US" sz="1100" spc="-25">
                          <a:effectLst/>
                        </a:rPr>
                        <a:t>N</a:t>
                      </a:r>
                      <a:r>
                        <a:rPr lang="en-US" sz="1100" spc="-30">
                          <a:effectLst/>
                        </a:rPr>
                        <a:t>ehemi</a:t>
                      </a:r>
                      <a:r>
                        <a:rPr lang="en-US" sz="1100" spc="-25">
                          <a:effectLst/>
                        </a:rPr>
                        <a:t>a</a:t>
                      </a:r>
                      <a:r>
                        <a:rPr lang="en-US" sz="1100">
                          <a:effectLst/>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843512874"/>
                  </a:ext>
                </a:extLst>
              </a:tr>
              <a:tr h="294922">
                <a:tc>
                  <a:txBody>
                    <a:bodyPr/>
                    <a:lstStyle/>
                    <a:p>
                      <a:pPr marL="42545" marR="0">
                        <a:lnSpc>
                          <a:spcPct val="115000"/>
                        </a:lnSpc>
                        <a:spcBef>
                          <a:spcPts val="35"/>
                        </a:spcBef>
                        <a:spcAft>
                          <a:spcPts val="0"/>
                        </a:spcAft>
                      </a:pPr>
                      <a:r>
                        <a:rPr lang="en-US" sz="1100" spc="-25" dirty="0">
                          <a:effectLst/>
                        </a:rPr>
                        <a:t>E</a:t>
                      </a:r>
                      <a:r>
                        <a:rPr lang="en-US" sz="1100" spc="-30" dirty="0">
                          <a:effectLst/>
                        </a:rPr>
                        <a:t>sthe</a:t>
                      </a:r>
                      <a:r>
                        <a:rPr lang="en-US" sz="1100" dirty="0">
                          <a:effectLst/>
                        </a:rPr>
                        <a:t>r</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1454331441"/>
                  </a:ext>
                </a:extLst>
              </a:tr>
            </a:tbl>
          </a:graphicData>
        </a:graphic>
      </p:graphicFrame>
      <p:sp>
        <p:nvSpPr>
          <p:cNvPr id="6" name="Rectangle 5">
            <a:extLst>
              <a:ext uri="{FF2B5EF4-FFF2-40B4-BE49-F238E27FC236}">
                <a16:creationId xmlns:a16="http://schemas.microsoft.com/office/drawing/2014/main" id="{D29E9359-D575-4C2E-900B-5A241E8A27A1}"/>
              </a:ext>
            </a:extLst>
          </p:cNvPr>
          <p:cNvSpPr/>
          <p:nvPr/>
        </p:nvSpPr>
        <p:spPr>
          <a:xfrm>
            <a:off x="6268278" y="185531"/>
            <a:ext cx="5830955" cy="6324808"/>
          </a:xfrm>
          <a:prstGeom prst="rect">
            <a:avLst/>
          </a:prstGeom>
        </p:spPr>
        <p:txBody>
          <a:bodyPr wrap="square">
            <a:spAutoFit/>
          </a:bodyPr>
          <a:lstStyle/>
          <a:p>
            <a:r>
              <a:rPr lang="en-US" sz="2800" b="1" spc="-25" dirty="0">
                <a:solidFill>
                  <a:srgbClr val="FF0000"/>
                </a:solidFill>
                <a:latin typeface="Arial" panose="020B0604020202020204" pitchFamily="34" charset="0"/>
                <a:ea typeface="Garamond" panose="02020404030301010803" pitchFamily="18" charset="0"/>
              </a:rPr>
              <a:t>T</a:t>
            </a:r>
            <a:r>
              <a:rPr lang="en-US" sz="2800" b="1" spc="-30" dirty="0">
                <a:solidFill>
                  <a:srgbClr val="FF0000"/>
                </a:solidFill>
                <a:latin typeface="Arial" panose="020B0604020202020204" pitchFamily="34" charset="0"/>
                <a:ea typeface="Garamond" panose="02020404030301010803" pitchFamily="18" charset="0"/>
              </a:rPr>
              <a:t>h</a:t>
            </a:r>
            <a:r>
              <a:rPr lang="en-US" sz="2800" b="1" dirty="0">
                <a:solidFill>
                  <a:srgbClr val="FF0000"/>
                </a:solidFill>
                <a:latin typeface="Arial" panose="020B0604020202020204" pitchFamily="34" charset="0"/>
                <a:ea typeface="Garamond" panose="02020404030301010803" pitchFamily="18" charset="0"/>
              </a:rPr>
              <a:t>e</a:t>
            </a:r>
            <a:r>
              <a:rPr lang="en-US" sz="2800" b="1" spc="-15" dirty="0">
                <a:solidFill>
                  <a:srgbClr val="FF0000"/>
                </a:solidFill>
                <a:latin typeface="Arial" panose="020B0604020202020204" pitchFamily="34" charset="0"/>
                <a:ea typeface="Garamond" panose="02020404030301010803" pitchFamily="18" charset="0"/>
              </a:rPr>
              <a:t> </a:t>
            </a:r>
            <a:r>
              <a:rPr lang="en-US" sz="2800" b="1" spc="-25" dirty="0">
                <a:solidFill>
                  <a:srgbClr val="FF0000"/>
                </a:solidFill>
                <a:latin typeface="Arial" panose="020B0604020202020204" pitchFamily="34" charset="0"/>
                <a:ea typeface="Garamond" panose="02020404030301010803" pitchFamily="18" charset="0"/>
              </a:rPr>
              <a:t>o</a:t>
            </a:r>
            <a:r>
              <a:rPr lang="en-US" sz="2800" b="1" spc="-30" dirty="0">
                <a:solidFill>
                  <a:srgbClr val="FF0000"/>
                </a:solidFill>
                <a:latin typeface="Arial" panose="020B0604020202020204" pitchFamily="34" charset="0"/>
                <a:ea typeface="Garamond" panose="02020404030301010803" pitchFamily="18" charset="0"/>
              </a:rPr>
              <a:t>the</a:t>
            </a:r>
            <a:r>
              <a:rPr lang="en-US" sz="2800" b="1" dirty="0">
                <a:solidFill>
                  <a:srgbClr val="FF0000"/>
                </a:solidFill>
                <a:latin typeface="Arial" panose="020B0604020202020204" pitchFamily="34" charset="0"/>
                <a:ea typeface="Garamond" panose="02020404030301010803" pitchFamily="18" charset="0"/>
              </a:rPr>
              <a:t>r </a:t>
            </a:r>
            <a:r>
              <a:rPr lang="en-US" sz="2800" b="1" spc="-25" dirty="0">
                <a:solidFill>
                  <a:srgbClr val="FF0000"/>
                </a:solidFill>
                <a:latin typeface="Arial" panose="020B0604020202020204" pitchFamily="34" charset="0"/>
                <a:ea typeface="Garamond" panose="02020404030301010803" pitchFamily="18" charset="0"/>
              </a:rPr>
              <a:t>b</a:t>
            </a:r>
            <a:r>
              <a:rPr lang="en-US" sz="2800" b="1" spc="-30" dirty="0">
                <a:solidFill>
                  <a:srgbClr val="FF0000"/>
                </a:solidFill>
                <a:latin typeface="Arial" panose="020B0604020202020204" pitchFamily="34" charset="0"/>
                <a:ea typeface="Garamond" panose="02020404030301010803" pitchFamily="18" charset="0"/>
              </a:rPr>
              <a:t>oo</a:t>
            </a:r>
            <a:r>
              <a:rPr lang="en-US" sz="2800" b="1" spc="-25" dirty="0">
                <a:solidFill>
                  <a:srgbClr val="FF0000"/>
                </a:solidFill>
                <a:latin typeface="Arial" panose="020B0604020202020204" pitchFamily="34" charset="0"/>
                <a:ea typeface="Garamond" panose="02020404030301010803" pitchFamily="18" charset="0"/>
              </a:rPr>
              <a:t>k</a:t>
            </a:r>
            <a:r>
              <a:rPr lang="en-US" sz="2800" b="1" dirty="0">
                <a:solidFill>
                  <a:srgbClr val="FF0000"/>
                </a:solidFill>
                <a:latin typeface="Arial" panose="020B0604020202020204" pitchFamily="34" charset="0"/>
                <a:ea typeface="Garamond" panose="02020404030301010803" pitchFamily="18" charset="0"/>
              </a:rPr>
              <a:t>s</a:t>
            </a:r>
            <a:r>
              <a:rPr lang="en-US" sz="2800" spc="-15" dirty="0">
                <a:solidFill>
                  <a:srgbClr val="221F1F"/>
                </a:solidFill>
                <a:latin typeface="Arial" panose="020B0604020202020204" pitchFamily="34" charset="0"/>
                <a:ea typeface="Garamond" panose="02020404030301010803" pitchFamily="18" charset="0"/>
              </a:rPr>
              <a:t> </a:t>
            </a:r>
          </a:p>
          <a:p>
            <a:pPr marL="457200" indent="-457200">
              <a:buFont typeface="Arial" panose="020B0604020202020204" pitchFamily="34" charset="0"/>
              <a:buChar char="•"/>
            </a:pPr>
            <a:r>
              <a:rPr lang="en-US" sz="2900" spc="-30" dirty="0">
                <a:solidFill>
                  <a:srgbClr val="221F1F"/>
                </a:solidFill>
                <a:latin typeface="Arial" panose="020B0604020202020204" pitchFamily="34" charset="0"/>
                <a:ea typeface="Garamond" panose="02020404030301010803" pitchFamily="18" charset="0"/>
              </a:rPr>
              <a:t>Th</a:t>
            </a:r>
            <a:r>
              <a:rPr lang="en-US" sz="2900" dirty="0">
                <a:solidFill>
                  <a:srgbClr val="221F1F"/>
                </a:solidFill>
                <a:latin typeface="Arial" panose="020B0604020202020204" pitchFamily="34" charset="0"/>
                <a:ea typeface="Garamond" panose="02020404030301010803" pitchFamily="18" charset="0"/>
              </a:rPr>
              <a:t>e</a:t>
            </a:r>
            <a:r>
              <a:rPr lang="en-US" sz="2900" spc="-15" dirty="0">
                <a:solidFill>
                  <a:srgbClr val="221F1F"/>
                </a:solidFill>
                <a:latin typeface="Arial" panose="020B0604020202020204" pitchFamily="34" charset="0"/>
                <a:ea typeface="Garamond" panose="02020404030301010803" pitchFamily="18" charset="0"/>
              </a:rPr>
              <a:t> </a:t>
            </a:r>
            <a:r>
              <a:rPr lang="en-US" sz="2900" spc="-30" dirty="0">
                <a:solidFill>
                  <a:srgbClr val="221F1F"/>
                </a:solidFill>
                <a:latin typeface="Arial" panose="020B0604020202020204" pitchFamily="34" charset="0"/>
                <a:ea typeface="Garamond" panose="02020404030301010803" pitchFamily="18" charset="0"/>
              </a:rPr>
              <a:t>rule of </a:t>
            </a:r>
            <a:r>
              <a:rPr lang="en-US" sz="2900" spc="-20" dirty="0">
                <a:solidFill>
                  <a:srgbClr val="221F1F"/>
                </a:solidFill>
                <a:latin typeface="Arial" panose="020B0604020202020204" pitchFamily="34" charset="0"/>
                <a:ea typeface="Garamond" panose="02020404030301010803" pitchFamily="18" charset="0"/>
              </a:rPr>
              <a:t>S</a:t>
            </a:r>
            <a:r>
              <a:rPr lang="en-US" sz="2900" spc="-15" dirty="0">
                <a:solidFill>
                  <a:srgbClr val="221F1F"/>
                </a:solidFill>
                <a:latin typeface="Arial" panose="020B0604020202020204" pitchFamily="34" charset="0"/>
                <a:ea typeface="Garamond" panose="02020404030301010803" pitchFamily="18" charset="0"/>
              </a:rPr>
              <a:t>a</a:t>
            </a:r>
            <a:r>
              <a:rPr lang="en-US" sz="2900" spc="-20" dirty="0">
                <a:solidFill>
                  <a:srgbClr val="221F1F"/>
                </a:solidFill>
                <a:latin typeface="Arial" panose="020B0604020202020204" pitchFamily="34" charset="0"/>
                <a:ea typeface="Garamond" panose="02020404030301010803" pitchFamily="18" charset="0"/>
              </a:rPr>
              <a:t>ul</a:t>
            </a:r>
            <a:r>
              <a:rPr lang="en-US" sz="2900" spc="135" dirty="0">
                <a:solidFill>
                  <a:srgbClr val="221F1F"/>
                </a:solidFill>
                <a:latin typeface="Arial" panose="020B0604020202020204" pitchFamily="34" charset="0"/>
                <a:ea typeface="Garamond" panose="02020404030301010803" pitchFamily="18" charset="0"/>
              </a:rPr>
              <a:t>, </a:t>
            </a:r>
            <a:r>
              <a:rPr lang="en-US" sz="2900" spc="-15" dirty="0">
                <a:solidFill>
                  <a:srgbClr val="221F1F"/>
                </a:solidFill>
                <a:latin typeface="Arial" panose="020B0604020202020204" pitchFamily="34" charset="0"/>
                <a:ea typeface="Garamond" panose="02020404030301010803" pitchFamily="18" charset="0"/>
              </a:rPr>
              <a:t>D</a:t>
            </a:r>
            <a:r>
              <a:rPr lang="en-US" sz="2900" spc="-20" dirty="0">
                <a:solidFill>
                  <a:srgbClr val="221F1F"/>
                </a:solidFill>
                <a:latin typeface="Arial" panose="020B0604020202020204" pitchFamily="34" charset="0"/>
                <a:ea typeface="Garamond" panose="02020404030301010803" pitchFamily="18" charset="0"/>
              </a:rPr>
              <a:t>a</a:t>
            </a:r>
            <a:r>
              <a:rPr lang="en-US" sz="2900" spc="-15" dirty="0">
                <a:solidFill>
                  <a:srgbClr val="221F1F"/>
                </a:solidFill>
                <a:latin typeface="Arial" panose="020B0604020202020204" pitchFamily="34" charset="0"/>
                <a:ea typeface="Garamond" panose="02020404030301010803" pitchFamily="18" charset="0"/>
              </a:rPr>
              <a:t>v</a:t>
            </a:r>
            <a:r>
              <a:rPr lang="en-US" sz="2900" spc="-20" dirty="0">
                <a:solidFill>
                  <a:srgbClr val="221F1F"/>
                </a:solidFill>
                <a:latin typeface="Arial" panose="020B0604020202020204" pitchFamily="34" charset="0"/>
                <a:ea typeface="Garamond" panose="02020404030301010803" pitchFamily="18" charset="0"/>
              </a:rPr>
              <a:t>id</a:t>
            </a:r>
            <a:r>
              <a:rPr lang="en-US" sz="2900" spc="10" dirty="0">
                <a:solidFill>
                  <a:srgbClr val="221F1F"/>
                </a:solidFill>
                <a:latin typeface="Arial" panose="020B0604020202020204" pitchFamily="34" charset="0"/>
                <a:ea typeface="Garamond" panose="02020404030301010803" pitchFamily="18" charset="0"/>
              </a:rPr>
              <a:t>,</a:t>
            </a:r>
            <a:r>
              <a:rPr lang="en-US" sz="2900" dirty="0">
                <a:solidFill>
                  <a:srgbClr val="221F1F"/>
                </a:solidFill>
                <a:latin typeface="Arial" panose="020B0604020202020204" pitchFamily="34" charset="0"/>
                <a:ea typeface="Garamond" panose="02020404030301010803" pitchFamily="18" charset="0"/>
              </a:rPr>
              <a:t> and </a:t>
            </a:r>
            <a:r>
              <a:rPr lang="en-US" sz="2900" spc="-20" dirty="0">
                <a:solidFill>
                  <a:srgbClr val="221F1F"/>
                </a:solidFill>
                <a:latin typeface="Arial" panose="020B0604020202020204" pitchFamily="34" charset="0"/>
                <a:ea typeface="Garamond" panose="02020404030301010803" pitchFamily="18" charset="0"/>
              </a:rPr>
              <a:t>S</a:t>
            </a:r>
            <a:r>
              <a:rPr lang="en-US" sz="2900" spc="-25" dirty="0">
                <a:solidFill>
                  <a:srgbClr val="221F1F"/>
                </a:solidFill>
                <a:latin typeface="Arial" panose="020B0604020202020204" pitchFamily="34" charset="0"/>
                <a:ea typeface="Garamond" panose="02020404030301010803" pitchFamily="18" charset="0"/>
              </a:rPr>
              <a:t>olomo</a:t>
            </a:r>
            <a:r>
              <a:rPr lang="en-US" sz="2900" spc="-20" dirty="0">
                <a:solidFill>
                  <a:srgbClr val="221F1F"/>
                </a:solidFill>
                <a:latin typeface="Arial" panose="020B0604020202020204" pitchFamily="34" charset="0"/>
                <a:ea typeface="Garamond" panose="02020404030301010803" pitchFamily="18" charset="0"/>
              </a:rPr>
              <a:t>n</a:t>
            </a:r>
            <a:r>
              <a:rPr lang="en-US" sz="2900" spc="130" dirty="0">
                <a:solidFill>
                  <a:srgbClr val="221F1F"/>
                </a:solidFill>
                <a:latin typeface="Arial" panose="020B0604020202020204" pitchFamily="34" charset="0"/>
                <a:ea typeface="Garamond" panose="02020404030301010803" pitchFamily="18" charset="0"/>
              </a:rPr>
              <a:t>.</a:t>
            </a:r>
            <a:r>
              <a:rPr lang="en-US" sz="2900" spc="-10" dirty="0">
                <a:solidFill>
                  <a:srgbClr val="221F1F"/>
                </a:solidFill>
                <a:latin typeface="Arial" panose="020B0604020202020204" pitchFamily="34" charset="0"/>
                <a:ea typeface="Garamond" panose="02020404030301010803" pitchFamily="18" charset="0"/>
              </a:rPr>
              <a:t> </a:t>
            </a:r>
          </a:p>
          <a:p>
            <a:pPr marL="457200" indent="-457200">
              <a:buFont typeface="Arial" panose="020B0604020202020204" pitchFamily="34" charset="0"/>
              <a:buChar char="•"/>
            </a:pPr>
            <a:r>
              <a:rPr lang="en-US" sz="2900" spc="-10" dirty="0">
                <a:solidFill>
                  <a:srgbClr val="221F1F"/>
                </a:solidFill>
                <a:latin typeface="Arial" panose="020B0604020202020204" pitchFamily="34" charset="0"/>
                <a:ea typeface="Garamond" panose="02020404030301010803" pitchFamily="18" charset="0"/>
              </a:rPr>
              <a:t>T</a:t>
            </a:r>
            <a:r>
              <a:rPr lang="en-US" sz="2900" spc="-30" dirty="0">
                <a:solidFill>
                  <a:srgbClr val="221F1F"/>
                </a:solidFill>
                <a:latin typeface="Arial" panose="020B0604020202020204" pitchFamily="34" charset="0"/>
                <a:ea typeface="Garamond" panose="02020404030301010803" pitchFamily="18" charset="0"/>
              </a:rPr>
              <a:t>h</a:t>
            </a:r>
            <a:r>
              <a:rPr lang="en-US" sz="2900" dirty="0">
                <a:solidFill>
                  <a:srgbClr val="221F1F"/>
                </a:solidFill>
                <a:latin typeface="Arial" panose="020B0604020202020204" pitchFamily="34" charset="0"/>
                <a:ea typeface="Garamond" panose="02020404030301010803" pitchFamily="18" charset="0"/>
              </a:rPr>
              <a:t>e</a:t>
            </a:r>
            <a:r>
              <a:rPr lang="en-US" sz="2900" spc="-15" dirty="0">
                <a:solidFill>
                  <a:srgbClr val="221F1F"/>
                </a:solidFill>
                <a:latin typeface="Arial" panose="020B0604020202020204" pitchFamily="34" charset="0"/>
                <a:ea typeface="Garamond" panose="02020404030301010803" pitchFamily="18" charset="0"/>
              </a:rPr>
              <a:t> </a:t>
            </a:r>
            <a:r>
              <a:rPr lang="en-US" sz="2900" spc="-25" dirty="0">
                <a:solidFill>
                  <a:srgbClr val="221F1F"/>
                </a:solidFill>
                <a:latin typeface="Arial" panose="020B0604020202020204" pitchFamily="34" charset="0"/>
                <a:ea typeface="Garamond" panose="02020404030301010803" pitchFamily="18" charset="0"/>
              </a:rPr>
              <a:t>d</a:t>
            </a:r>
            <a:r>
              <a:rPr lang="en-US" sz="2900" spc="-30" dirty="0">
                <a:solidFill>
                  <a:srgbClr val="221F1F"/>
                </a:solidFill>
                <a:latin typeface="Arial" panose="020B0604020202020204" pitchFamily="34" charset="0"/>
                <a:ea typeface="Garamond" panose="02020404030301010803" pitchFamily="18" charset="0"/>
              </a:rPr>
              <a:t>ivisio</a:t>
            </a:r>
            <a:r>
              <a:rPr lang="en-US" sz="2900" dirty="0">
                <a:solidFill>
                  <a:srgbClr val="221F1F"/>
                </a:solidFill>
                <a:latin typeface="Arial" panose="020B0604020202020204" pitchFamily="34" charset="0"/>
                <a:ea typeface="Garamond" panose="02020404030301010803" pitchFamily="18" charset="0"/>
              </a:rPr>
              <a:t>n</a:t>
            </a:r>
            <a:r>
              <a:rPr lang="en-US" sz="2900" spc="-10" dirty="0">
                <a:solidFill>
                  <a:srgbClr val="221F1F"/>
                </a:solidFill>
                <a:latin typeface="Arial" panose="020B0604020202020204" pitchFamily="34" charset="0"/>
                <a:ea typeface="Garamond" panose="02020404030301010803" pitchFamily="18" charset="0"/>
              </a:rPr>
              <a:t> </a:t>
            </a:r>
            <a:r>
              <a:rPr lang="en-US" sz="2900" spc="-30" dirty="0">
                <a:solidFill>
                  <a:srgbClr val="221F1F"/>
                </a:solidFill>
                <a:latin typeface="Arial" panose="020B0604020202020204" pitchFamily="34" charset="0"/>
                <a:ea typeface="Garamond" panose="02020404030301010803" pitchFamily="18" charset="0"/>
              </a:rPr>
              <a:t>o</a:t>
            </a:r>
            <a:r>
              <a:rPr lang="en-US" sz="2900" dirty="0">
                <a:solidFill>
                  <a:srgbClr val="221F1F"/>
                </a:solidFill>
                <a:latin typeface="Arial" panose="020B0604020202020204" pitchFamily="34" charset="0"/>
                <a:ea typeface="Garamond" panose="02020404030301010803" pitchFamily="18" charset="0"/>
              </a:rPr>
              <a:t>f</a:t>
            </a:r>
            <a:r>
              <a:rPr lang="en-US" sz="2900" spc="-15" dirty="0">
                <a:solidFill>
                  <a:srgbClr val="221F1F"/>
                </a:solidFill>
                <a:latin typeface="Arial" panose="020B0604020202020204" pitchFamily="34" charset="0"/>
                <a:ea typeface="Garamond" panose="02020404030301010803" pitchFamily="18" charset="0"/>
              </a:rPr>
              <a:t> </a:t>
            </a:r>
            <a:r>
              <a:rPr lang="en-US" sz="2900" spc="-25" dirty="0">
                <a:solidFill>
                  <a:srgbClr val="221F1F"/>
                </a:solidFill>
                <a:latin typeface="Arial" panose="020B0604020202020204" pitchFamily="34" charset="0"/>
                <a:ea typeface="Garamond" panose="02020404030301010803" pitchFamily="18" charset="0"/>
              </a:rPr>
              <a:t>Israel</a:t>
            </a:r>
            <a:r>
              <a:rPr lang="en-US" sz="2900" spc="-15" dirty="0">
                <a:solidFill>
                  <a:srgbClr val="221F1F"/>
                </a:solidFill>
                <a:latin typeface="Arial" panose="020B0604020202020204" pitchFamily="34" charset="0"/>
                <a:ea typeface="Garamond" panose="02020404030301010803" pitchFamily="18" charset="0"/>
              </a:rPr>
              <a:t> </a:t>
            </a:r>
            <a:r>
              <a:rPr lang="en-US" sz="2900" spc="-30" dirty="0">
                <a:solidFill>
                  <a:srgbClr val="221F1F"/>
                </a:solidFill>
                <a:latin typeface="Arial" panose="020B0604020202020204" pitchFamily="34" charset="0"/>
                <a:ea typeface="Garamond" panose="02020404030301010803" pitchFamily="18" charset="0"/>
              </a:rPr>
              <a:t>int</a:t>
            </a:r>
            <a:r>
              <a:rPr lang="en-US" sz="2900" dirty="0">
                <a:solidFill>
                  <a:srgbClr val="221F1F"/>
                </a:solidFill>
                <a:latin typeface="Arial" panose="020B0604020202020204" pitchFamily="34" charset="0"/>
                <a:ea typeface="Garamond" panose="02020404030301010803" pitchFamily="18" charset="0"/>
              </a:rPr>
              <a:t>o</a:t>
            </a:r>
            <a:r>
              <a:rPr lang="en-US" sz="2900" spc="-10" dirty="0">
                <a:solidFill>
                  <a:srgbClr val="221F1F"/>
                </a:solidFill>
                <a:latin typeface="Arial" panose="020B0604020202020204" pitchFamily="34" charset="0"/>
                <a:ea typeface="Garamond" panose="02020404030301010803" pitchFamily="18" charset="0"/>
              </a:rPr>
              <a:t> </a:t>
            </a:r>
            <a:r>
              <a:rPr lang="en-US" sz="2900" spc="20" dirty="0">
                <a:solidFill>
                  <a:srgbClr val="221F1F"/>
                </a:solidFill>
                <a:latin typeface="Arial" panose="020B0604020202020204" pitchFamily="34" charset="0"/>
                <a:ea typeface="Garamond" panose="02020404030301010803" pitchFamily="18" charset="0"/>
              </a:rPr>
              <a:t>t</a:t>
            </a:r>
            <a:r>
              <a:rPr lang="en-US" sz="2900" spc="5" dirty="0">
                <a:solidFill>
                  <a:srgbClr val="221F1F"/>
                </a:solidFill>
                <a:latin typeface="Arial" panose="020B0604020202020204" pitchFamily="34" charset="0"/>
                <a:ea typeface="Garamond" panose="02020404030301010803" pitchFamily="18" charset="0"/>
              </a:rPr>
              <a:t>w</a:t>
            </a:r>
            <a:r>
              <a:rPr lang="en-US" sz="2900" spc="50" dirty="0">
                <a:solidFill>
                  <a:srgbClr val="221F1F"/>
                </a:solidFill>
                <a:latin typeface="Arial" panose="020B0604020202020204" pitchFamily="34" charset="0"/>
                <a:ea typeface="Garamond" panose="02020404030301010803" pitchFamily="18" charset="0"/>
              </a:rPr>
              <a:t>o</a:t>
            </a:r>
            <a:r>
              <a:rPr lang="en-US" sz="2900" spc="-10" dirty="0">
                <a:solidFill>
                  <a:srgbClr val="221F1F"/>
                </a:solidFill>
                <a:latin typeface="Arial" panose="020B0604020202020204" pitchFamily="34" charset="0"/>
                <a:ea typeface="Garamond" panose="02020404030301010803" pitchFamily="18" charset="0"/>
              </a:rPr>
              <a:t> </a:t>
            </a:r>
            <a:r>
              <a:rPr lang="en-US" sz="2900" spc="-20" dirty="0">
                <a:solidFill>
                  <a:srgbClr val="221F1F"/>
                </a:solidFill>
                <a:latin typeface="Arial" panose="020B0604020202020204" pitchFamily="34" charset="0"/>
                <a:ea typeface="Garamond" panose="02020404030301010803" pitchFamily="18" charset="0"/>
              </a:rPr>
              <a:t>k</a:t>
            </a:r>
            <a:r>
              <a:rPr lang="en-US" sz="2900" spc="-25" dirty="0">
                <a:solidFill>
                  <a:srgbClr val="221F1F"/>
                </a:solidFill>
                <a:latin typeface="Arial" panose="020B0604020202020204" pitchFamily="34" charset="0"/>
                <a:ea typeface="Garamond" panose="02020404030301010803" pitchFamily="18" charset="0"/>
              </a:rPr>
              <a:t>ingdom</a:t>
            </a:r>
            <a:r>
              <a:rPr lang="en-US" sz="2900" spc="-20" dirty="0">
                <a:solidFill>
                  <a:srgbClr val="221F1F"/>
                </a:solidFill>
                <a:latin typeface="Arial" panose="020B0604020202020204" pitchFamily="34" charset="0"/>
                <a:ea typeface="Garamond" panose="02020404030301010803" pitchFamily="18" charset="0"/>
              </a:rPr>
              <a:t>s.</a:t>
            </a:r>
          </a:p>
          <a:p>
            <a:pPr marL="457200" indent="-457200">
              <a:buFont typeface="Arial" panose="020B0604020202020204" pitchFamily="34" charset="0"/>
              <a:buChar char="•"/>
            </a:pPr>
            <a:r>
              <a:rPr lang="en-US" sz="2900" spc="-20" dirty="0">
                <a:solidFill>
                  <a:srgbClr val="221F1F"/>
                </a:solidFill>
                <a:latin typeface="Arial" panose="020B0604020202020204" pitchFamily="34" charset="0"/>
                <a:ea typeface="Garamond" panose="02020404030301010803" pitchFamily="18" charset="0"/>
              </a:rPr>
              <a:t>The unfaithfulness of both Israel and Judah</a:t>
            </a:r>
            <a:r>
              <a:rPr lang="en-US" sz="2900" spc="5" dirty="0">
                <a:solidFill>
                  <a:srgbClr val="221F1F"/>
                </a:solidFill>
                <a:latin typeface="Arial" panose="020B0604020202020204" pitchFamily="34" charset="0"/>
                <a:ea typeface="Garamond" panose="02020404030301010803" pitchFamily="18" charset="0"/>
              </a:rPr>
              <a:t>.</a:t>
            </a:r>
            <a:r>
              <a:rPr lang="en-US" sz="2900" spc="15" dirty="0">
                <a:solidFill>
                  <a:srgbClr val="221F1F"/>
                </a:solidFill>
                <a:latin typeface="Arial" panose="020B0604020202020204" pitchFamily="34" charset="0"/>
                <a:ea typeface="Garamond" panose="02020404030301010803" pitchFamily="18" charset="0"/>
              </a:rPr>
              <a:t> </a:t>
            </a:r>
          </a:p>
          <a:p>
            <a:pPr marL="457200" indent="-457200">
              <a:buFont typeface="Arial" panose="020B0604020202020204" pitchFamily="34" charset="0"/>
              <a:buChar char="•"/>
            </a:pPr>
            <a:r>
              <a:rPr lang="en-US" sz="2900" spc="-25" dirty="0">
                <a:solidFill>
                  <a:srgbClr val="221F1F"/>
                </a:solidFill>
                <a:latin typeface="Arial" panose="020B0604020202020204" pitchFamily="34" charset="0"/>
                <a:ea typeface="Garamond" panose="02020404030301010803" pitchFamily="18" charset="0"/>
              </a:rPr>
              <a:t>T</a:t>
            </a:r>
            <a:r>
              <a:rPr lang="en-US" sz="2900" spc="-30" dirty="0">
                <a:solidFill>
                  <a:srgbClr val="221F1F"/>
                </a:solidFill>
                <a:latin typeface="Arial" panose="020B0604020202020204" pitchFamily="34" charset="0"/>
                <a:ea typeface="Garamond" panose="02020404030301010803" pitchFamily="18" charset="0"/>
              </a:rPr>
              <a:t>h</a:t>
            </a:r>
            <a:r>
              <a:rPr lang="en-US" sz="2900" dirty="0">
                <a:solidFill>
                  <a:srgbClr val="221F1F"/>
                </a:solidFill>
                <a:latin typeface="Arial" panose="020B0604020202020204" pitchFamily="34" charset="0"/>
                <a:ea typeface="Garamond" panose="02020404030301010803" pitchFamily="18" charset="0"/>
              </a:rPr>
              <a:t>e</a:t>
            </a:r>
            <a:r>
              <a:rPr lang="en-US" sz="2900" spc="-10" dirty="0">
                <a:solidFill>
                  <a:srgbClr val="221F1F"/>
                </a:solidFill>
                <a:latin typeface="Arial" panose="020B0604020202020204" pitchFamily="34" charset="0"/>
                <a:ea typeface="Garamond" panose="02020404030301010803" pitchFamily="18" charset="0"/>
              </a:rPr>
              <a:t> k</a:t>
            </a:r>
            <a:r>
              <a:rPr lang="en-US" sz="2900" spc="-25" dirty="0">
                <a:solidFill>
                  <a:srgbClr val="221F1F"/>
                </a:solidFill>
                <a:latin typeface="Arial" panose="020B0604020202020204" pitchFamily="34" charset="0"/>
                <a:ea typeface="Garamond" panose="02020404030301010803" pitchFamily="18" charset="0"/>
              </a:rPr>
              <a:t>ingdom</a:t>
            </a:r>
            <a:r>
              <a:rPr lang="en-US" sz="2900" spc="-20" dirty="0">
                <a:solidFill>
                  <a:srgbClr val="221F1F"/>
                </a:solidFill>
                <a:latin typeface="Arial" panose="020B0604020202020204" pitchFamily="34" charset="0"/>
                <a:ea typeface="Garamond" panose="02020404030301010803" pitchFamily="18" charset="0"/>
              </a:rPr>
              <a:t>s are captured</a:t>
            </a:r>
            <a:r>
              <a:rPr lang="en-US" sz="2900" spc="130" dirty="0">
                <a:solidFill>
                  <a:srgbClr val="221F1F"/>
                </a:solidFill>
                <a:latin typeface="Arial" panose="020B0604020202020204" pitchFamily="34" charset="0"/>
                <a:ea typeface="Garamond" panose="02020404030301010803" pitchFamily="18" charset="0"/>
              </a:rPr>
              <a:t>; </a:t>
            </a:r>
            <a:r>
              <a:rPr lang="en-US" sz="2900" spc="-20" dirty="0">
                <a:solidFill>
                  <a:srgbClr val="221F1F"/>
                </a:solidFill>
                <a:latin typeface="Arial" panose="020B0604020202020204" pitchFamily="34" charset="0"/>
                <a:ea typeface="Garamond" panose="02020404030301010803" pitchFamily="18" charset="0"/>
              </a:rPr>
              <a:t>t</a:t>
            </a:r>
            <a:r>
              <a:rPr lang="en-US" sz="2900" spc="-25" dirty="0">
                <a:solidFill>
                  <a:srgbClr val="221F1F"/>
                </a:solidFill>
                <a:latin typeface="Arial" panose="020B0604020202020204" pitchFamily="34" charset="0"/>
                <a:ea typeface="Garamond" panose="02020404030301010803" pitchFamily="18" charset="0"/>
              </a:rPr>
              <a:t>h</a:t>
            </a:r>
            <a:r>
              <a:rPr lang="en-US" sz="2900" spc="5" dirty="0">
                <a:solidFill>
                  <a:srgbClr val="221F1F"/>
                </a:solidFill>
                <a:latin typeface="Arial" panose="020B0604020202020204" pitchFamily="34" charset="0"/>
                <a:ea typeface="Garamond" panose="02020404030301010803" pitchFamily="18" charset="0"/>
              </a:rPr>
              <a:t>e</a:t>
            </a:r>
            <a:r>
              <a:rPr lang="en-US" sz="2900" spc="-10" dirty="0">
                <a:solidFill>
                  <a:srgbClr val="221F1F"/>
                </a:solidFill>
                <a:latin typeface="Arial" panose="020B0604020202020204" pitchFamily="34" charset="0"/>
                <a:ea typeface="Garamond" panose="02020404030301010803" pitchFamily="18" charset="0"/>
              </a:rPr>
              <a:t> </a:t>
            </a:r>
            <a:r>
              <a:rPr lang="en-US" sz="2900" spc="-30" dirty="0">
                <a:solidFill>
                  <a:srgbClr val="221F1F"/>
                </a:solidFill>
                <a:latin typeface="Arial" panose="020B0604020202020204" pitchFamily="34" charset="0"/>
                <a:ea typeface="Garamond" panose="02020404030301010803" pitchFamily="18" charset="0"/>
              </a:rPr>
              <a:t>No</a:t>
            </a:r>
            <a:r>
              <a:rPr lang="en-US" sz="2900" spc="-15" dirty="0">
                <a:solidFill>
                  <a:srgbClr val="221F1F"/>
                </a:solidFill>
                <a:latin typeface="Arial" panose="020B0604020202020204" pitchFamily="34" charset="0"/>
                <a:ea typeface="Garamond" panose="02020404030301010803" pitchFamily="18" charset="0"/>
              </a:rPr>
              <a:t>r</a:t>
            </a:r>
            <a:r>
              <a:rPr lang="en-US" sz="2900" spc="-30" dirty="0">
                <a:solidFill>
                  <a:srgbClr val="221F1F"/>
                </a:solidFill>
                <a:latin typeface="Arial" panose="020B0604020202020204" pitchFamily="34" charset="0"/>
                <a:ea typeface="Garamond" panose="02020404030301010803" pitchFamily="18" charset="0"/>
              </a:rPr>
              <a:t>t</a:t>
            </a:r>
            <a:r>
              <a:rPr lang="en-US" sz="2900" dirty="0">
                <a:solidFill>
                  <a:srgbClr val="221F1F"/>
                </a:solidFill>
                <a:latin typeface="Arial" panose="020B0604020202020204" pitchFamily="34" charset="0"/>
                <a:ea typeface="Garamond" panose="02020404030301010803" pitchFamily="18" charset="0"/>
              </a:rPr>
              <a:t>h</a:t>
            </a:r>
            <a:r>
              <a:rPr lang="en-US" sz="2900" spc="-10" dirty="0">
                <a:solidFill>
                  <a:srgbClr val="221F1F"/>
                </a:solidFill>
                <a:latin typeface="Arial" panose="020B0604020202020204" pitchFamily="34" charset="0"/>
                <a:ea typeface="Garamond" panose="02020404030301010803" pitchFamily="18" charset="0"/>
              </a:rPr>
              <a:t> </a:t>
            </a:r>
            <a:r>
              <a:rPr lang="en-US" sz="2900" spc="-20" dirty="0">
                <a:solidFill>
                  <a:srgbClr val="221F1F"/>
                </a:solidFill>
                <a:latin typeface="Arial" panose="020B0604020202020204" pitchFamily="34" charset="0"/>
                <a:ea typeface="Garamond" panose="02020404030301010803" pitchFamily="18" charset="0"/>
              </a:rPr>
              <a:t>b</a:t>
            </a:r>
            <a:r>
              <a:rPr lang="en-US" sz="2900" spc="145" dirty="0">
                <a:solidFill>
                  <a:srgbClr val="221F1F"/>
                </a:solidFill>
                <a:latin typeface="Arial" panose="020B0604020202020204" pitchFamily="34" charset="0"/>
                <a:ea typeface="Garamond" panose="02020404030301010803" pitchFamily="18" charset="0"/>
              </a:rPr>
              <a:t>y </a:t>
            </a:r>
            <a:r>
              <a:rPr lang="en-US" sz="2900" spc="-20" dirty="0">
                <a:solidFill>
                  <a:srgbClr val="221F1F"/>
                </a:solidFill>
                <a:latin typeface="Arial" panose="020B0604020202020204" pitchFamily="34" charset="0"/>
                <a:ea typeface="Garamond" panose="02020404030301010803" pitchFamily="18" charset="0"/>
              </a:rPr>
              <a:t>A</a:t>
            </a:r>
            <a:r>
              <a:rPr lang="en-US" sz="2900" spc="-30" dirty="0">
                <a:solidFill>
                  <a:srgbClr val="221F1F"/>
                </a:solidFill>
                <a:latin typeface="Arial" panose="020B0604020202020204" pitchFamily="34" charset="0"/>
                <a:ea typeface="Garamond" panose="02020404030301010803" pitchFamily="18" charset="0"/>
              </a:rPr>
              <a:t>ssy</a:t>
            </a:r>
            <a:r>
              <a:rPr lang="en-US" sz="2900" spc="-10" dirty="0">
                <a:solidFill>
                  <a:srgbClr val="221F1F"/>
                </a:solidFill>
                <a:latin typeface="Arial" panose="020B0604020202020204" pitchFamily="34" charset="0"/>
                <a:ea typeface="Garamond" panose="02020404030301010803" pitchFamily="18" charset="0"/>
              </a:rPr>
              <a:t>r</a:t>
            </a:r>
            <a:r>
              <a:rPr lang="en-US" sz="2900" spc="-30" dirty="0">
                <a:solidFill>
                  <a:srgbClr val="221F1F"/>
                </a:solidFill>
                <a:latin typeface="Arial" panose="020B0604020202020204" pitchFamily="34" charset="0"/>
                <a:ea typeface="Garamond" panose="02020404030301010803" pitchFamily="18" charset="0"/>
              </a:rPr>
              <a:t>i</a:t>
            </a:r>
            <a:r>
              <a:rPr lang="en-US" sz="2900" dirty="0">
                <a:solidFill>
                  <a:srgbClr val="221F1F"/>
                </a:solidFill>
                <a:latin typeface="Arial" panose="020B0604020202020204" pitchFamily="34" charset="0"/>
                <a:ea typeface="Garamond" panose="02020404030301010803" pitchFamily="18" charset="0"/>
              </a:rPr>
              <a:t>a</a:t>
            </a:r>
            <a:r>
              <a:rPr lang="en-US" sz="2900" spc="-15" dirty="0">
                <a:solidFill>
                  <a:srgbClr val="221F1F"/>
                </a:solidFill>
                <a:latin typeface="Arial" panose="020B0604020202020204" pitchFamily="34" charset="0"/>
                <a:ea typeface="Garamond" panose="02020404030301010803" pitchFamily="18" charset="0"/>
              </a:rPr>
              <a:t> </a:t>
            </a:r>
            <a:r>
              <a:rPr lang="en-US" sz="2900" spc="-30" dirty="0">
                <a:solidFill>
                  <a:srgbClr val="221F1F"/>
                </a:solidFill>
                <a:latin typeface="Arial" panose="020B0604020202020204" pitchFamily="34" charset="0"/>
                <a:ea typeface="Garamond" panose="02020404030301010803" pitchFamily="18" charset="0"/>
              </a:rPr>
              <a:t>i</a:t>
            </a:r>
            <a:r>
              <a:rPr lang="en-US" sz="2900" dirty="0">
                <a:solidFill>
                  <a:srgbClr val="221F1F"/>
                </a:solidFill>
                <a:latin typeface="Arial" panose="020B0604020202020204" pitchFamily="34" charset="0"/>
                <a:ea typeface="Garamond" panose="02020404030301010803" pitchFamily="18" charset="0"/>
              </a:rPr>
              <a:t>n</a:t>
            </a:r>
            <a:r>
              <a:rPr lang="en-US" sz="2900" spc="-10" dirty="0">
                <a:solidFill>
                  <a:srgbClr val="221F1F"/>
                </a:solidFill>
                <a:latin typeface="Arial" panose="020B0604020202020204" pitchFamily="34" charset="0"/>
                <a:ea typeface="Garamond" panose="02020404030301010803" pitchFamily="18" charset="0"/>
              </a:rPr>
              <a:t> </a:t>
            </a:r>
            <a:r>
              <a:rPr lang="en-US" sz="2900" spc="-30" dirty="0">
                <a:solidFill>
                  <a:srgbClr val="221F1F"/>
                </a:solidFill>
                <a:latin typeface="Arial" panose="020B0604020202020204" pitchFamily="34" charset="0"/>
                <a:ea typeface="Garamond" panose="02020404030301010803" pitchFamily="18" charset="0"/>
              </a:rPr>
              <a:t>72</a:t>
            </a:r>
            <a:r>
              <a:rPr lang="en-US" sz="2900" dirty="0">
                <a:solidFill>
                  <a:srgbClr val="221F1F"/>
                </a:solidFill>
                <a:latin typeface="Arial" panose="020B0604020202020204" pitchFamily="34" charset="0"/>
                <a:ea typeface="Garamond" panose="02020404030301010803" pitchFamily="18" charset="0"/>
              </a:rPr>
              <a:t>1</a:t>
            </a:r>
            <a:r>
              <a:rPr lang="en-US" sz="2900" spc="-15" dirty="0">
                <a:solidFill>
                  <a:srgbClr val="221F1F"/>
                </a:solidFill>
                <a:latin typeface="Arial" panose="020B0604020202020204" pitchFamily="34" charset="0"/>
                <a:ea typeface="Garamond" panose="02020404030301010803" pitchFamily="18" charset="0"/>
              </a:rPr>
              <a:t> B</a:t>
            </a:r>
            <a:r>
              <a:rPr lang="en-US" sz="2900" spc="-20" dirty="0">
                <a:solidFill>
                  <a:srgbClr val="221F1F"/>
                </a:solidFill>
                <a:latin typeface="Arial" panose="020B0604020202020204" pitchFamily="34" charset="0"/>
                <a:ea typeface="Garamond" panose="02020404030301010803" pitchFamily="18" charset="0"/>
              </a:rPr>
              <a:t>C</a:t>
            </a:r>
            <a:r>
              <a:rPr lang="en-US" sz="2900" spc="135" dirty="0">
                <a:solidFill>
                  <a:srgbClr val="221F1F"/>
                </a:solidFill>
                <a:latin typeface="Arial" panose="020B0604020202020204" pitchFamily="34" charset="0"/>
                <a:ea typeface="Garamond" panose="02020404030301010803" pitchFamily="18" charset="0"/>
              </a:rPr>
              <a:t>, </a:t>
            </a:r>
            <a:r>
              <a:rPr lang="en-US" sz="2900" spc="-15" dirty="0">
                <a:solidFill>
                  <a:srgbClr val="221F1F"/>
                </a:solidFill>
                <a:latin typeface="Arial" panose="020B0604020202020204" pitchFamily="34" charset="0"/>
                <a:ea typeface="Garamond" panose="02020404030301010803" pitchFamily="18" charset="0"/>
              </a:rPr>
              <a:t>t</a:t>
            </a:r>
            <a:r>
              <a:rPr lang="en-US" sz="2900" spc="-20" dirty="0">
                <a:solidFill>
                  <a:srgbClr val="221F1F"/>
                </a:solidFill>
                <a:latin typeface="Arial" panose="020B0604020202020204" pitchFamily="34" charset="0"/>
                <a:ea typeface="Garamond" panose="02020404030301010803" pitchFamily="18" charset="0"/>
              </a:rPr>
              <a:t>h</a:t>
            </a:r>
            <a:r>
              <a:rPr lang="en-US" sz="2900" spc="10" dirty="0">
                <a:solidFill>
                  <a:srgbClr val="221F1F"/>
                </a:solidFill>
                <a:latin typeface="Arial" panose="020B0604020202020204" pitchFamily="34" charset="0"/>
                <a:ea typeface="Garamond" panose="02020404030301010803" pitchFamily="18" charset="0"/>
              </a:rPr>
              <a:t>e</a:t>
            </a:r>
            <a:r>
              <a:rPr lang="en-US" sz="2900" spc="-10" dirty="0">
                <a:solidFill>
                  <a:srgbClr val="221F1F"/>
                </a:solidFill>
                <a:latin typeface="Arial" panose="020B0604020202020204" pitchFamily="34" charset="0"/>
                <a:ea typeface="Garamond" panose="02020404030301010803" pitchFamily="18" charset="0"/>
              </a:rPr>
              <a:t> </a:t>
            </a:r>
            <a:r>
              <a:rPr lang="en-US" sz="2900" spc="-30" dirty="0">
                <a:solidFill>
                  <a:srgbClr val="221F1F"/>
                </a:solidFill>
                <a:latin typeface="Arial" panose="020B0604020202020204" pitchFamily="34" charset="0"/>
                <a:ea typeface="Garamond" panose="02020404030301010803" pitchFamily="18" charset="0"/>
              </a:rPr>
              <a:t>Sout</a:t>
            </a:r>
            <a:r>
              <a:rPr lang="en-US" sz="2900" dirty="0">
                <a:solidFill>
                  <a:srgbClr val="221F1F"/>
                </a:solidFill>
                <a:latin typeface="Arial" panose="020B0604020202020204" pitchFamily="34" charset="0"/>
                <a:ea typeface="Garamond" panose="02020404030301010803" pitchFamily="18" charset="0"/>
              </a:rPr>
              <a:t>h</a:t>
            </a:r>
            <a:r>
              <a:rPr lang="en-US" sz="2900" spc="-10" dirty="0">
                <a:solidFill>
                  <a:srgbClr val="221F1F"/>
                </a:solidFill>
                <a:latin typeface="Arial" panose="020B0604020202020204" pitchFamily="34" charset="0"/>
                <a:ea typeface="Garamond" panose="02020404030301010803" pitchFamily="18" charset="0"/>
              </a:rPr>
              <a:t> </a:t>
            </a:r>
            <a:r>
              <a:rPr lang="en-US" sz="2900" spc="-20" dirty="0">
                <a:solidFill>
                  <a:srgbClr val="221F1F"/>
                </a:solidFill>
                <a:latin typeface="Arial" panose="020B0604020202020204" pitchFamily="34" charset="0"/>
                <a:ea typeface="Garamond" panose="02020404030301010803" pitchFamily="18" charset="0"/>
              </a:rPr>
              <a:t>b</a:t>
            </a:r>
            <a:r>
              <a:rPr lang="en-US" sz="2900" dirty="0">
                <a:solidFill>
                  <a:srgbClr val="221F1F"/>
                </a:solidFill>
                <a:latin typeface="Arial" panose="020B0604020202020204" pitchFamily="34" charset="0"/>
                <a:ea typeface="Garamond" panose="02020404030301010803" pitchFamily="18" charset="0"/>
              </a:rPr>
              <a:t>y </a:t>
            </a:r>
            <a:r>
              <a:rPr lang="en-US" sz="2900" spc="-25" dirty="0">
                <a:solidFill>
                  <a:srgbClr val="221F1F"/>
                </a:solidFill>
                <a:latin typeface="Arial" panose="020B0604020202020204" pitchFamily="34" charset="0"/>
                <a:ea typeface="Garamond" panose="02020404030301010803" pitchFamily="18" charset="0"/>
              </a:rPr>
              <a:t>B</a:t>
            </a:r>
            <a:r>
              <a:rPr lang="en-US" sz="2900" spc="-20" dirty="0">
                <a:solidFill>
                  <a:srgbClr val="221F1F"/>
                </a:solidFill>
                <a:latin typeface="Arial" panose="020B0604020202020204" pitchFamily="34" charset="0"/>
                <a:ea typeface="Garamond" panose="02020404030301010803" pitchFamily="18" charset="0"/>
              </a:rPr>
              <a:t>ab</a:t>
            </a:r>
            <a:r>
              <a:rPr lang="en-US" sz="2900" spc="-30" dirty="0">
                <a:solidFill>
                  <a:srgbClr val="221F1F"/>
                </a:solidFill>
                <a:latin typeface="Arial" panose="020B0604020202020204" pitchFamily="34" charset="0"/>
                <a:ea typeface="Garamond" panose="02020404030301010803" pitchFamily="18" charset="0"/>
              </a:rPr>
              <a:t>ylo</a:t>
            </a:r>
            <a:r>
              <a:rPr lang="en-US" sz="2900" dirty="0">
                <a:solidFill>
                  <a:srgbClr val="221F1F"/>
                </a:solidFill>
                <a:latin typeface="Arial" panose="020B0604020202020204" pitchFamily="34" charset="0"/>
                <a:ea typeface="Garamond" panose="02020404030301010803" pitchFamily="18" charset="0"/>
              </a:rPr>
              <a:t>n</a:t>
            </a:r>
            <a:r>
              <a:rPr lang="en-US" sz="2900" spc="-15" dirty="0">
                <a:solidFill>
                  <a:srgbClr val="221F1F"/>
                </a:solidFill>
                <a:latin typeface="Arial" panose="020B0604020202020204" pitchFamily="34" charset="0"/>
                <a:ea typeface="Garamond" panose="02020404030301010803" pitchFamily="18" charset="0"/>
              </a:rPr>
              <a:t> </a:t>
            </a:r>
            <a:r>
              <a:rPr lang="en-US" sz="2900" spc="-25" dirty="0">
                <a:solidFill>
                  <a:srgbClr val="221F1F"/>
                </a:solidFill>
                <a:latin typeface="Arial" panose="020B0604020202020204" pitchFamily="34" charset="0"/>
                <a:ea typeface="Garamond" panose="02020404030301010803" pitchFamily="18" charset="0"/>
              </a:rPr>
              <a:t>i</a:t>
            </a:r>
            <a:r>
              <a:rPr lang="en-US" sz="2900" dirty="0">
                <a:solidFill>
                  <a:srgbClr val="221F1F"/>
                </a:solidFill>
                <a:latin typeface="Arial" panose="020B0604020202020204" pitchFamily="34" charset="0"/>
                <a:ea typeface="Garamond" panose="02020404030301010803" pitchFamily="18" charset="0"/>
              </a:rPr>
              <a:t>n</a:t>
            </a:r>
            <a:r>
              <a:rPr lang="en-US" sz="2900" spc="-15" dirty="0">
                <a:solidFill>
                  <a:srgbClr val="221F1F"/>
                </a:solidFill>
                <a:latin typeface="Arial" panose="020B0604020202020204" pitchFamily="34" charset="0"/>
                <a:ea typeface="Garamond" panose="02020404030301010803" pitchFamily="18" charset="0"/>
              </a:rPr>
              <a:t> </a:t>
            </a:r>
            <a:r>
              <a:rPr lang="en-US" sz="2900" spc="-30" dirty="0">
                <a:solidFill>
                  <a:srgbClr val="221F1F"/>
                </a:solidFill>
                <a:latin typeface="Arial" panose="020B0604020202020204" pitchFamily="34" charset="0"/>
                <a:ea typeface="Garamond" panose="02020404030301010803" pitchFamily="18" charset="0"/>
              </a:rPr>
              <a:t>58</a:t>
            </a:r>
            <a:r>
              <a:rPr lang="en-US" sz="2900" dirty="0">
                <a:solidFill>
                  <a:srgbClr val="221F1F"/>
                </a:solidFill>
                <a:latin typeface="Arial" panose="020B0604020202020204" pitchFamily="34" charset="0"/>
                <a:ea typeface="Garamond" panose="02020404030301010803" pitchFamily="18" charset="0"/>
              </a:rPr>
              <a:t>6</a:t>
            </a:r>
            <a:r>
              <a:rPr lang="en-US" sz="2900" spc="-10" dirty="0">
                <a:solidFill>
                  <a:srgbClr val="221F1F"/>
                </a:solidFill>
                <a:latin typeface="Arial" panose="020B0604020202020204" pitchFamily="34" charset="0"/>
                <a:ea typeface="Garamond" panose="02020404030301010803" pitchFamily="18" charset="0"/>
              </a:rPr>
              <a:t> </a:t>
            </a:r>
            <a:r>
              <a:rPr lang="en-US" sz="2900" spc="-15" dirty="0">
                <a:solidFill>
                  <a:srgbClr val="221F1F"/>
                </a:solidFill>
                <a:latin typeface="Arial" panose="020B0604020202020204" pitchFamily="34" charset="0"/>
                <a:ea typeface="Garamond" panose="02020404030301010803" pitchFamily="18" charset="0"/>
              </a:rPr>
              <a:t>BC</a:t>
            </a:r>
            <a:r>
              <a:rPr lang="en-US" sz="2900" spc="15" dirty="0">
                <a:solidFill>
                  <a:srgbClr val="221F1F"/>
                </a:solidFill>
                <a:latin typeface="Arial" panose="020B0604020202020204" pitchFamily="34" charset="0"/>
                <a:ea typeface="Garamond" panose="02020404030301010803" pitchFamily="18" charset="0"/>
              </a:rPr>
              <a:t>.</a:t>
            </a:r>
          </a:p>
          <a:p>
            <a:pPr marL="457200" indent="-457200">
              <a:buFont typeface="Arial" panose="020B0604020202020204" pitchFamily="34" charset="0"/>
              <a:buChar char="•"/>
            </a:pPr>
            <a:r>
              <a:rPr lang="en-US" sz="2900" spc="-20" dirty="0">
                <a:solidFill>
                  <a:srgbClr val="221F1F"/>
                </a:solidFill>
                <a:latin typeface="Arial" panose="020B0604020202020204" pitchFamily="34" charset="0"/>
                <a:ea typeface="Garamond" panose="02020404030301010803" pitchFamily="18" charset="0"/>
              </a:rPr>
              <a:t>E</a:t>
            </a:r>
            <a:r>
              <a:rPr lang="en-US" sz="2900" spc="-30" dirty="0">
                <a:solidFill>
                  <a:srgbClr val="221F1F"/>
                </a:solidFill>
                <a:latin typeface="Arial" panose="020B0604020202020204" pitchFamily="34" charset="0"/>
                <a:ea typeface="Garamond" panose="02020404030301010803" pitchFamily="18" charset="0"/>
              </a:rPr>
              <a:t>z</a:t>
            </a:r>
            <a:r>
              <a:rPr lang="en-US" sz="2900" spc="-40" dirty="0">
                <a:solidFill>
                  <a:srgbClr val="221F1F"/>
                </a:solidFill>
                <a:latin typeface="Arial" panose="020B0604020202020204" pitchFamily="34" charset="0"/>
                <a:ea typeface="Garamond" panose="02020404030301010803" pitchFamily="18" charset="0"/>
              </a:rPr>
              <a:t>r</a:t>
            </a:r>
            <a:r>
              <a:rPr lang="en-US" sz="2900" dirty="0">
                <a:solidFill>
                  <a:srgbClr val="221F1F"/>
                </a:solidFill>
                <a:latin typeface="Arial" panose="020B0604020202020204" pitchFamily="34" charset="0"/>
                <a:ea typeface="Garamond" panose="02020404030301010803" pitchFamily="18" charset="0"/>
              </a:rPr>
              <a:t>a</a:t>
            </a:r>
            <a:r>
              <a:rPr lang="en-US" sz="2900" spc="-15" dirty="0">
                <a:solidFill>
                  <a:srgbClr val="221F1F"/>
                </a:solidFill>
                <a:latin typeface="Arial" panose="020B0604020202020204" pitchFamily="34" charset="0"/>
                <a:ea typeface="Garamond" panose="02020404030301010803" pitchFamily="18" charset="0"/>
              </a:rPr>
              <a:t> </a:t>
            </a:r>
            <a:r>
              <a:rPr lang="en-US" sz="2900" spc="-30" dirty="0">
                <a:solidFill>
                  <a:srgbClr val="221F1F"/>
                </a:solidFill>
                <a:latin typeface="Arial" panose="020B0604020202020204" pitchFamily="34" charset="0"/>
                <a:ea typeface="Garamond" panose="02020404030301010803" pitchFamily="18" charset="0"/>
              </a:rPr>
              <a:t>a</a:t>
            </a:r>
            <a:r>
              <a:rPr lang="en-US" sz="2900" spc="-25" dirty="0">
                <a:solidFill>
                  <a:srgbClr val="221F1F"/>
                </a:solidFill>
                <a:latin typeface="Arial" panose="020B0604020202020204" pitchFamily="34" charset="0"/>
                <a:ea typeface="Garamond" panose="02020404030301010803" pitchFamily="18" charset="0"/>
              </a:rPr>
              <a:t>n</a:t>
            </a:r>
            <a:r>
              <a:rPr lang="en-US" sz="2900" dirty="0">
                <a:solidFill>
                  <a:srgbClr val="221F1F"/>
                </a:solidFill>
                <a:latin typeface="Arial" panose="020B0604020202020204" pitchFamily="34" charset="0"/>
                <a:ea typeface="Garamond" panose="02020404030301010803" pitchFamily="18" charset="0"/>
              </a:rPr>
              <a:t>d</a:t>
            </a:r>
            <a:r>
              <a:rPr lang="en-US" sz="2900" spc="-15" dirty="0">
                <a:solidFill>
                  <a:srgbClr val="221F1F"/>
                </a:solidFill>
                <a:latin typeface="Arial" panose="020B0604020202020204" pitchFamily="34" charset="0"/>
                <a:ea typeface="Garamond" panose="02020404030301010803" pitchFamily="18" charset="0"/>
              </a:rPr>
              <a:t> </a:t>
            </a:r>
            <a:r>
              <a:rPr lang="en-US" sz="2900" spc="-30" dirty="0">
                <a:solidFill>
                  <a:srgbClr val="221F1F"/>
                </a:solidFill>
                <a:latin typeface="Arial" panose="020B0604020202020204" pitchFamily="34" charset="0"/>
                <a:ea typeface="Garamond" panose="02020404030301010803" pitchFamily="18" charset="0"/>
              </a:rPr>
              <a:t>Neh</a:t>
            </a:r>
            <a:r>
              <a:rPr lang="en-US" sz="2900" spc="-25" dirty="0">
                <a:solidFill>
                  <a:srgbClr val="221F1F"/>
                </a:solidFill>
                <a:latin typeface="Arial" panose="020B0604020202020204" pitchFamily="34" charset="0"/>
                <a:ea typeface="Garamond" panose="02020404030301010803" pitchFamily="18" charset="0"/>
              </a:rPr>
              <a:t>e</a:t>
            </a:r>
            <a:r>
              <a:rPr lang="en-US" sz="2900" spc="-30" dirty="0">
                <a:solidFill>
                  <a:srgbClr val="221F1F"/>
                </a:solidFill>
                <a:latin typeface="Arial" panose="020B0604020202020204" pitchFamily="34" charset="0"/>
                <a:ea typeface="Garamond" panose="02020404030301010803" pitchFamily="18" charset="0"/>
              </a:rPr>
              <a:t>mia</a:t>
            </a:r>
            <a:r>
              <a:rPr lang="en-US" sz="2900" dirty="0">
                <a:solidFill>
                  <a:srgbClr val="221F1F"/>
                </a:solidFill>
                <a:latin typeface="Arial" panose="020B0604020202020204" pitchFamily="34" charset="0"/>
                <a:ea typeface="Garamond" panose="02020404030301010803" pitchFamily="18" charset="0"/>
              </a:rPr>
              <a:t>h</a:t>
            </a:r>
            <a:r>
              <a:rPr lang="en-US" sz="2900" spc="-15" dirty="0">
                <a:solidFill>
                  <a:srgbClr val="221F1F"/>
                </a:solidFill>
                <a:latin typeface="Arial" panose="020B0604020202020204" pitchFamily="34" charset="0"/>
                <a:ea typeface="Garamond" panose="02020404030301010803" pitchFamily="18" charset="0"/>
              </a:rPr>
              <a:t> </a:t>
            </a:r>
            <a:r>
              <a:rPr lang="en-US" sz="2900" spc="-25" dirty="0">
                <a:solidFill>
                  <a:srgbClr val="221F1F"/>
                </a:solidFill>
                <a:latin typeface="Arial" panose="020B0604020202020204" pitchFamily="34" charset="0"/>
                <a:ea typeface="Garamond" panose="02020404030301010803" pitchFamily="18" charset="0"/>
              </a:rPr>
              <a:t>t</a:t>
            </a:r>
            <a:r>
              <a:rPr lang="en-US" sz="2900" spc="-30" dirty="0">
                <a:solidFill>
                  <a:srgbClr val="221F1F"/>
                </a:solidFill>
                <a:latin typeface="Arial" panose="020B0604020202020204" pitchFamily="34" charset="0"/>
                <a:ea typeface="Garamond" panose="02020404030301010803" pitchFamily="18" charset="0"/>
              </a:rPr>
              <a:t>el</a:t>
            </a:r>
            <a:r>
              <a:rPr lang="en-US" sz="2900" dirty="0">
                <a:solidFill>
                  <a:srgbClr val="221F1F"/>
                </a:solidFill>
                <a:latin typeface="Arial" panose="020B0604020202020204" pitchFamily="34" charset="0"/>
                <a:ea typeface="Garamond" panose="02020404030301010803" pitchFamily="18" charset="0"/>
              </a:rPr>
              <a:t>l</a:t>
            </a:r>
            <a:r>
              <a:rPr lang="en-US" sz="2900" spc="-15" dirty="0">
                <a:solidFill>
                  <a:srgbClr val="221F1F"/>
                </a:solidFill>
                <a:latin typeface="Arial" panose="020B0604020202020204" pitchFamily="34" charset="0"/>
                <a:ea typeface="Garamond" panose="02020404030301010803" pitchFamily="18" charset="0"/>
              </a:rPr>
              <a:t> </a:t>
            </a:r>
            <a:r>
              <a:rPr lang="en-US" sz="2900" spc="-30" dirty="0">
                <a:solidFill>
                  <a:srgbClr val="221F1F"/>
                </a:solidFill>
                <a:latin typeface="Arial" panose="020B0604020202020204" pitchFamily="34" charset="0"/>
                <a:ea typeface="Garamond" panose="02020404030301010803" pitchFamily="18" charset="0"/>
              </a:rPr>
              <a:t>o</a:t>
            </a:r>
            <a:r>
              <a:rPr lang="en-US" sz="2900" dirty="0">
                <a:solidFill>
                  <a:srgbClr val="221F1F"/>
                </a:solidFill>
                <a:latin typeface="Arial" panose="020B0604020202020204" pitchFamily="34" charset="0"/>
                <a:ea typeface="Garamond" panose="02020404030301010803" pitchFamily="18" charset="0"/>
              </a:rPr>
              <a:t>f</a:t>
            </a:r>
            <a:r>
              <a:rPr lang="en-US" sz="2900" spc="-10" dirty="0">
                <a:solidFill>
                  <a:srgbClr val="221F1F"/>
                </a:solidFill>
                <a:latin typeface="Arial" panose="020B0604020202020204" pitchFamily="34" charset="0"/>
                <a:ea typeface="Garamond" panose="02020404030301010803" pitchFamily="18" charset="0"/>
              </a:rPr>
              <a:t> </a:t>
            </a:r>
            <a:r>
              <a:rPr lang="en-US" sz="2900" spc="-30" dirty="0">
                <a:solidFill>
                  <a:srgbClr val="221F1F"/>
                </a:solidFill>
                <a:latin typeface="Arial" panose="020B0604020202020204" pitchFamily="34" charset="0"/>
                <a:ea typeface="Garamond" panose="02020404030301010803" pitchFamily="18" charset="0"/>
              </a:rPr>
              <a:t>th</a:t>
            </a:r>
            <a:r>
              <a:rPr lang="en-US" sz="2900" dirty="0">
                <a:solidFill>
                  <a:srgbClr val="221F1F"/>
                </a:solidFill>
                <a:latin typeface="Arial" panose="020B0604020202020204" pitchFamily="34" charset="0"/>
                <a:ea typeface="Garamond" panose="02020404030301010803" pitchFamily="18" charset="0"/>
              </a:rPr>
              <a:t>e</a:t>
            </a:r>
            <a:r>
              <a:rPr lang="en-US" sz="2900" spc="-10" dirty="0">
                <a:solidFill>
                  <a:srgbClr val="221F1F"/>
                </a:solidFill>
                <a:latin typeface="Arial" panose="020B0604020202020204" pitchFamily="34" charset="0"/>
                <a:ea typeface="Garamond" panose="02020404030301010803" pitchFamily="18" charset="0"/>
              </a:rPr>
              <a:t> prophesied </a:t>
            </a:r>
            <a:r>
              <a:rPr lang="en-US" sz="2900" spc="-40" dirty="0">
                <a:solidFill>
                  <a:srgbClr val="221F1F"/>
                </a:solidFill>
                <a:latin typeface="Arial" panose="020B0604020202020204" pitchFamily="34" charset="0"/>
                <a:ea typeface="Garamond" panose="02020404030301010803" pitchFamily="18" charset="0"/>
              </a:rPr>
              <a:t>r</a:t>
            </a:r>
            <a:r>
              <a:rPr lang="en-US" sz="2900" spc="-30" dirty="0">
                <a:solidFill>
                  <a:srgbClr val="221F1F"/>
                </a:solidFill>
                <a:latin typeface="Arial" panose="020B0604020202020204" pitchFamily="34" charset="0"/>
                <a:ea typeface="Garamond" panose="02020404030301010803" pitchFamily="18" charset="0"/>
              </a:rPr>
              <a:t>etu</a:t>
            </a:r>
            <a:r>
              <a:rPr lang="en-US" sz="2900" spc="-10" dirty="0">
                <a:solidFill>
                  <a:srgbClr val="221F1F"/>
                </a:solidFill>
                <a:latin typeface="Arial" panose="020B0604020202020204" pitchFamily="34" charset="0"/>
                <a:ea typeface="Garamond" panose="02020404030301010803" pitchFamily="18" charset="0"/>
              </a:rPr>
              <a:t>r</a:t>
            </a:r>
            <a:r>
              <a:rPr lang="en-US" sz="2900" dirty="0">
                <a:solidFill>
                  <a:srgbClr val="221F1F"/>
                </a:solidFill>
                <a:latin typeface="Arial" panose="020B0604020202020204" pitchFamily="34" charset="0"/>
                <a:ea typeface="Garamond" panose="02020404030301010803" pitchFamily="18" charset="0"/>
              </a:rPr>
              <a:t>n</a:t>
            </a:r>
            <a:r>
              <a:rPr lang="en-US" sz="2900" spc="-10" dirty="0">
                <a:solidFill>
                  <a:srgbClr val="221F1F"/>
                </a:solidFill>
                <a:latin typeface="Arial" panose="020B0604020202020204" pitchFamily="34" charset="0"/>
                <a:ea typeface="Garamond" panose="02020404030301010803" pitchFamily="18" charset="0"/>
              </a:rPr>
              <a:t> </a:t>
            </a:r>
            <a:r>
              <a:rPr lang="en-US" sz="2900" spc="-30" dirty="0">
                <a:solidFill>
                  <a:srgbClr val="221F1F"/>
                </a:solidFill>
                <a:latin typeface="Arial" panose="020B0604020202020204" pitchFamily="34" charset="0"/>
                <a:ea typeface="Garamond" panose="02020404030301010803" pitchFamily="18" charset="0"/>
              </a:rPr>
              <a:t>afte</a:t>
            </a:r>
            <a:r>
              <a:rPr lang="en-US" sz="2900" dirty="0">
                <a:solidFill>
                  <a:srgbClr val="221F1F"/>
                </a:solidFill>
                <a:latin typeface="Arial" panose="020B0604020202020204" pitchFamily="34" charset="0"/>
                <a:ea typeface="Garamond" panose="02020404030301010803" pitchFamily="18" charset="0"/>
              </a:rPr>
              <a:t>r</a:t>
            </a:r>
            <a:r>
              <a:rPr lang="en-US" sz="2900" spc="-10" dirty="0">
                <a:solidFill>
                  <a:srgbClr val="221F1F"/>
                </a:solidFill>
                <a:latin typeface="Arial" panose="020B0604020202020204" pitchFamily="34" charset="0"/>
                <a:ea typeface="Garamond" panose="02020404030301010803" pitchFamily="18" charset="0"/>
              </a:rPr>
              <a:t> 400 years of </a:t>
            </a:r>
            <a:r>
              <a:rPr lang="en-US" sz="2900" spc="-30" dirty="0">
                <a:solidFill>
                  <a:srgbClr val="221F1F"/>
                </a:solidFill>
                <a:latin typeface="Arial" panose="020B0604020202020204" pitchFamily="34" charset="0"/>
                <a:ea typeface="Garamond" panose="02020404030301010803" pitchFamily="18" charset="0"/>
              </a:rPr>
              <a:t>captiv</a:t>
            </a:r>
            <a:r>
              <a:rPr lang="en-US" sz="2900" spc="-25" dirty="0">
                <a:solidFill>
                  <a:srgbClr val="221F1F"/>
                </a:solidFill>
                <a:latin typeface="Arial" panose="020B0604020202020204" pitchFamily="34" charset="0"/>
                <a:ea typeface="Garamond" panose="02020404030301010803" pitchFamily="18" charset="0"/>
              </a:rPr>
              <a:t>i</a:t>
            </a:r>
            <a:r>
              <a:rPr lang="en-US" sz="2900" spc="-30" dirty="0">
                <a:solidFill>
                  <a:srgbClr val="221F1F"/>
                </a:solidFill>
                <a:latin typeface="Arial" panose="020B0604020202020204" pitchFamily="34" charset="0"/>
                <a:ea typeface="Garamond" panose="02020404030301010803" pitchFamily="18" charset="0"/>
              </a:rPr>
              <a:t>t</a:t>
            </a:r>
            <a:r>
              <a:rPr lang="en-US" sz="2900" dirty="0">
                <a:solidFill>
                  <a:srgbClr val="221F1F"/>
                </a:solidFill>
                <a:latin typeface="Arial" panose="020B0604020202020204" pitchFamily="34" charset="0"/>
                <a:ea typeface="Garamond" panose="02020404030301010803" pitchFamily="18" charset="0"/>
              </a:rPr>
              <a:t>y</a:t>
            </a:r>
            <a:r>
              <a:rPr lang="en-US" sz="2900" spc="-15" dirty="0">
                <a:solidFill>
                  <a:srgbClr val="221F1F"/>
                </a:solidFill>
                <a:latin typeface="Arial" panose="020B0604020202020204" pitchFamily="34" charset="0"/>
                <a:ea typeface="Garamond" panose="02020404030301010803" pitchFamily="18" charset="0"/>
              </a:rPr>
              <a:t> </a:t>
            </a:r>
            <a:r>
              <a:rPr lang="en-US" sz="2900" spc="-30" dirty="0">
                <a:solidFill>
                  <a:srgbClr val="221F1F"/>
                </a:solidFill>
                <a:latin typeface="Arial" panose="020B0604020202020204" pitchFamily="34" charset="0"/>
                <a:ea typeface="Garamond" panose="02020404030301010803" pitchFamily="18" charset="0"/>
              </a:rPr>
              <a:t>t</a:t>
            </a:r>
            <a:r>
              <a:rPr lang="en-US" sz="2900" dirty="0">
                <a:solidFill>
                  <a:srgbClr val="221F1F"/>
                </a:solidFill>
                <a:latin typeface="Arial" panose="020B0604020202020204" pitchFamily="34" charset="0"/>
                <a:ea typeface="Garamond" panose="02020404030301010803" pitchFamily="18" charset="0"/>
              </a:rPr>
              <a:t>o</a:t>
            </a:r>
            <a:r>
              <a:rPr lang="en-US" sz="2900" spc="-10" dirty="0">
                <a:solidFill>
                  <a:srgbClr val="221F1F"/>
                </a:solidFill>
                <a:latin typeface="Arial" panose="020B0604020202020204" pitchFamily="34" charset="0"/>
                <a:ea typeface="Garamond" panose="02020404030301010803" pitchFamily="18" charset="0"/>
              </a:rPr>
              <a:t> </a:t>
            </a:r>
            <a:r>
              <a:rPr lang="en-US" sz="2900" spc="-40" dirty="0">
                <a:solidFill>
                  <a:srgbClr val="221F1F"/>
                </a:solidFill>
                <a:latin typeface="Arial" panose="020B0604020202020204" pitchFamily="34" charset="0"/>
                <a:ea typeface="Garamond" panose="02020404030301010803" pitchFamily="18" charset="0"/>
              </a:rPr>
              <a:t>r</a:t>
            </a:r>
            <a:r>
              <a:rPr lang="en-US" sz="2900" spc="-30" dirty="0">
                <a:solidFill>
                  <a:srgbClr val="221F1F"/>
                </a:solidFill>
                <a:latin typeface="Arial" panose="020B0604020202020204" pitchFamily="34" charset="0"/>
                <a:ea typeface="Garamond" panose="02020404030301010803" pitchFamily="18" charset="0"/>
              </a:rPr>
              <a:t>ebu</a:t>
            </a:r>
            <a:r>
              <a:rPr lang="en-US" sz="2900" spc="-25" dirty="0">
                <a:solidFill>
                  <a:srgbClr val="221F1F"/>
                </a:solidFill>
                <a:latin typeface="Arial" panose="020B0604020202020204" pitchFamily="34" charset="0"/>
                <a:ea typeface="Garamond" panose="02020404030301010803" pitchFamily="18" charset="0"/>
              </a:rPr>
              <a:t>i</a:t>
            </a:r>
            <a:r>
              <a:rPr lang="en-US" sz="2900" spc="-30" dirty="0">
                <a:solidFill>
                  <a:srgbClr val="221F1F"/>
                </a:solidFill>
                <a:latin typeface="Arial" panose="020B0604020202020204" pitchFamily="34" charset="0"/>
                <a:ea typeface="Garamond" panose="02020404030301010803" pitchFamily="18" charset="0"/>
              </a:rPr>
              <a:t>l</a:t>
            </a:r>
            <a:r>
              <a:rPr lang="en-US" sz="2900" dirty="0">
                <a:solidFill>
                  <a:srgbClr val="221F1F"/>
                </a:solidFill>
                <a:latin typeface="Arial" panose="020B0604020202020204" pitchFamily="34" charset="0"/>
                <a:ea typeface="Garamond" panose="02020404030301010803" pitchFamily="18" charset="0"/>
              </a:rPr>
              <a:t>d</a:t>
            </a:r>
            <a:r>
              <a:rPr lang="en-US" sz="2900" spc="180" dirty="0">
                <a:solidFill>
                  <a:srgbClr val="221F1F"/>
                </a:solidFill>
                <a:latin typeface="Arial" panose="020B0604020202020204" pitchFamily="34" charset="0"/>
                <a:ea typeface="Garamond" panose="02020404030301010803" pitchFamily="18" charset="0"/>
              </a:rPr>
              <a:t> </a:t>
            </a:r>
            <a:r>
              <a:rPr lang="en-US" sz="2900" spc="-25" dirty="0">
                <a:solidFill>
                  <a:srgbClr val="221F1F"/>
                </a:solidFill>
                <a:latin typeface="Arial" panose="020B0604020202020204" pitchFamily="34" charset="0"/>
                <a:ea typeface="Garamond" panose="02020404030301010803" pitchFamily="18" charset="0"/>
              </a:rPr>
              <a:t>t</a:t>
            </a:r>
            <a:r>
              <a:rPr lang="en-US" sz="2900" spc="-30" dirty="0">
                <a:solidFill>
                  <a:srgbClr val="221F1F"/>
                </a:solidFill>
                <a:latin typeface="Arial" panose="020B0604020202020204" pitchFamily="34" charset="0"/>
                <a:ea typeface="Garamond" panose="02020404030301010803" pitchFamily="18" charset="0"/>
              </a:rPr>
              <a:t>h</a:t>
            </a:r>
            <a:r>
              <a:rPr lang="en-US" sz="2900" dirty="0">
                <a:solidFill>
                  <a:srgbClr val="221F1F"/>
                </a:solidFill>
                <a:latin typeface="Arial" panose="020B0604020202020204" pitchFamily="34" charset="0"/>
                <a:ea typeface="Garamond" panose="02020404030301010803" pitchFamily="18" charset="0"/>
              </a:rPr>
              <a:t>e</a:t>
            </a:r>
            <a:r>
              <a:rPr lang="en-US" sz="2900" spc="-15" dirty="0">
                <a:solidFill>
                  <a:srgbClr val="221F1F"/>
                </a:solidFill>
                <a:latin typeface="Arial" panose="020B0604020202020204" pitchFamily="34" charset="0"/>
                <a:ea typeface="Garamond" panose="02020404030301010803" pitchFamily="18" charset="0"/>
              </a:rPr>
              <a:t> </a:t>
            </a:r>
            <a:r>
              <a:rPr lang="en-US" sz="2900" spc="-30" dirty="0">
                <a:solidFill>
                  <a:srgbClr val="221F1F"/>
                </a:solidFill>
                <a:latin typeface="Arial" panose="020B0604020202020204" pitchFamily="34" charset="0"/>
                <a:ea typeface="Garamond" panose="02020404030301010803" pitchFamily="18" charset="0"/>
              </a:rPr>
              <a:t>t</a:t>
            </a:r>
            <a:r>
              <a:rPr lang="en-US" sz="2900" spc="-25" dirty="0">
                <a:solidFill>
                  <a:srgbClr val="221F1F"/>
                </a:solidFill>
                <a:latin typeface="Arial" panose="020B0604020202020204" pitchFamily="34" charset="0"/>
                <a:ea typeface="Garamond" panose="02020404030301010803" pitchFamily="18" charset="0"/>
              </a:rPr>
              <a:t>e</a:t>
            </a:r>
            <a:r>
              <a:rPr lang="en-US" sz="2900" spc="-30" dirty="0">
                <a:solidFill>
                  <a:srgbClr val="221F1F"/>
                </a:solidFill>
                <a:latin typeface="Arial" panose="020B0604020202020204" pitchFamily="34" charset="0"/>
                <a:ea typeface="Garamond" panose="02020404030301010803" pitchFamily="18" charset="0"/>
              </a:rPr>
              <a:t>mpl</a:t>
            </a:r>
            <a:r>
              <a:rPr lang="en-US" sz="2900" dirty="0">
                <a:solidFill>
                  <a:srgbClr val="221F1F"/>
                </a:solidFill>
                <a:latin typeface="Arial" panose="020B0604020202020204" pitchFamily="34" charset="0"/>
                <a:ea typeface="Garamond" panose="02020404030301010803" pitchFamily="18" charset="0"/>
              </a:rPr>
              <a:t>e</a:t>
            </a:r>
            <a:r>
              <a:rPr lang="en-US" sz="2900" spc="-15" dirty="0">
                <a:solidFill>
                  <a:srgbClr val="221F1F"/>
                </a:solidFill>
                <a:latin typeface="Arial" panose="020B0604020202020204" pitchFamily="34" charset="0"/>
                <a:ea typeface="Garamond" panose="02020404030301010803" pitchFamily="18" charset="0"/>
              </a:rPr>
              <a:t> </a:t>
            </a:r>
            <a:r>
              <a:rPr lang="en-US" sz="2900" spc="-25" dirty="0">
                <a:solidFill>
                  <a:srgbClr val="221F1F"/>
                </a:solidFill>
                <a:latin typeface="Arial" panose="020B0604020202020204" pitchFamily="34" charset="0"/>
                <a:ea typeface="Garamond" panose="02020404030301010803" pitchFamily="18" charset="0"/>
              </a:rPr>
              <a:t>a</a:t>
            </a:r>
            <a:r>
              <a:rPr lang="en-US" sz="2900" spc="-30" dirty="0">
                <a:solidFill>
                  <a:srgbClr val="221F1F"/>
                </a:solidFill>
                <a:latin typeface="Arial" panose="020B0604020202020204" pitchFamily="34" charset="0"/>
                <a:ea typeface="Garamond" panose="02020404030301010803" pitchFamily="18" charset="0"/>
              </a:rPr>
              <a:t>n</a:t>
            </a:r>
            <a:r>
              <a:rPr lang="en-US" sz="2900" dirty="0">
                <a:solidFill>
                  <a:srgbClr val="221F1F"/>
                </a:solidFill>
                <a:latin typeface="Arial" panose="020B0604020202020204" pitchFamily="34" charset="0"/>
                <a:ea typeface="Garamond" panose="02020404030301010803" pitchFamily="18" charset="0"/>
              </a:rPr>
              <a:t>d Jerusalem</a:t>
            </a:r>
            <a:r>
              <a:rPr lang="en-US" sz="2900" spc="-15" dirty="0">
                <a:solidFill>
                  <a:srgbClr val="221F1F"/>
                </a:solidFill>
                <a:latin typeface="Arial" panose="020B0604020202020204" pitchFamily="34" charset="0"/>
                <a:ea typeface="Garamond" panose="02020404030301010803" pitchFamily="18" charset="0"/>
              </a:rPr>
              <a:t> </a:t>
            </a:r>
            <a:r>
              <a:rPr lang="en-US" sz="2900" dirty="0">
                <a:solidFill>
                  <a:srgbClr val="221F1F"/>
                </a:solidFill>
                <a:latin typeface="Arial" panose="020B0604020202020204" pitchFamily="34" charset="0"/>
                <a:ea typeface="Garamond" panose="02020404030301010803" pitchFamily="18" charset="0"/>
              </a:rPr>
              <a:t>w</a:t>
            </a:r>
            <a:r>
              <a:rPr lang="en-US" sz="2900" spc="10" dirty="0">
                <a:solidFill>
                  <a:srgbClr val="221F1F"/>
                </a:solidFill>
                <a:latin typeface="Arial" panose="020B0604020202020204" pitchFamily="34" charset="0"/>
                <a:ea typeface="Garamond" panose="02020404030301010803" pitchFamily="18" charset="0"/>
              </a:rPr>
              <a:t>a</a:t>
            </a:r>
            <a:r>
              <a:rPr lang="en-US" sz="2900" spc="5" dirty="0">
                <a:solidFill>
                  <a:srgbClr val="221F1F"/>
                </a:solidFill>
                <a:latin typeface="Arial" panose="020B0604020202020204" pitchFamily="34" charset="0"/>
                <a:ea typeface="Garamond" panose="02020404030301010803" pitchFamily="18" charset="0"/>
              </a:rPr>
              <a:t>l</a:t>
            </a:r>
            <a:r>
              <a:rPr lang="en-US" sz="2900" spc="35" dirty="0">
                <a:solidFill>
                  <a:srgbClr val="221F1F"/>
                </a:solidFill>
                <a:latin typeface="Arial" panose="020B0604020202020204" pitchFamily="34" charset="0"/>
                <a:ea typeface="Garamond" panose="02020404030301010803" pitchFamily="18" charset="0"/>
              </a:rPr>
              <a:t>l</a:t>
            </a:r>
            <a:r>
              <a:rPr lang="en-US" sz="2900" spc="5" dirty="0">
                <a:solidFill>
                  <a:srgbClr val="221F1F"/>
                </a:solidFill>
                <a:latin typeface="Arial" panose="020B0604020202020204" pitchFamily="34" charset="0"/>
                <a:ea typeface="Garamond" panose="02020404030301010803" pitchFamily="18" charset="0"/>
              </a:rPr>
              <a:t>. </a:t>
            </a:r>
            <a:endParaRPr lang="en-US" sz="2900" dirty="0"/>
          </a:p>
        </p:txBody>
      </p:sp>
    </p:spTree>
    <p:extLst>
      <p:ext uri="{BB962C8B-B14F-4D97-AF65-F5344CB8AC3E}">
        <p14:creationId xmlns:p14="http://schemas.microsoft.com/office/powerpoint/2010/main" val="3065469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4799A-CA21-4DAB-8A65-AEA5DC6AB921}"/>
              </a:ext>
            </a:extLst>
          </p:cNvPr>
          <p:cNvSpPr>
            <a:spLocks noGrp="1"/>
          </p:cNvSpPr>
          <p:nvPr>
            <p:ph type="title"/>
          </p:nvPr>
        </p:nvSpPr>
        <p:spPr/>
        <p:txBody>
          <a:bodyPr>
            <a:normAutofit/>
          </a:bodyPr>
          <a:lstStyle/>
          <a:p>
            <a:r>
              <a:rPr lang="en-US" sz="4400" b="1" dirty="0"/>
              <a:t>Wisdom </a:t>
            </a:r>
          </a:p>
        </p:txBody>
      </p:sp>
      <p:graphicFrame>
        <p:nvGraphicFramePr>
          <p:cNvPr id="8" name="Content Placeholder 7">
            <a:extLst>
              <a:ext uri="{FF2B5EF4-FFF2-40B4-BE49-F238E27FC236}">
                <a16:creationId xmlns:a16="http://schemas.microsoft.com/office/drawing/2014/main" id="{7435D012-AE98-4A06-A783-C408BA2707CF}"/>
              </a:ext>
            </a:extLst>
          </p:cNvPr>
          <p:cNvGraphicFramePr>
            <a:graphicFrameLocks noGrp="1"/>
          </p:cNvGraphicFramePr>
          <p:nvPr>
            <p:ph idx="1"/>
            <p:extLst>
              <p:ext uri="{D42A27DB-BD31-4B8C-83A1-F6EECF244321}">
                <p14:modId xmlns:p14="http://schemas.microsoft.com/office/powerpoint/2010/main" val="1925722095"/>
              </p:ext>
            </p:extLst>
          </p:nvPr>
        </p:nvGraphicFramePr>
        <p:xfrm>
          <a:off x="-344557" y="2243828"/>
          <a:ext cx="2862470" cy="1762540"/>
        </p:xfrm>
        <a:graphic>
          <a:graphicData uri="http://schemas.openxmlformats.org/drawingml/2006/table">
            <a:tbl>
              <a:tblPr firstRow="1" firstCol="1" bandRow="1">
                <a:tableStyleId>{5C22544A-7EE6-4342-B048-85BDC9FD1C3A}</a:tableStyleId>
              </a:tblPr>
              <a:tblGrid>
                <a:gridCol w="2862470">
                  <a:extLst>
                    <a:ext uri="{9D8B030D-6E8A-4147-A177-3AD203B41FA5}">
                      <a16:colId xmlns:a16="http://schemas.microsoft.com/office/drawing/2014/main" val="1596443467"/>
                    </a:ext>
                  </a:extLst>
                </a:gridCol>
              </a:tblGrid>
              <a:tr h="352508">
                <a:tc>
                  <a:txBody>
                    <a:bodyPr/>
                    <a:lstStyle/>
                    <a:p>
                      <a:pPr marL="42545" marR="0">
                        <a:lnSpc>
                          <a:spcPct val="115000"/>
                        </a:lnSpc>
                        <a:spcBef>
                          <a:spcPts val="35"/>
                        </a:spcBef>
                        <a:spcAft>
                          <a:spcPts val="0"/>
                        </a:spcAft>
                      </a:pPr>
                      <a:r>
                        <a:rPr lang="en-US" sz="1100" spc="-50">
                          <a:effectLst/>
                        </a:rPr>
                        <a:t>J</a:t>
                      </a:r>
                      <a:r>
                        <a:rPr lang="en-US" sz="1100" spc="-30">
                          <a:effectLst/>
                        </a:rPr>
                        <a:t>o</a:t>
                      </a:r>
                      <a:r>
                        <a:rPr lang="en-US" sz="1100">
                          <a:effectLst/>
                        </a:rPr>
                        <a:t>b</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698953897"/>
                  </a:ext>
                </a:extLst>
              </a:tr>
              <a:tr h="352508">
                <a:tc>
                  <a:txBody>
                    <a:bodyPr/>
                    <a:lstStyle/>
                    <a:p>
                      <a:pPr marL="42545" marR="0">
                        <a:lnSpc>
                          <a:spcPct val="115000"/>
                        </a:lnSpc>
                        <a:spcBef>
                          <a:spcPts val="10"/>
                        </a:spcBef>
                        <a:spcAft>
                          <a:spcPts val="0"/>
                        </a:spcAft>
                      </a:pPr>
                      <a:r>
                        <a:rPr lang="en-US" sz="1100" spc="-25">
                          <a:effectLst/>
                        </a:rPr>
                        <a:t>P</a:t>
                      </a:r>
                      <a:r>
                        <a:rPr lang="en-US" sz="1100" spc="-30">
                          <a:effectLst/>
                        </a:rPr>
                        <a:t>salm</a:t>
                      </a:r>
                      <a:r>
                        <a:rPr lang="en-US" sz="1100">
                          <a:effectLst/>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919677163"/>
                  </a:ext>
                </a:extLst>
              </a:tr>
              <a:tr h="352508">
                <a:tc>
                  <a:txBody>
                    <a:bodyPr/>
                    <a:lstStyle/>
                    <a:p>
                      <a:pPr marL="42545" marR="0">
                        <a:lnSpc>
                          <a:spcPct val="115000"/>
                        </a:lnSpc>
                        <a:spcBef>
                          <a:spcPts val="45"/>
                        </a:spcBef>
                        <a:spcAft>
                          <a:spcPts val="0"/>
                        </a:spcAft>
                      </a:pPr>
                      <a:r>
                        <a:rPr lang="en-US" sz="1100" spc="-25">
                          <a:effectLst/>
                        </a:rPr>
                        <a:t>P</a:t>
                      </a:r>
                      <a:r>
                        <a:rPr lang="en-US" sz="1100" spc="-35">
                          <a:effectLst/>
                        </a:rPr>
                        <a:t>r</a:t>
                      </a:r>
                      <a:r>
                        <a:rPr lang="en-US" sz="1100" spc="-40">
                          <a:effectLst/>
                        </a:rPr>
                        <a:t>o</a:t>
                      </a:r>
                      <a:r>
                        <a:rPr lang="en-US" sz="1100" spc="-45">
                          <a:effectLst/>
                        </a:rPr>
                        <a:t>v</a:t>
                      </a:r>
                      <a:r>
                        <a:rPr lang="en-US" sz="1100" spc="-30">
                          <a:effectLst/>
                        </a:rPr>
                        <a:t>er</a:t>
                      </a:r>
                      <a:r>
                        <a:rPr lang="en-US" sz="1100" spc="-25">
                          <a:effectLst/>
                        </a:rPr>
                        <a:t>b</a:t>
                      </a:r>
                      <a:r>
                        <a:rPr lang="en-US" sz="1100">
                          <a:effectLst/>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463062662"/>
                  </a:ext>
                </a:extLst>
              </a:tr>
              <a:tr h="352508">
                <a:tc>
                  <a:txBody>
                    <a:bodyPr/>
                    <a:lstStyle/>
                    <a:p>
                      <a:pPr marL="42545" marR="0">
                        <a:lnSpc>
                          <a:spcPct val="115000"/>
                        </a:lnSpc>
                        <a:spcBef>
                          <a:spcPts val="45"/>
                        </a:spcBef>
                        <a:spcAft>
                          <a:spcPts val="0"/>
                        </a:spcAft>
                      </a:pPr>
                      <a:r>
                        <a:rPr lang="en-US" sz="1100" spc="-25">
                          <a:effectLst/>
                        </a:rPr>
                        <a:t>E</a:t>
                      </a:r>
                      <a:r>
                        <a:rPr lang="en-US" sz="1100" spc="-30">
                          <a:effectLst/>
                        </a:rPr>
                        <a:t>c</a:t>
                      </a:r>
                      <a:r>
                        <a:rPr lang="en-US" sz="1100" spc="-40">
                          <a:effectLst/>
                        </a:rPr>
                        <a:t>c</a:t>
                      </a:r>
                      <a:r>
                        <a:rPr lang="en-US" sz="1100" spc="-30">
                          <a:effectLst/>
                        </a:rPr>
                        <a:t>lesi</a:t>
                      </a:r>
                      <a:r>
                        <a:rPr lang="en-US" sz="1100" spc="-25">
                          <a:effectLst/>
                        </a:rPr>
                        <a:t>a</a:t>
                      </a:r>
                      <a:r>
                        <a:rPr lang="en-US" sz="1100" spc="-30">
                          <a:effectLst/>
                        </a:rPr>
                        <a:t>ste</a:t>
                      </a:r>
                      <a:r>
                        <a:rPr lang="en-US" sz="1100">
                          <a:effectLst/>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4236787"/>
                  </a:ext>
                </a:extLst>
              </a:tr>
              <a:tr h="352508">
                <a:tc>
                  <a:txBody>
                    <a:bodyPr/>
                    <a:lstStyle/>
                    <a:p>
                      <a:pPr marL="42545" marR="0">
                        <a:lnSpc>
                          <a:spcPct val="115000"/>
                        </a:lnSpc>
                        <a:spcBef>
                          <a:spcPts val="45"/>
                        </a:spcBef>
                        <a:spcAft>
                          <a:spcPts val="0"/>
                        </a:spcAft>
                      </a:pPr>
                      <a:r>
                        <a:rPr lang="en-US" sz="1100" spc="-25" dirty="0">
                          <a:effectLst/>
                        </a:rPr>
                        <a:t>S</a:t>
                      </a:r>
                      <a:r>
                        <a:rPr lang="en-US" sz="1100" spc="-30" dirty="0">
                          <a:effectLst/>
                        </a:rPr>
                        <a:t>on</a:t>
                      </a:r>
                      <a:r>
                        <a:rPr lang="en-US" sz="1100" dirty="0">
                          <a:effectLst/>
                        </a:rPr>
                        <a:t>g</a:t>
                      </a:r>
                      <a:r>
                        <a:rPr lang="en-US" sz="1100" spc="-15" dirty="0">
                          <a:effectLst/>
                        </a:rPr>
                        <a:t> </a:t>
                      </a:r>
                      <a:r>
                        <a:rPr lang="en-US" sz="1100" spc="-25" dirty="0">
                          <a:effectLst/>
                        </a:rPr>
                        <a:t>o</a:t>
                      </a:r>
                      <a:r>
                        <a:rPr lang="en-US" sz="1100" dirty="0">
                          <a:effectLst/>
                        </a:rPr>
                        <a:t>f</a:t>
                      </a:r>
                      <a:r>
                        <a:rPr lang="en-US" sz="1100" spc="-15" dirty="0">
                          <a:effectLst/>
                        </a:rPr>
                        <a:t> </a:t>
                      </a:r>
                      <a:r>
                        <a:rPr lang="en-US" sz="1100" spc="-30" dirty="0">
                          <a:effectLst/>
                        </a:rPr>
                        <a:t>Sol</a:t>
                      </a:r>
                      <a:r>
                        <a:rPr lang="en-US" sz="1100" spc="-25" dirty="0">
                          <a:effectLst/>
                        </a:rPr>
                        <a:t>o</a:t>
                      </a:r>
                      <a:r>
                        <a:rPr lang="en-US" sz="1100" spc="-30" dirty="0">
                          <a:effectLst/>
                        </a:rPr>
                        <a:t>mo</a:t>
                      </a:r>
                      <a:r>
                        <a:rPr lang="en-US" sz="1100" dirty="0">
                          <a:effectLst/>
                        </a:rPr>
                        <a:t>n</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491668562"/>
                  </a:ext>
                </a:extLst>
              </a:tr>
            </a:tbl>
          </a:graphicData>
        </a:graphic>
      </p:graphicFrame>
      <p:sp>
        <p:nvSpPr>
          <p:cNvPr id="9" name="Rectangle 8">
            <a:extLst>
              <a:ext uri="{FF2B5EF4-FFF2-40B4-BE49-F238E27FC236}">
                <a16:creationId xmlns:a16="http://schemas.microsoft.com/office/drawing/2014/main" id="{CF500D2A-6018-4E62-B579-5440D64441E6}"/>
              </a:ext>
            </a:extLst>
          </p:cNvPr>
          <p:cNvSpPr/>
          <p:nvPr/>
        </p:nvSpPr>
        <p:spPr>
          <a:xfrm>
            <a:off x="6440557" y="212036"/>
            <a:ext cx="5300869" cy="6483763"/>
          </a:xfrm>
          <a:prstGeom prst="rect">
            <a:avLst/>
          </a:prstGeom>
        </p:spPr>
        <p:txBody>
          <a:bodyPr wrap="square">
            <a:spAutoFit/>
          </a:bodyPr>
          <a:lstStyle/>
          <a:p>
            <a:pPr marR="123190">
              <a:lnSpc>
                <a:spcPct val="129000"/>
              </a:lnSpc>
            </a:pPr>
            <a:r>
              <a:rPr lang="en-US" sz="2800" spc="-25" dirty="0">
                <a:solidFill>
                  <a:srgbClr val="221F1F"/>
                </a:solidFill>
                <a:latin typeface="Arial" panose="020B0604020202020204" pitchFamily="34" charset="0"/>
                <a:ea typeface="Garamond" panose="02020404030301010803" pitchFamily="18" charset="0"/>
                <a:cs typeface="Arial" panose="020B0604020202020204" pitchFamily="34" charset="0"/>
              </a:rPr>
              <a:t>T</a:t>
            </a:r>
            <a:r>
              <a:rPr lang="en-US" sz="2800" spc="-30" dirty="0">
                <a:solidFill>
                  <a:srgbClr val="221F1F"/>
                </a:solidFill>
                <a:latin typeface="Arial" panose="020B0604020202020204" pitchFamily="34" charset="0"/>
                <a:ea typeface="Garamond" panose="02020404030301010803" pitchFamily="18" charset="0"/>
                <a:cs typeface="Arial" panose="020B0604020202020204" pitchFamily="34" charset="0"/>
              </a:rPr>
              <a:t>h</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e</a:t>
            </a:r>
            <a:r>
              <a:rPr lang="en-US" sz="2800" spc="-1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b="1" spc="-30" dirty="0">
                <a:solidFill>
                  <a:srgbClr val="FF0000"/>
                </a:solidFill>
                <a:latin typeface="Arial" panose="020B0604020202020204" pitchFamily="34" charset="0"/>
                <a:ea typeface="Garamond" panose="02020404030301010803" pitchFamily="18" charset="0"/>
                <a:cs typeface="Arial" panose="020B0604020202020204" pitchFamily="34" charset="0"/>
              </a:rPr>
              <a:t>wisd</a:t>
            </a:r>
            <a:r>
              <a:rPr lang="en-US" sz="2800" b="1" spc="-35" dirty="0">
                <a:solidFill>
                  <a:srgbClr val="FF0000"/>
                </a:solidFill>
                <a:latin typeface="Arial" panose="020B0604020202020204" pitchFamily="34" charset="0"/>
                <a:ea typeface="Garamond" panose="02020404030301010803" pitchFamily="18" charset="0"/>
                <a:cs typeface="Arial" panose="020B0604020202020204" pitchFamily="34" charset="0"/>
              </a:rPr>
              <a:t>o</a:t>
            </a:r>
            <a:r>
              <a:rPr lang="en-US" sz="2800" b="1" dirty="0">
                <a:solidFill>
                  <a:srgbClr val="FF0000"/>
                </a:solidFill>
                <a:latin typeface="Arial" panose="020B0604020202020204" pitchFamily="34" charset="0"/>
                <a:ea typeface="Garamond" panose="02020404030301010803" pitchFamily="18" charset="0"/>
                <a:cs typeface="Arial" panose="020B0604020202020204" pitchFamily="34" charset="0"/>
              </a:rPr>
              <a:t>m</a:t>
            </a:r>
            <a:r>
              <a:rPr lang="en-US" sz="2800" spc="-1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books focus on worship and wisdom. “The </a:t>
            </a:r>
            <a:r>
              <a:rPr lang="en-US" sz="2800" b="1" dirty="0">
                <a:solidFill>
                  <a:srgbClr val="FF0000"/>
                </a:solidFill>
                <a:latin typeface="Arial" panose="020B0604020202020204" pitchFamily="34" charset="0"/>
                <a:ea typeface="Times New Roman" panose="02020603050405020304" pitchFamily="18" charset="0"/>
                <a:cs typeface="Arial" panose="020B0604020202020204" pitchFamily="34" charset="0"/>
              </a:rPr>
              <a:t>Psalms</a:t>
            </a: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 known in Hebrew as “the book of praises,” promote worship by declaring the works and attributes of God. </a:t>
            </a:r>
            <a:r>
              <a:rPr lang="en-US" sz="2800" b="1" dirty="0">
                <a:solidFill>
                  <a:srgbClr val="FF0000"/>
                </a:solidFill>
                <a:latin typeface="Arial" panose="020B0604020202020204" pitchFamily="34" charset="0"/>
                <a:ea typeface="Times New Roman" panose="02020603050405020304" pitchFamily="18" charset="0"/>
                <a:cs typeface="Arial" panose="020B0604020202020204" pitchFamily="34" charset="0"/>
              </a:rPr>
              <a:t>Job, Proverbs, Ecclesiastes and the Song of Solomon </a:t>
            </a: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promote wisdom, telling God’s people not only how to live, but to live with God’s blessing.” </a:t>
            </a:r>
            <a:endParaRPr lang="en-US" sz="2800" dirty="0">
              <a:latin typeface="Calibri" panose="020F0502020204030204" pitchFamily="34" charset="0"/>
              <a:ea typeface="Times New Roman" panose="02020603050405020304" pitchFamily="18" charset="0"/>
              <a:cs typeface="Arial" panose="020B0604020202020204" pitchFamily="34" charset="0"/>
            </a:endParaRPr>
          </a:p>
          <a:p>
            <a:r>
              <a:rPr lang="en-US" dirty="0">
                <a:latin typeface="Calibri" panose="020F0502020204030204" pitchFamily="34" charset="0"/>
                <a:ea typeface="Times New Roman" panose="02020603050405020304" pitchFamily="18" charset="0"/>
                <a:cs typeface="Arial" panose="020B0604020202020204" pitchFamily="34" charset="0"/>
              </a:rPr>
              <a:t> </a:t>
            </a:r>
          </a:p>
        </p:txBody>
      </p:sp>
    </p:spTree>
    <p:extLst>
      <p:ext uri="{BB962C8B-B14F-4D97-AF65-F5344CB8AC3E}">
        <p14:creationId xmlns:p14="http://schemas.microsoft.com/office/powerpoint/2010/main" val="1405789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3C990-3263-482B-9CA9-4AE166C31D04}"/>
              </a:ext>
            </a:extLst>
          </p:cNvPr>
          <p:cNvSpPr>
            <a:spLocks noGrp="1"/>
          </p:cNvSpPr>
          <p:nvPr>
            <p:ph type="title"/>
          </p:nvPr>
        </p:nvSpPr>
        <p:spPr/>
        <p:txBody>
          <a:bodyPr>
            <a:normAutofit/>
          </a:bodyPr>
          <a:lstStyle/>
          <a:p>
            <a:r>
              <a:rPr lang="en-US" sz="4400" b="1" dirty="0"/>
              <a:t>prophets</a:t>
            </a:r>
          </a:p>
        </p:txBody>
      </p:sp>
      <p:graphicFrame>
        <p:nvGraphicFramePr>
          <p:cNvPr id="7" name="Content Placeholder 6">
            <a:extLst>
              <a:ext uri="{FF2B5EF4-FFF2-40B4-BE49-F238E27FC236}">
                <a16:creationId xmlns:a16="http://schemas.microsoft.com/office/drawing/2014/main" id="{B0FF7350-23F0-4CFB-BD87-8C437350C5B7}"/>
              </a:ext>
            </a:extLst>
          </p:cNvPr>
          <p:cNvGraphicFramePr>
            <a:graphicFrameLocks noGrp="1"/>
          </p:cNvGraphicFramePr>
          <p:nvPr>
            <p:ph idx="1"/>
            <p:extLst>
              <p:ext uri="{D42A27DB-BD31-4B8C-83A1-F6EECF244321}">
                <p14:modId xmlns:p14="http://schemas.microsoft.com/office/powerpoint/2010/main" val="247659781"/>
              </p:ext>
            </p:extLst>
          </p:nvPr>
        </p:nvGraphicFramePr>
        <p:xfrm>
          <a:off x="1550504" y="3697357"/>
          <a:ext cx="2915480" cy="1948070"/>
        </p:xfrm>
        <a:graphic>
          <a:graphicData uri="http://schemas.openxmlformats.org/drawingml/2006/table">
            <a:tbl>
              <a:tblPr firstRow="1" firstCol="1" bandRow="1">
                <a:tableStyleId>{5C22544A-7EE6-4342-B048-85BDC9FD1C3A}</a:tableStyleId>
              </a:tblPr>
              <a:tblGrid>
                <a:gridCol w="2915480">
                  <a:extLst>
                    <a:ext uri="{9D8B030D-6E8A-4147-A177-3AD203B41FA5}">
                      <a16:colId xmlns:a16="http://schemas.microsoft.com/office/drawing/2014/main" val="1247198910"/>
                    </a:ext>
                  </a:extLst>
                </a:gridCol>
              </a:tblGrid>
              <a:tr h="389614">
                <a:tc>
                  <a:txBody>
                    <a:bodyPr/>
                    <a:lstStyle/>
                    <a:p>
                      <a:pPr marL="41275" marR="0">
                        <a:lnSpc>
                          <a:spcPct val="115000"/>
                        </a:lnSpc>
                        <a:spcBef>
                          <a:spcPts val="185"/>
                        </a:spcBef>
                        <a:spcAft>
                          <a:spcPts val="0"/>
                        </a:spcAft>
                      </a:pPr>
                      <a:r>
                        <a:rPr lang="en-US" sz="1100" spc="-25">
                          <a:effectLst/>
                        </a:rPr>
                        <a:t>I</a:t>
                      </a:r>
                      <a:r>
                        <a:rPr lang="en-US" sz="1100" spc="-30">
                          <a:effectLst/>
                        </a:rPr>
                        <a:t>saia</a:t>
                      </a:r>
                      <a:r>
                        <a:rPr lang="en-US" sz="1100">
                          <a:effectLst/>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1928270204"/>
                  </a:ext>
                </a:extLst>
              </a:tr>
              <a:tr h="389614">
                <a:tc>
                  <a:txBody>
                    <a:bodyPr/>
                    <a:lstStyle/>
                    <a:p>
                      <a:pPr marL="41275" marR="0">
                        <a:lnSpc>
                          <a:spcPct val="115000"/>
                        </a:lnSpc>
                        <a:spcBef>
                          <a:spcPts val="60"/>
                        </a:spcBef>
                        <a:spcAft>
                          <a:spcPts val="0"/>
                        </a:spcAft>
                      </a:pPr>
                      <a:r>
                        <a:rPr lang="en-US" sz="1100" spc="-50">
                          <a:effectLst/>
                        </a:rPr>
                        <a:t>J</a:t>
                      </a:r>
                      <a:r>
                        <a:rPr lang="en-US" sz="1100" spc="-30">
                          <a:effectLst/>
                        </a:rPr>
                        <a:t>e</a:t>
                      </a:r>
                      <a:r>
                        <a:rPr lang="en-US" sz="1100" spc="-35">
                          <a:effectLst/>
                        </a:rPr>
                        <a:t>r</a:t>
                      </a:r>
                      <a:r>
                        <a:rPr lang="en-US" sz="1100" spc="-30">
                          <a:effectLst/>
                        </a:rPr>
                        <a:t>emia</a:t>
                      </a:r>
                      <a:r>
                        <a:rPr lang="en-US" sz="1100">
                          <a:effectLst/>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353064832"/>
                  </a:ext>
                </a:extLst>
              </a:tr>
              <a:tr h="389614">
                <a:tc>
                  <a:txBody>
                    <a:bodyPr/>
                    <a:lstStyle/>
                    <a:p>
                      <a:pPr marL="41275" marR="0">
                        <a:lnSpc>
                          <a:spcPct val="115000"/>
                        </a:lnSpc>
                        <a:spcBef>
                          <a:spcPts val="10"/>
                        </a:spcBef>
                        <a:spcAft>
                          <a:spcPts val="0"/>
                        </a:spcAft>
                      </a:pPr>
                      <a:r>
                        <a:rPr lang="en-US" sz="1100" spc="-25">
                          <a:effectLst/>
                        </a:rPr>
                        <a:t>L</a:t>
                      </a:r>
                      <a:r>
                        <a:rPr lang="en-US" sz="1100" spc="-30">
                          <a:effectLst/>
                        </a:rPr>
                        <a:t>ament</a:t>
                      </a:r>
                      <a:r>
                        <a:rPr lang="en-US" sz="1100" spc="-25">
                          <a:effectLst/>
                        </a:rPr>
                        <a:t>a</a:t>
                      </a:r>
                      <a:r>
                        <a:rPr lang="en-US" sz="1100" spc="-30">
                          <a:effectLst/>
                        </a:rPr>
                        <a:t>tion</a:t>
                      </a:r>
                      <a:r>
                        <a:rPr lang="en-US" sz="1100">
                          <a:effectLst/>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394042972"/>
                  </a:ext>
                </a:extLst>
              </a:tr>
              <a:tr h="389614">
                <a:tc>
                  <a:txBody>
                    <a:bodyPr/>
                    <a:lstStyle/>
                    <a:p>
                      <a:pPr marL="41275" marR="0">
                        <a:lnSpc>
                          <a:spcPct val="115000"/>
                        </a:lnSpc>
                        <a:spcBef>
                          <a:spcPts val="45"/>
                        </a:spcBef>
                        <a:spcAft>
                          <a:spcPts val="0"/>
                        </a:spcAft>
                      </a:pPr>
                      <a:r>
                        <a:rPr lang="en-US" sz="1100" spc="-25">
                          <a:effectLst/>
                        </a:rPr>
                        <a:t>E</a:t>
                      </a:r>
                      <a:r>
                        <a:rPr lang="en-US" sz="1100" spc="-30">
                          <a:effectLst/>
                        </a:rPr>
                        <a:t>zekie</a:t>
                      </a:r>
                      <a:r>
                        <a:rPr lang="en-US" sz="1100">
                          <a:effectLst/>
                        </a:rPr>
                        <a:t>l</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123764979"/>
                  </a:ext>
                </a:extLst>
              </a:tr>
              <a:tr h="389614">
                <a:tc>
                  <a:txBody>
                    <a:bodyPr/>
                    <a:lstStyle/>
                    <a:p>
                      <a:pPr marL="41275" marR="0">
                        <a:lnSpc>
                          <a:spcPct val="115000"/>
                        </a:lnSpc>
                        <a:spcBef>
                          <a:spcPts val="20"/>
                        </a:spcBef>
                        <a:spcAft>
                          <a:spcPts val="0"/>
                        </a:spcAft>
                      </a:pPr>
                      <a:r>
                        <a:rPr lang="en-US" sz="1100" spc="-25" dirty="0">
                          <a:effectLst/>
                        </a:rPr>
                        <a:t>D</a:t>
                      </a:r>
                      <a:r>
                        <a:rPr lang="en-US" sz="1100" spc="-30" dirty="0">
                          <a:effectLst/>
                        </a:rPr>
                        <a:t>anie</a:t>
                      </a:r>
                      <a:r>
                        <a:rPr lang="en-US" sz="1100" dirty="0">
                          <a:effectLst/>
                        </a:rPr>
                        <a:t>l</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470772955"/>
                  </a:ext>
                </a:extLst>
              </a:tr>
            </a:tbl>
          </a:graphicData>
        </a:graphic>
      </p:graphicFrame>
      <p:sp>
        <p:nvSpPr>
          <p:cNvPr id="8" name="Rectangle 7">
            <a:extLst>
              <a:ext uri="{FF2B5EF4-FFF2-40B4-BE49-F238E27FC236}">
                <a16:creationId xmlns:a16="http://schemas.microsoft.com/office/drawing/2014/main" id="{96989C96-9EE2-4E98-B5C0-DEE50192634D}"/>
              </a:ext>
            </a:extLst>
          </p:cNvPr>
          <p:cNvSpPr/>
          <p:nvPr/>
        </p:nvSpPr>
        <p:spPr>
          <a:xfrm>
            <a:off x="6652591" y="145774"/>
            <a:ext cx="5022573" cy="5809475"/>
          </a:xfrm>
          <a:prstGeom prst="rect">
            <a:avLst/>
          </a:prstGeom>
        </p:spPr>
        <p:txBody>
          <a:bodyPr wrap="square">
            <a:spAutoFit/>
          </a:bodyPr>
          <a:lstStyle/>
          <a:p>
            <a:pPr marR="71120">
              <a:lnSpc>
                <a:spcPct val="129000"/>
              </a:lnSpc>
            </a:pPr>
            <a:r>
              <a:rPr lang="en-US" sz="3200" spc="-25" dirty="0">
                <a:solidFill>
                  <a:srgbClr val="221F1F"/>
                </a:solidFill>
                <a:latin typeface="Arial" panose="020B0604020202020204" pitchFamily="34" charset="0"/>
                <a:ea typeface="Garamond" panose="02020404030301010803" pitchFamily="18" charset="0"/>
                <a:cs typeface="Arial" panose="020B0604020202020204" pitchFamily="34" charset="0"/>
              </a:rPr>
              <a:t>T</a:t>
            </a:r>
            <a:r>
              <a:rPr lang="en-US" sz="3200" spc="-30" dirty="0">
                <a:solidFill>
                  <a:srgbClr val="221F1F"/>
                </a:solidFill>
                <a:latin typeface="Arial" panose="020B0604020202020204" pitchFamily="34" charset="0"/>
                <a:ea typeface="Garamond" panose="02020404030301010803" pitchFamily="18" charset="0"/>
                <a:cs typeface="Arial" panose="020B0604020202020204" pitchFamily="34" charset="0"/>
              </a:rPr>
              <a:t>h</a:t>
            </a:r>
            <a:r>
              <a:rPr lang="en-US" sz="3200" dirty="0">
                <a:solidFill>
                  <a:srgbClr val="221F1F"/>
                </a:solidFill>
                <a:latin typeface="Arial" panose="020B0604020202020204" pitchFamily="34" charset="0"/>
                <a:ea typeface="Garamond" panose="02020404030301010803" pitchFamily="18" charset="0"/>
                <a:cs typeface="Arial" panose="020B0604020202020204" pitchFamily="34" charset="0"/>
              </a:rPr>
              <a:t>e</a:t>
            </a:r>
            <a:r>
              <a:rPr lang="en-US" sz="3200" spc="-1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200" b="1" spc="-15" dirty="0">
                <a:solidFill>
                  <a:srgbClr val="FF0000"/>
                </a:solidFill>
                <a:latin typeface="Arial" panose="020B0604020202020204" pitchFamily="34" charset="0"/>
                <a:ea typeface="Garamond" panose="02020404030301010803" pitchFamily="18" charset="0"/>
                <a:cs typeface="Arial" panose="020B0604020202020204" pitchFamily="34" charset="0"/>
              </a:rPr>
              <a:t>p</a:t>
            </a:r>
            <a:r>
              <a:rPr lang="en-US" sz="3200" b="1" dirty="0">
                <a:solidFill>
                  <a:srgbClr val="FF0000"/>
                </a:solidFill>
                <a:latin typeface="Arial" panose="020B0604020202020204" pitchFamily="34" charset="0"/>
                <a:ea typeface="Garamond" panose="02020404030301010803" pitchFamily="18" charset="0"/>
                <a:cs typeface="Arial" panose="020B0604020202020204" pitchFamily="34" charset="0"/>
              </a:rPr>
              <a:t>r</a:t>
            </a:r>
            <a:r>
              <a:rPr lang="en-US" sz="3200" b="1" spc="-10" dirty="0">
                <a:solidFill>
                  <a:srgbClr val="FF0000"/>
                </a:solidFill>
                <a:latin typeface="Arial" panose="020B0604020202020204" pitchFamily="34" charset="0"/>
                <a:ea typeface="Garamond" panose="02020404030301010803" pitchFamily="18" charset="0"/>
                <a:cs typeface="Arial" panose="020B0604020202020204" pitchFamily="34" charset="0"/>
              </a:rPr>
              <a:t>o</a:t>
            </a:r>
            <a:r>
              <a:rPr lang="en-US" sz="3200" b="1" spc="-20" dirty="0">
                <a:solidFill>
                  <a:srgbClr val="FF0000"/>
                </a:solidFill>
                <a:latin typeface="Arial" panose="020B0604020202020204" pitchFamily="34" charset="0"/>
                <a:ea typeface="Garamond" panose="02020404030301010803" pitchFamily="18" charset="0"/>
                <a:cs typeface="Arial" panose="020B0604020202020204" pitchFamily="34" charset="0"/>
              </a:rPr>
              <a:t>p</a:t>
            </a:r>
            <a:r>
              <a:rPr lang="en-US" sz="3200" b="1" spc="-15" dirty="0">
                <a:solidFill>
                  <a:srgbClr val="FF0000"/>
                </a:solidFill>
                <a:latin typeface="Arial" panose="020B0604020202020204" pitchFamily="34" charset="0"/>
                <a:ea typeface="Garamond" panose="02020404030301010803" pitchFamily="18" charset="0"/>
                <a:cs typeface="Arial" panose="020B0604020202020204" pitchFamily="34" charset="0"/>
              </a:rPr>
              <a:t>het</a:t>
            </a:r>
            <a:r>
              <a:rPr lang="en-US" sz="3200" b="1" spc="15" dirty="0">
                <a:solidFill>
                  <a:srgbClr val="FF0000"/>
                </a:solidFill>
                <a:latin typeface="Arial" panose="020B0604020202020204" pitchFamily="34" charset="0"/>
                <a:ea typeface="Garamond" panose="02020404030301010803" pitchFamily="18" charset="0"/>
                <a:cs typeface="Arial" panose="020B0604020202020204" pitchFamily="34" charset="0"/>
              </a:rPr>
              <a:t>’s</a:t>
            </a:r>
            <a:r>
              <a:rPr lang="en-US" sz="3200" spc="15" dirty="0">
                <a:solidFill>
                  <a:srgbClr val="221F1F"/>
                </a:solidFill>
                <a:latin typeface="Arial" panose="020B0604020202020204" pitchFamily="34" charset="0"/>
                <a:ea typeface="Garamond" panose="02020404030301010803" pitchFamily="18" charset="0"/>
                <a:cs typeface="Arial" panose="020B0604020202020204" pitchFamily="34" charset="0"/>
              </a:rPr>
              <a:t> spoke God’s</a:t>
            </a:r>
            <a:r>
              <a:rPr lang="en-US" sz="3200" dirty="0">
                <a:solidFill>
                  <a:srgbClr val="221F1F"/>
                </a:solidFill>
                <a:latin typeface="Arial" panose="020B0604020202020204" pitchFamily="34" charset="0"/>
                <a:ea typeface="Garamond" panose="02020404030301010803" pitchFamily="18" charset="0"/>
                <a:cs typeface="Arial" panose="020B0604020202020204" pitchFamily="34" charset="0"/>
              </a:rPr>
              <a:t> message to His people.</a:t>
            </a:r>
          </a:p>
          <a:p>
            <a:pPr marL="457200" marR="71120" indent="-457200">
              <a:lnSpc>
                <a:spcPct val="129000"/>
              </a:lnSpc>
              <a:buFont typeface="Arial" panose="020B0604020202020204" pitchFamily="34" charset="0"/>
              <a:buChar char="•"/>
            </a:pPr>
            <a:r>
              <a:rPr lang="en-US" sz="3200" dirty="0">
                <a:solidFill>
                  <a:srgbClr val="221F1F"/>
                </a:solidFill>
                <a:latin typeface="Arial" panose="020B0604020202020204" pitchFamily="34" charset="0"/>
                <a:ea typeface="Garamond" panose="02020404030301010803" pitchFamily="18" charset="0"/>
                <a:cs typeface="Arial" panose="020B0604020202020204" pitchFamily="34" charset="0"/>
              </a:rPr>
              <a:t>They</a:t>
            </a:r>
            <a:r>
              <a:rPr lang="en-US" sz="3200" spc="-1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200" spc="-5" dirty="0">
                <a:solidFill>
                  <a:srgbClr val="221F1F"/>
                </a:solidFill>
                <a:latin typeface="Arial" panose="020B0604020202020204" pitchFamily="34" charset="0"/>
                <a:ea typeface="Garamond" panose="02020404030301010803" pitchFamily="18" charset="0"/>
                <a:cs typeface="Arial" panose="020B0604020202020204" pitchFamily="34" charset="0"/>
              </a:rPr>
              <a:t>w</a:t>
            </a:r>
            <a:r>
              <a:rPr lang="en-US" sz="3200" spc="10" dirty="0">
                <a:solidFill>
                  <a:srgbClr val="221F1F"/>
                </a:solidFill>
                <a:latin typeface="Arial" panose="020B0604020202020204" pitchFamily="34" charset="0"/>
                <a:ea typeface="Garamond" panose="02020404030301010803" pitchFamily="18" charset="0"/>
                <a:cs typeface="Arial" panose="020B0604020202020204" pitchFamily="34" charset="0"/>
              </a:rPr>
              <a:t>a</a:t>
            </a:r>
            <a:r>
              <a:rPr lang="en-US" sz="3200" spc="25" dirty="0">
                <a:solidFill>
                  <a:srgbClr val="221F1F"/>
                </a:solidFill>
                <a:latin typeface="Arial" panose="020B0604020202020204" pitchFamily="34" charset="0"/>
                <a:ea typeface="Garamond" panose="02020404030301010803" pitchFamily="18" charset="0"/>
                <a:cs typeface="Arial" panose="020B0604020202020204" pitchFamily="34" charset="0"/>
              </a:rPr>
              <a:t>r</a:t>
            </a:r>
            <a:r>
              <a:rPr lang="en-US" sz="3200" spc="35" dirty="0">
                <a:solidFill>
                  <a:srgbClr val="221F1F"/>
                </a:solidFill>
                <a:latin typeface="Arial" panose="020B0604020202020204" pitchFamily="34" charset="0"/>
                <a:ea typeface="Garamond" panose="02020404030301010803" pitchFamily="18" charset="0"/>
                <a:cs typeface="Arial" panose="020B0604020202020204" pitchFamily="34" charset="0"/>
              </a:rPr>
              <a:t>ned</a:t>
            </a:r>
            <a:r>
              <a:rPr lang="en-US" sz="3200" spc="-1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200" spc="-20" dirty="0">
                <a:solidFill>
                  <a:srgbClr val="221F1F"/>
                </a:solidFill>
                <a:latin typeface="Arial" panose="020B0604020202020204" pitchFamily="34" charset="0"/>
                <a:ea typeface="Garamond" panose="02020404030301010803" pitchFamily="18" charset="0"/>
                <a:cs typeface="Arial" panose="020B0604020202020204" pitchFamily="34" charset="0"/>
              </a:rPr>
              <a:t>a</a:t>
            </a:r>
            <a:r>
              <a:rPr lang="en-US" sz="3200" spc="-30" dirty="0">
                <a:solidFill>
                  <a:srgbClr val="221F1F"/>
                </a:solidFill>
                <a:latin typeface="Arial" panose="020B0604020202020204" pitchFamily="34" charset="0"/>
                <a:ea typeface="Garamond" panose="02020404030301010803" pitchFamily="18" charset="0"/>
                <a:cs typeface="Arial" panose="020B0604020202020204" pitchFamily="34" charset="0"/>
              </a:rPr>
              <a:t>gai</a:t>
            </a:r>
            <a:r>
              <a:rPr lang="en-US" sz="3200" spc="-25" dirty="0">
                <a:solidFill>
                  <a:srgbClr val="221F1F"/>
                </a:solidFill>
                <a:latin typeface="Arial" panose="020B0604020202020204" pitchFamily="34" charset="0"/>
                <a:ea typeface="Garamond" panose="02020404030301010803" pitchFamily="18" charset="0"/>
                <a:cs typeface="Arial" panose="020B0604020202020204" pitchFamily="34" charset="0"/>
              </a:rPr>
              <a:t>n</a:t>
            </a:r>
            <a:r>
              <a:rPr lang="en-US" sz="3200" spc="-30" dirty="0">
                <a:solidFill>
                  <a:srgbClr val="221F1F"/>
                </a:solidFill>
                <a:latin typeface="Arial" panose="020B0604020202020204" pitchFamily="34" charset="0"/>
                <a:ea typeface="Garamond" panose="02020404030301010803" pitchFamily="18" charset="0"/>
                <a:cs typeface="Arial" panose="020B0604020202020204" pitchFamily="34" charset="0"/>
              </a:rPr>
              <a:t>s</a:t>
            </a:r>
            <a:r>
              <a:rPr lang="en-US" sz="3200" dirty="0">
                <a:solidFill>
                  <a:srgbClr val="221F1F"/>
                </a:solidFill>
                <a:latin typeface="Arial" panose="020B0604020202020204" pitchFamily="34" charset="0"/>
                <a:ea typeface="Garamond" panose="02020404030301010803" pitchFamily="18" charset="0"/>
                <a:cs typeface="Arial" panose="020B0604020202020204" pitchFamily="34" charset="0"/>
              </a:rPr>
              <a:t>t</a:t>
            </a:r>
            <a:r>
              <a:rPr lang="en-US" sz="3200" spc="-1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200" spc="-25" dirty="0">
                <a:solidFill>
                  <a:srgbClr val="221F1F"/>
                </a:solidFill>
                <a:latin typeface="Arial" panose="020B0604020202020204" pitchFamily="34" charset="0"/>
                <a:ea typeface="Garamond" panose="02020404030301010803" pitchFamily="18" charset="0"/>
                <a:cs typeface="Arial" panose="020B0604020202020204" pitchFamily="34" charset="0"/>
              </a:rPr>
              <a:t>id</a:t>
            </a:r>
            <a:r>
              <a:rPr lang="en-US" sz="3200" spc="-20" dirty="0">
                <a:solidFill>
                  <a:srgbClr val="221F1F"/>
                </a:solidFill>
                <a:latin typeface="Arial" panose="020B0604020202020204" pitchFamily="34" charset="0"/>
                <a:ea typeface="Garamond" panose="02020404030301010803" pitchFamily="18" charset="0"/>
                <a:cs typeface="Arial" panose="020B0604020202020204" pitchFamily="34" charset="0"/>
              </a:rPr>
              <a:t>o</a:t>
            </a:r>
            <a:r>
              <a:rPr lang="en-US" sz="3200" spc="-25" dirty="0">
                <a:solidFill>
                  <a:srgbClr val="221F1F"/>
                </a:solidFill>
                <a:latin typeface="Arial" panose="020B0604020202020204" pitchFamily="34" charset="0"/>
                <a:ea typeface="Garamond" panose="02020404030301010803" pitchFamily="18" charset="0"/>
                <a:cs typeface="Arial" panose="020B0604020202020204" pitchFamily="34" charset="0"/>
              </a:rPr>
              <a:t>lat</a:t>
            </a:r>
            <a:r>
              <a:rPr lang="en-US" sz="3200" spc="15" dirty="0">
                <a:solidFill>
                  <a:srgbClr val="221F1F"/>
                </a:solidFill>
                <a:latin typeface="Arial" panose="020B0604020202020204" pitchFamily="34" charset="0"/>
                <a:ea typeface="Garamond" panose="02020404030301010803" pitchFamily="18" charset="0"/>
                <a:cs typeface="Arial" panose="020B0604020202020204" pitchFamily="34" charset="0"/>
              </a:rPr>
              <a:t>r</a:t>
            </a:r>
            <a:r>
              <a:rPr lang="en-US" sz="3200" spc="-130" dirty="0">
                <a:solidFill>
                  <a:srgbClr val="221F1F"/>
                </a:solidFill>
                <a:latin typeface="Arial" panose="020B0604020202020204" pitchFamily="34" charset="0"/>
                <a:ea typeface="Garamond" panose="02020404030301010803" pitchFamily="18" charset="0"/>
                <a:cs typeface="Arial" panose="020B0604020202020204" pitchFamily="34" charset="0"/>
              </a:rPr>
              <a:t>y. </a:t>
            </a:r>
          </a:p>
          <a:p>
            <a:pPr marL="457200" marR="71120" indent="-457200">
              <a:lnSpc>
                <a:spcPct val="129000"/>
              </a:lnSpc>
              <a:buFont typeface="Arial" panose="020B0604020202020204" pitchFamily="34" charset="0"/>
              <a:buChar char="•"/>
            </a:pPr>
            <a:r>
              <a:rPr lang="en-US" sz="3200" spc="-130" dirty="0">
                <a:solidFill>
                  <a:srgbClr val="221F1F"/>
                </a:solidFill>
                <a:latin typeface="Arial" panose="020B0604020202020204" pitchFamily="34" charset="0"/>
                <a:ea typeface="Garamond" panose="02020404030301010803" pitchFamily="18" charset="0"/>
                <a:cs typeface="Arial" panose="020B0604020202020204" pitchFamily="34" charset="0"/>
              </a:rPr>
              <a:t>They</a:t>
            </a:r>
            <a:r>
              <a:rPr lang="en-US" sz="3200" spc="21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200" spc="-15" dirty="0">
                <a:solidFill>
                  <a:srgbClr val="221F1F"/>
                </a:solidFill>
                <a:latin typeface="Arial" panose="020B0604020202020204" pitchFamily="34" charset="0"/>
                <a:ea typeface="Garamond" panose="02020404030301010803" pitchFamily="18" charset="0"/>
                <a:cs typeface="Arial" panose="020B0604020202020204" pitchFamily="34" charset="0"/>
              </a:rPr>
              <a:t>d</a:t>
            </a:r>
            <a:r>
              <a:rPr lang="en-US" sz="3200" spc="-25" dirty="0">
                <a:solidFill>
                  <a:srgbClr val="221F1F"/>
                </a:solidFill>
                <a:latin typeface="Arial" panose="020B0604020202020204" pitchFamily="34" charset="0"/>
                <a:ea typeface="Garamond" panose="02020404030301010803" pitchFamily="18" charset="0"/>
                <a:cs typeface="Arial" panose="020B0604020202020204" pitchFamily="34" charset="0"/>
              </a:rPr>
              <a:t>e</a:t>
            </a:r>
            <a:r>
              <a:rPr lang="en-US" sz="3200" spc="-35" dirty="0">
                <a:solidFill>
                  <a:srgbClr val="221F1F"/>
                </a:solidFill>
                <a:latin typeface="Arial" panose="020B0604020202020204" pitchFamily="34" charset="0"/>
                <a:ea typeface="Garamond" panose="02020404030301010803" pitchFamily="18" charset="0"/>
                <a:cs typeface="Arial" panose="020B0604020202020204" pitchFamily="34" charset="0"/>
              </a:rPr>
              <a:t>c</a:t>
            </a:r>
            <a:r>
              <a:rPr lang="en-US" sz="3200" spc="-25" dirty="0">
                <a:solidFill>
                  <a:srgbClr val="221F1F"/>
                </a:solidFill>
                <a:latin typeface="Arial" panose="020B0604020202020204" pitchFamily="34" charset="0"/>
                <a:ea typeface="Garamond" panose="02020404030301010803" pitchFamily="18" charset="0"/>
                <a:cs typeface="Arial" panose="020B0604020202020204" pitchFamily="34" charset="0"/>
              </a:rPr>
              <a:t>la</a:t>
            </a:r>
            <a:r>
              <a:rPr lang="en-US" sz="3200" spc="-35" dirty="0">
                <a:solidFill>
                  <a:srgbClr val="221F1F"/>
                </a:solidFill>
                <a:latin typeface="Arial" panose="020B0604020202020204" pitchFamily="34" charset="0"/>
                <a:ea typeface="Garamond" panose="02020404030301010803" pitchFamily="18" charset="0"/>
                <a:cs typeface="Arial" panose="020B0604020202020204" pitchFamily="34" charset="0"/>
              </a:rPr>
              <a:t>r</a:t>
            </a:r>
            <a:r>
              <a:rPr lang="en-US" sz="3200" spc="5" dirty="0">
                <a:solidFill>
                  <a:srgbClr val="221F1F"/>
                </a:solidFill>
                <a:latin typeface="Arial" panose="020B0604020202020204" pitchFamily="34" charset="0"/>
                <a:ea typeface="Garamond" panose="02020404030301010803" pitchFamily="18" charset="0"/>
                <a:cs typeface="Arial" panose="020B0604020202020204" pitchFamily="34" charset="0"/>
              </a:rPr>
              <a:t>ed</a:t>
            </a:r>
            <a:r>
              <a:rPr lang="en-US" sz="3200" spc="-1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200" spc="-30" dirty="0">
                <a:solidFill>
                  <a:srgbClr val="221F1F"/>
                </a:solidFill>
                <a:latin typeface="Arial" panose="020B0604020202020204" pitchFamily="34" charset="0"/>
                <a:ea typeface="Garamond" panose="02020404030301010803" pitchFamily="18" charset="0"/>
                <a:cs typeface="Arial" panose="020B0604020202020204" pitchFamily="34" charset="0"/>
              </a:rPr>
              <a:t>judgm</a:t>
            </a:r>
            <a:r>
              <a:rPr lang="en-US" sz="3200" spc="-25" dirty="0">
                <a:solidFill>
                  <a:srgbClr val="221F1F"/>
                </a:solidFill>
                <a:latin typeface="Arial" panose="020B0604020202020204" pitchFamily="34" charset="0"/>
                <a:ea typeface="Garamond" panose="02020404030301010803" pitchFamily="18" charset="0"/>
                <a:cs typeface="Arial" panose="020B0604020202020204" pitchFamily="34" charset="0"/>
              </a:rPr>
              <a:t>e</a:t>
            </a:r>
            <a:r>
              <a:rPr lang="en-US" sz="3200" spc="-30" dirty="0">
                <a:solidFill>
                  <a:srgbClr val="221F1F"/>
                </a:solidFill>
                <a:latin typeface="Arial" panose="020B0604020202020204" pitchFamily="34" charset="0"/>
                <a:ea typeface="Garamond" panose="02020404030301010803" pitchFamily="18" charset="0"/>
                <a:cs typeface="Arial" panose="020B0604020202020204" pitchFamily="34" charset="0"/>
              </a:rPr>
              <a:t>n</a:t>
            </a:r>
            <a:r>
              <a:rPr lang="en-US" sz="3200" dirty="0">
                <a:solidFill>
                  <a:srgbClr val="221F1F"/>
                </a:solidFill>
                <a:latin typeface="Arial" panose="020B0604020202020204" pitchFamily="34" charset="0"/>
                <a:ea typeface="Garamond" panose="02020404030301010803" pitchFamily="18" charset="0"/>
                <a:cs typeface="Arial" panose="020B0604020202020204" pitchFamily="34" charset="0"/>
              </a:rPr>
              <a:t>t</a:t>
            </a:r>
            <a:r>
              <a:rPr lang="en-US" sz="3200" spc="-1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200" spc="-30" dirty="0">
                <a:solidFill>
                  <a:srgbClr val="221F1F"/>
                </a:solidFill>
                <a:latin typeface="Arial" panose="020B0604020202020204" pitchFamily="34" charset="0"/>
                <a:ea typeface="Garamond" panose="02020404030301010803" pitchFamily="18" charset="0"/>
                <a:cs typeface="Arial" panose="020B0604020202020204" pitchFamily="34" charset="0"/>
              </a:rPr>
              <a:t>o</a:t>
            </a:r>
            <a:r>
              <a:rPr lang="en-US" sz="3200" dirty="0">
                <a:solidFill>
                  <a:srgbClr val="221F1F"/>
                </a:solidFill>
                <a:latin typeface="Arial" panose="020B0604020202020204" pitchFamily="34" charset="0"/>
                <a:ea typeface="Garamond" panose="02020404030301010803" pitchFamily="18" charset="0"/>
                <a:cs typeface="Arial" panose="020B0604020202020204" pitchFamily="34" charset="0"/>
              </a:rPr>
              <a:t>n</a:t>
            </a:r>
            <a:r>
              <a:rPr lang="en-US" sz="3200" spc="-1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200" spc="-30" dirty="0">
                <a:solidFill>
                  <a:srgbClr val="221F1F"/>
                </a:solidFill>
                <a:latin typeface="Arial" panose="020B0604020202020204" pitchFamily="34" charset="0"/>
                <a:ea typeface="Garamond" panose="02020404030301010803" pitchFamily="18" charset="0"/>
                <a:cs typeface="Arial" panose="020B0604020202020204" pitchFamily="34" charset="0"/>
              </a:rPr>
              <a:t>th</a:t>
            </a:r>
            <a:r>
              <a:rPr lang="en-US" sz="3200" dirty="0">
                <a:solidFill>
                  <a:srgbClr val="221F1F"/>
                </a:solidFill>
                <a:latin typeface="Arial" panose="020B0604020202020204" pitchFamily="34" charset="0"/>
                <a:ea typeface="Garamond" panose="02020404030301010803" pitchFamily="18" charset="0"/>
                <a:cs typeface="Arial" panose="020B0604020202020204" pitchFamily="34" charset="0"/>
              </a:rPr>
              <a:t>e</a:t>
            </a:r>
            <a:r>
              <a:rPr lang="en-US" sz="3200" spc="-1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200" spc="-25" dirty="0">
                <a:solidFill>
                  <a:srgbClr val="221F1F"/>
                </a:solidFill>
                <a:latin typeface="Arial" panose="020B0604020202020204" pitchFamily="34" charset="0"/>
                <a:ea typeface="Garamond" panose="02020404030301010803" pitchFamily="18" charset="0"/>
                <a:cs typeface="Arial" panose="020B0604020202020204" pitchFamily="34" charset="0"/>
              </a:rPr>
              <a:t>p</a:t>
            </a:r>
            <a:r>
              <a:rPr lang="en-US" sz="3200" spc="-30" dirty="0">
                <a:solidFill>
                  <a:srgbClr val="221F1F"/>
                </a:solidFill>
                <a:latin typeface="Arial" panose="020B0604020202020204" pitchFamily="34" charset="0"/>
                <a:ea typeface="Garamond" panose="02020404030301010803" pitchFamily="18" charset="0"/>
                <a:cs typeface="Arial" panose="020B0604020202020204" pitchFamily="34" charset="0"/>
              </a:rPr>
              <a:t>eopl</a:t>
            </a:r>
            <a:r>
              <a:rPr lang="en-US" sz="3200" dirty="0">
                <a:solidFill>
                  <a:srgbClr val="221F1F"/>
                </a:solidFill>
                <a:latin typeface="Arial" panose="020B0604020202020204" pitchFamily="34" charset="0"/>
                <a:ea typeface="Garamond" panose="02020404030301010803" pitchFamily="18" charset="0"/>
                <a:cs typeface="Arial" panose="020B0604020202020204" pitchFamily="34" charset="0"/>
              </a:rPr>
              <a:t>e</a:t>
            </a:r>
            <a:r>
              <a:rPr lang="en-US" sz="3200" spc="-1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200" spc="5" dirty="0">
                <a:solidFill>
                  <a:srgbClr val="221F1F"/>
                </a:solidFill>
                <a:latin typeface="Arial" panose="020B0604020202020204" pitchFamily="34" charset="0"/>
                <a:ea typeface="Garamond" panose="02020404030301010803" pitchFamily="18" charset="0"/>
                <a:cs typeface="Arial" panose="020B0604020202020204" pitchFamily="34" charset="0"/>
              </a:rPr>
              <a:t>w</a:t>
            </a:r>
            <a:r>
              <a:rPr lang="en-US" sz="3200" spc="10" dirty="0">
                <a:solidFill>
                  <a:srgbClr val="221F1F"/>
                </a:solidFill>
                <a:latin typeface="Arial" panose="020B0604020202020204" pitchFamily="34" charset="0"/>
                <a:ea typeface="Garamond" panose="02020404030301010803" pitchFamily="18" charset="0"/>
                <a:cs typeface="Arial" panose="020B0604020202020204" pitchFamily="34" charset="0"/>
              </a:rPr>
              <a:t>h</a:t>
            </a:r>
            <a:r>
              <a:rPr lang="en-US" sz="3200" spc="5" dirty="0">
                <a:solidFill>
                  <a:srgbClr val="221F1F"/>
                </a:solidFill>
                <a:latin typeface="Arial" panose="020B0604020202020204" pitchFamily="34" charset="0"/>
                <a:ea typeface="Garamond" panose="02020404030301010803" pitchFamily="18" charset="0"/>
                <a:cs typeface="Arial" panose="020B0604020202020204" pitchFamily="34" charset="0"/>
              </a:rPr>
              <a:t>e</a:t>
            </a:r>
            <a:r>
              <a:rPr lang="en-US" sz="3200" spc="35" dirty="0">
                <a:solidFill>
                  <a:srgbClr val="221F1F"/>
                </a:solidFill>
                <a:latin typeface="Arial" panose="020B0604020202020204" pitchFamily="34" charset="0"/>
                <a:ea typeface="Garamond" panose="02020404030301010803" pitchFamily="18" charset="0"/>
                <a:cs typeface="Arial" panose="020B0604020202020204" pitchFamily="34" charset="0"/>
              </a:rPr>
              <a:t>n</a:t>
            </a:r>
            <a:r>
              <a:rPr lang="en-US" sz="3200" spc="-1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200" spc="-30" dirty="0">
                <a:solidFill>
                  <a:srgbClr val="221F1F"/>
                </a:solidFill>
                <a:latin typeface="Arial" panose="020B0604020202020204" pitchFamily="34" charset="0"/>
                <a:ea typeface="Garamond" panose="02020404030301010803" pitchFamily="18" charset="0"/>
                <a:cs typeface="Arial" panose="020B0604020202020204" pitchFamily="34" charset="0"/>
              </a:rPr>
              <a:t>th</a:t>
            </a:r>
            <a:r>
              <a:rPr lang="en-US" sz="3200" spc="-15" dirty="0">
                <a:solidFill>
                  <a:srgbClr val="221F1F"/>
                </a:solidFill>
                <a:latin typeface="Arial" panose="020B0604020202020204" pitchFamily="34" charset="0"/>
                <a:ea typeface="Garamond" panose="02020404030301010803" pitchFamily="18" charset="0"/>
                <a:cs typeface="Arial" panose="020B0604020202020204" pitchFamily="34" charset="0"/>
              </a:rPr>
              <a:t>e</a:t>
            </a:r>
            <a:r>
              <a:rPr lang="en-US" sz="3200" dirty="0">
                <a:solidFill>
                  <a:srgbClr val="221F1F"/>
                </a:solidFill>
                <a:latin typeface="Arial" panose="020B0604020202020204" pitchFamily="34" charset="0"/>
                <a:ea typeface="Garamond" panose="02020404030301010803" pitchFamily="18" charset="0"/>
                <a:cs typeface="Arial" panose="020B0604020202020204" pitchFamily="34" charset="0"/>
              </a:rPr>
              <a:t>y</a:t>
            </a:r>
            <a:r>
              <a:rPr lang="en-US" sz="3200" spc="-1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200" spc="-30" dirty="0">
                <a:solidFill>
                  <a:srgbClr val="221F1F"/>
                </a:solidFill>
                <a:latin typeface="Arial" panose="020B0604020202020204" pitchFamily="34" charset="0"/>
                <a:ea typeface="Garamond" panose="02020404030301010803" pitchFamily="18" charset="0"/>
                <a:cs typeface="Arial" panose="020B0604020202020204" pitchFamily="34" charset="0"/>
              </a:rPr>
              <a:t>depa</a:t>
            </a:r>
            <a:r>
              <a:rPr lang="en-US" sz="3200" spc="-10" dirty="0">
                <a:solidFill>
                  <a:srgbClr val="221F1F"/>
                </a:solidFill>
                <a:latin typeface="Arial" panose="020B0604020202020204" pitchFamily="34" charset="0"/>
                <a:ea typeface="Garamond" panose="02020404030301010803" pitchFamily="18" charset="0"/>
                <a:cs typeface="Arial" panose="020B0604020202020204" pitchFamily="34" charset="0"/>
              </a:rPr>
              <a:t>r</a:t>
            </a:r>
            <a:r>
              <a:rPr lang="en-US" sz="3200" dirty="0">
                <a:solidFill>
                  <a:srgbClr val="221F1F"/>
                </a:solidFill>
                <a:latin typeface="Arial" panose="020B0604020202020204" pitchFamily="34" charset="0"/>
                <a:ea typeface="Garamond" panose="02020404030301010803" pitchFamily="18" charset="0"/>
                <a:cs typeface="Arial" panose="020B0604020202020204" pitchFamily="34" charset="0"/>
              </a:rPr>
              <a:t>ted</a:t>
            </a:r>
            <a:r>
              <a:rPr lang="en-US" sz="3200" spc="-1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200" spc="-30" dirty="0">
                <a:solidFill>
                  <a:srgbClr val="221F1F"/>
                </a:solidFill>
                <a:latin typeface="Arial" panose="020B0604020202020204" pitchFamily="34" charset="0"/>
                <a:ea typeface="Garamond" panose="02020404030301010803" pitchFamily="18" charset="0"/>
                <a:cs typeface="Arial" panose="020B0604020202020204" pitchFamily="34" charset="0"/>
              </a:rPr>
              <a:t>f</a:t>
            </a:r>
            <a:r>
              <a:rPr lang="en-US" sz="3200" spc="-35" dirty="0">
                <a:solidFill>
                  <a:srgbClr val="221F1F"/>
                </a:solidFill>
                <a:latin typeface="Arial" panose="020B0604020202020204" pitchFamily="34" charset="0"/>
                <a:ea typeface="Garamond" panose="02020404030301010803" pitchFamily="18" charset="0"/>
                <a:cs typeface="Arial" panose="020B0604020202020204" pitchFamily="34" charset="0"/>
              </a:rPr>
              <a:t>r</a:t>
            </a:r>
            <a:r>
              <a:rPr lang="en-US" sz="3200" spc="-30" dirty="0">
                <a:solidFill>
                  <a:srgbClr val="221F1F"/>
                </a:solidFill>
                <a:latin typeface="Arial" panose="020B0604020202020204" pitchFamily="34" charset="0"/>
                <a:ea typeface="Garamond" panose="02020404030301010803" pitchFamily="18" charset="0"/>
                <a:cs typeface="Arial" panose="020B0604020202020204" pitchFamily="34" charset="0"/>
              </a:rPr>
              <a:t>o</a:t>
            </a:r>
            <a:r>
              <a:rPr lang="en-US" sz="3200" dirty="0">
                <a:solidFill>
                  <a:srgbClr val="221F1F"/>
                </a:solidFill>
                <a:latin typeface="Arial" panose="020B0604020202020204" pitchFamily="34" charset="0"/>
                <a:ea typeface="Garamond" panose="02020404030301010803" pitchFamily="18" charset="0"/>
                <a:cs typeface="Arial" panose="020B0604020202020204" pitchFamily="34" charset="0"/>
              </a:rPr>
              <a:t>m </a:t>
            </a:r>
            <a:r>
              <a:rPr lang="en-US" sz="3200" spc="-15" dirty="0">
                <a:solidFill>
                  <a:srgbClr val="221F1F"/>
                </a:solidFill>
                <a:latin typeface="Arial" panose="020B0604020202020204" pitchFamily="34" charset="0"/>
                <a:ea typeface="Garamond" panose="02020404030301010803" pitchFamily="18" charset="0"/>
                <a:cs typeface="Arial" panose="020B0604020202020204" pitchFamily="34" charset="0"/>
              </a:rPr>
              <a:t>G</a:t>
            </a:r>
            <a:r>
              <a:rPr lang="en-US" sz="3200" spc="-20" dirty="0">
                <a:solidFill>
                  <a:srgbClr val="221F1F"/>
                </a:solidFill>
                <a:latin typeface="Arial" panose="020B0604020202020204" pitchFamily="34" charset="0"/>
                <a:ea typeface="Garamond" panose="02020404030301010803" pitchFamily="18" charset="0"/>
                <a:cs typeface="Arial" panose="020B0604020202020204" pitchFamily="34" charset="0"/>
              </a:rPr>
              <a:t>od</a:t>
            </a:r>
            <a:r>
              <a:rPr lang="en-US" sz="3200" spc="-75" dirty="0">
                <a:solidFill>
                  <a:srgbClr val="221F1F"/>
                </a:solidFill>
                <a:latin typeface="Arial" panose="020B0604020202020204" pitchFamily="34" charset="0"/>
                <a:ea typeface="Garamond" panose="02020404030301010803" pitchFamily="18" charset="0"/>
                <a:cs typeface="Arial" panose="020B0604020202020204" pitchFamily="34" charset="0"/>
              </a:rPr>
              <a:t>’</a:t>
            </a:r>
            <a:r>
              <a:rPr lang="en-US" sz="3200" spc="10" dirty="0">
                <a:solidFill>
                  <a:srgbClr val="221F1F"/>
                </a:solidFill>
                <a:latin typeface="Arial" panose="020B0604020202020204" pitchFamily="34" charset="0"/>
                <a:ea typeface="Garamond" panose="02020404030301010803" pitchFamily="18" charset="0"/>
                <a:cs typeface="Arial" panose="020B0604020202020204" pitchFamily="34" charset="0"/>
              </a:rPr>
              <a:t>s</a:t>
            </a:r>
            <a:r>
              <a:rPr lang="en-US" sz="3200" spc="-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200" spc="-15" dirty="0">
                <a:solidFill>
                  <a:srgbClr val="221F1F"/>
                </a:solidFill>
                <a:latin typeface="Arial" panose="020B0604020202020204" pitchFamily="34" charset="0"/>
                <a:ea typeface="Garamond" panose="02020404030301010803" pitchFamily="18" charset="0"/>
                <a:cs typeface="Arial" panose="020B0604020202020204" pitchFamily="34" charset="0"/>
              </a:rPr>
              <a:t>w</a:t>
            </a:r>
            <a:r>
              <a:rPr lang="en-US" sz="3200" spc="-20" dirty="0">
                <a:solidFill>
                  <a:srgbClr val="221F1F"/>
                </a:solidFill>
                <a:latin typeface="Arial" panose="020B0604020202020204" pitchFamily="34" charset="0"/>
                <a:ea typeface="Garamond" panose="02020404030301010803" pitchFamily="18" charset="0"/>
                <a:cs typeface="Arial" panose="020B0604020202020204" pitchFamily="34" charset="0"/>
              </a:rPr>
              <a:t>a</a:t>
            </a:r>
            <a:r>
              <a:rPr lang="en-US" sz="3200" spc="-5" dirty="0">
                <a:solidFill>
                  <a:srgbClr val="221F1F"/>
                </a:solidFill>
                <a:latin typeface="Arial" panose="020B0604020202020204" pitchFamily="34" charset="0"/>
                <a:ea typeface="Garamond" panose="02020404030301010803" pitchFamily="18" charset="0"/>
                <a:cs typeface="Arial" panose="020B0604020202020204" pitchFamily="34" charset="0"/>
              </a:rPr>
              <a:t>y</a:t>
            </a:r>
            <a:r>
              <a:rPr lang="en-US" sz="3200" dirty="0">
                <a:solidFill>
                  <a:srgbClr val="221F1F"/>
                </a:solidFill>
                <a:latin typeface="Arial" panose="020B0604020202020204" pitchFamily="34" charset="0"/>
                <a:ea typeface="Garamond" panose="02020404030301010803" pitchFamily="18" charset="0"/>
                <a:cs typeface="Arial" panose="020B0604020202020204" pitchFamily="34" charset="0"/>
              </a:rPr>
              <a:t>s.</a:t>
            </a:r>
            <a:r>
              <a:rPr lang="en-US" sz="3200" spc="150" dirty="0">
                <a:solidFill>
                  <a:srgbClr val="221F1F"/>
                </a:solidFill>
                <a:latin typeface="Arial" panose="020B0604020202020204" pitchFamily="34" charset="0"/>
                <a:ea typeface="Garamond" panose="02020404030301010803" pitchFamily="18" charset="0"/>
                <a:cs typeface="Arial" panose="020B0604020202020204" pitchFamily="34" charset="0"/>
              </a:rPr>
              <a:t> </a:t>
            </a:r>
            <a:endParaRPr lang="en-US" sz="32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00530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3C990-3263-482B-9CA9-4AE166C31D04}"/>
              </a:ext>
            </a:extLst>
          </p:cNvPr>
          <p:cNvSpPr>
            <a:spLocks noGrp="1"/>
          </p:cNvSpPr>
          <p:nvPr>
            <p:ph type="title"/>
          </p:nvPr>
        </p:nvSpPr>
        <p:spPr/>
        <p:txBody>
          <a:bodyPr>
            <a:normAutofit/>
          </a:bodyPr>
          <a:lstStyle/>
          <a:p>
            <a:r>
              <a:rPr lang="en-US" sz="4400" b="1" dirty="0"/>
              <a:t>prophets</a:t>
            </a:r>
          </a:p>
        </p:txBody>
      </p:sp>
      <p:graphicFrame>
        <p:nvGraphicFramePr>
          <p:cNvPr id="7" name="Content Placeholder 6">
            <a:extLst>
              <a:ext uri="{FF2B5EF4-FFF2-40B4-BE49-F238E27FC236}">
                <a16:creationId xmlns:a16="http://schemas.microsoft.com/office/drawing/2014/main" id="{B0FF7350-23F0-4CFB-BD87-8C437350C5B7}"/>
              </a:ext>
            </a:extLst>
          </p:cNvPr>
          <p:cNvGraphicFramePr>
            <a:graphicFrameLocks noGrp="1"/>
          </p:cNvGraphicFramePr>
          <p:nvPr>
            <p:ph idx="1"/>
          </p:nvPr>
        </p:nvGraphicFramePr>
        <p:xfrm>
          <a:off x="1550504" y="3697357"/>
          <a:ext cx="2915480" cy="1948070"/>
        </p:xfrm>
        <a:graphic>
          <a:graphicData uri="http://schemas.openxmlformats.org/drawingml/2006/table">
            <a:tbl>
              <a:tblPr firstRow="1" firstCol="1" bandRow="1">
                <a:tableStyleId>{5C22544A-7EE6-4342-B048-85BDC9FD1C3A}</a:tableStyleId>
              </a:tblPr>
              <a:tblGrid>
                <a:gridCol w="2915480">
                  <a:extLst>
                    <a:ext uri="{9D8B030D-6E8A-4147-A177-3AD203B41FA5}">
                      <a16:colId xmlns:a16="http://schemas.microsoft.com/office/drawing/2014/main" val="1247198910"/>
                    </a:ext>
                  </a:extLst>
                </a:gridCol>
              </a:tblGrid>
              <a:tr h="389614">
                <a:tc>
                  <a:txBody>
                    <a:bodyPr/>
                    <a:lstStyle/>
                    <a:p>
                      <a:pPr marL="41275" marR="0">
                        <a:lnSpc>
                          <a:spcPct val="115000"/>
                        </a:lnSpc>
                        <a:spcBef>
                          <a:spcPts val="185"/>
                        </a:spcBef>
                        <a:spcAft>
                          <a:spcPts val="0"/>
                        </a:spcAft>
                      </a:pPr>
                      <a:r>
                        <a:rPr lang="en-US" sz="1100" spc="-25">
                          <a:effectLst/>
                        </a:rPr>
                        <a:t>I</a:t>
                      </a:r>
                      <a:r>
                        <a:rPr lang="en-US" sz="1100" spc="-30">
                          <a:effectLst/>
                        </a:rPr>
                        <a:t>saia</a:t>
                      </a:r>
                      <a:r>
                        <a:rPr lang="en-US" sz="1100">
                          <a:effectLst/>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1928270204"/>
                  </a:ext>
                </a:extLst>
              </a:tr>
              <a:tr h="389614">
                <a:tc>
                  <a:txBody>
                    <a:bodyPr/>
                    <a:lstStyle/>
                    <a:p>
                      <a:pPr marL="41275" marR="0">
                        <a:lnSpc>
                          <a:spcPct val="115000"/>
                        </a:lnSpc>
                        <a:spcBef>
                          <a:spcPts val="60"/>
                        </a:spcBef>
                        <a:spcAft>
                          <a:spcPts val="0"/>
                        </a:spcAft>
                      </a:pPr>
                      <a:r>
                        <a:rPr lang="en-US" sz="1100" spc="-50">
                          <a:effectLst/>
                        </a:rPr>
                        <a:t>J</a:t>
                      </a:r>
                      <a:r>
                        <a:rPr lang="en-US" sz="1100" spc="-30">
                          <a:effectLst/>
                        </a:rPr>
                        <a:t>e</a:t>
                      </a:r>
                      <a:r>
                        <a:rPr lang="en-US" sz="1100" spc="-35">
                          <a:effectLst/>
                        </a:rPr>
                        <a:t>r</a:t>
                      </a:r>
                      <a:r>
                        <a:rPr lang="en-US" sz="1100" spc="-30">
                          <a:effectLst/>
                        </a:rPr>
                        <a:t>emia</a:t>
                      </a:r>
                      <a:r>
                        <a:rPr lang="en-US" sz="1100">
                          <a:effectLst/>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353064832"/>
                  </a:ext>
                </a:extLst>
              </a:tr>
              <a:tr h="389614">
                <a:tc>
                  <a:txBody>
                    <a:bodyPr/>
                    <a:lstStyle/>
                    <a:p>
                      <a:pPr marL="41275" marR="0">
                        <a:lnSpc>
                          <a:spcPct val="115000"/>
                        </a:lnSpc>
                        <a:spcBef>
                          <a:spcPts val="10"/>
                        </a:spcBef>
                        <a:spcAft>
                          <a:spcPts val="0"/>
                        </a:spcAft>
                      </a:pPr>
                      <a:r>
                        <a:rPr lang="en-US" sz="1100" spc="-25">
                          <a:effectLst/>
                        </a:rPr>
                        <a:t>L</a:t>
                      </a:r>
                      <a:r>
                        <a:rPr lang="en-US" sz="1100" spc="-30">
                          <a:effectLst/>
                        </a:rPr>
                        <a:t>ament</a:t>
                      </a:r>
                      <a:r>
                        <a:rPr lang="en-US" sz="1100" spc="-25">
                          <a:effectLst/>
                        </a:rPr>
                        <a:t>a</a:t>
                      </a:r>
                      <a:r>
                        <a:rPr lang="en-US" sz="1100" spc="-30">
                          <a:effectLst/>
                        </a:rPr>
                        <a:t>tion</a:t>
                      </a:r>
                      <a:r>
                        <a:rPr lang="en-US" sz="1100">
                          <a:effectLst/>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394042972"/>
                  </a:ext>
                </a:extLst>
              </a:tr>
              <a:tr h="389614">
                <a:tc>
                  <a:txBody>
                    <a:bodyPr/>
                    <a:lstStyle/>
                    <a:p>
                      <a:pPr marL="41275" marR="0">
                        <a:lnSpc>
                          <a:spcPct val="115000"/>
                        </a:lnSpc>
                        <a:spcBef>
                          <a:spcPts val="45"/>
                        </a:spcBef>
                        <a:spcAft>
                          <a:spcPts val="0"/>
                        </a:spcAft>
                      </a:pPr>
                      <a:r>
                        <a:rPr lang="en-US" sz="1100" spc="-25">
                          <a:effectLst/>
                        </a:rPr>
                        <a:t>E</a:t>
                      </a:r>
                      <a:r>
                        <a:rPr lang="en-US" sz="1100" spc="-30">
                          <a:effectLst/>
                        </a:rPr>
                        <a:t>zekie</a:t>
                      </a:r>
                      <a:r>
                        <a:rPr lang="en-US" sz="1100">
                          <a:effectLst/>
                        </a:rPr>
                        <a:t>l</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123764979"/>
                  </a:ext>
                </a:extLst>
              </a:tr>
              <a:tr h="389614">
                <a:tc>
                  <a:txBody>
                    <a:bodyPr/>
                    <a:lstStyle/>
                    <a:p>
                      <a:pPr marL="41275" marR="0">
                        <a:lnSpc>
                          <a:spcPct val="115000"/>
                        </a:lnSpc>
                        <a:spcBef>
                          <a:spcPts val="20"/>
                        </a:spcBef>
                        <a:spcAft>
                          <a:spcPts val="0"/>
                        </a:spcAft>
                      </a:pPr>
                      <a:r>
                        <a:rPr lang="en-US" sz="1100" spc="-25" dirty="0">
                          <a:effectLst/>
                        </a:rPr>
                        <a:t>D</a:t>
                      </a:r>
                      <a:r>
                        <a:rPr lang="en-US" sz="1100" spc="-30" dirty="0">
                          <a:effectLst/>
                        </a:rPr>
                        <a:t>anie</a:t>
                      </a:r>
                      <a:r>
                        <a:rPr lang="en-US" sz="1100" dirty="0">
                          <a:effectLst/>
                        </a:rPr>
                        <a:t>l</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470772955"/>
                  </a:ext>
                </a:extLst>
              </a:tr>
            </a:tbl>
          </a:graphicData>
        </a:graphic>
      </p:graphicFrame>
      <p:sp>
        <p:nvSpPr>
          <p:cNvPr id="8" name="Rectangle 7">
            <a:extLst>
              <a:ext uri="{FF2B5EF4-FFF2-40B4-BE49-F238E27FC236}">
                <a16:creationId xmlns:a16="http://schemas.microsoft.com/office/drawing/2014/main" id="{96989C96-9EE2-4E98-B5C0-DEE50192634D}"/>
              </a:ext>
            </a:extLst>
          </p:cNvPr>
          <p:cNvSpPr/>
          <p:nvPr/>
        </p:nvSpPr>
        <p:spPr>
          <a:xfrm>
            <a:off x="6520070" y="834886"/>
            <a:ext cx="5446643" cy="5452262"/>
          </a:xfrm>
          <a:prstGeom prst="rect">
            <a:avLst/>
          </a:prstGeom>
        </p:spPr>
        <p:txBody>
          <a:bodyPr wrap="square">
            <a:spAutoFit/>
          </a:bodyPr>
          <a:lstStyle/>
          <a:p>
            <a:pPr marR="71120">
              <a:lnSpc>
                <a:spcPct val="129000"/>
              </a:lnSpc>
            </a:pPr>
            <a:r>
              <a:rPr lang="en-US" sz="3000" spc="-25" dirty="0">
                <a:solidFill>
                  <a:srgbClr val="221F1F"/>
                </a:solidFill>
                <a:latin typeface="Arial" panose="020B0604020202020204" pitchFamily="34" charset="0"/>
                <a:ea typeface="Garamond" panose="02020404030301010803" pitchFamily="18" charset="0"/>
                <a:cs typeface="Arial" panose="020B0604020202020204" pitchFamily="34" charset="0"/>
              </a:rPr>
              <a:t>The </a:t>
            </a:r>
            <a:r>
              <a:rPr lang="en-US" sz="3000" b="1" spc="-25" dirty="0">
                <a:solidFill>
                  <a:srgbClr val="FF0000"/>
                </a:solidFill>
                <a:latin typeface="Arial" panose="020B0604020202020204" pitchFamily="34" charset="0"/>
                <a:ea typeface="Garamond" panose="02020404030301010803" pitchFamily="18" charset="0"/>
                <a:cs typeface="Arial" panose="020B0604020202020204" pitchFamily="34" charset="0"/>
              </a:rPr>
              <a:t>prophets</a:t>
            </a:r>
            <a:endParaRPr lang="en-US" sz="3000" b="1" dirty="0">
              <a:solidFill>
                <a:srgbClr val="FF0000"/>
              </a:solidFill>
              <a:latin typeface="Arial" panose="020B0604020202020204" pitchFamily="34" charset="0"/>
              <a:ea typeface="Garamond" panose="02020404030301010803" pitchFamily="18" charset="0"/>
              <a:cs typeface="Arial" panose="020B0604020202020204" pitchFamily="34" charset="0"/>
            </a:endParaRPr>
          </a:p>
          <a:p>
            <a:pPr marL="457200" marR="71120" indent="-457200">
              <a:lnSpc>
                <a:spcPct val="129000"/>
              </a:lnSpc>
              <a:buFont typeface="Arial" panose="020B0604020202020204" pitchFamily="34" charset="0"/>
              <a:buChar char="•"/>
            </a:pPr>
            <a:r>
              <a:rPr lang="en-US" sz="3000" spc="5" dirty="0">
                <a:solidFill>
                  <a:srgbClr val="221F1F"/>
                </a:solidFill>
                <a:latin typeface="Arial" panose="020B0604020202020204" pitchFamily="34" charset="0"/>
                <a:ea typeface="Garamond" panose="02020404030301010803" pitchFamily="18" charset="0"/>
                <a:cs typeface="Arial" panose="020B0604020202020204" pitchFamily="34" charset="0"/>
              </a:rPr>
              <a:t>Spoke about</a:t>
            </a:r>
            <a:r>
              <a:rPr lang="en-US" sz="3000" spc="-1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000" spc="-30" dirty="0">
                <a:solidFill>
                  <a:srgbClr val="221F1F"/>
                </a:solidFill>
                <a:latin typeface="Arial" panose="020B0604020202020204" pitchFamily="34" charset="0"/>
                <a:ea typeface="Garamond" panose="02020404030301010803" pitchFamily="18" charset="0"/>
                <a:cs typeface="Arial" panose="020B0604020202020204" pitchFamily="34" charset="0"/>
              </a:rPr>
              <a:t>th</a:t>
            </a:r>
            <a:r>
              <a:rPr lang="en-US" sz="3000" dirty="0">
                <a:solidFill>
                  <a:srgbClr val="221F1F"/>
                </a:solidFill>
                <a:latin typeface="Arial" panose="020B0604020202020204" pitchFamily="34" charset="0"/>
                <a:ea typeface="Garamond" panose="02020404030301010803" pitchFamily="18" charset="0"/>
                <a:cs typeface="Arial" panose="020B0604020202020204" pitchFamily="34" charset="0"/>
              </a:rPr>
              <a:t>e</a:t>
            </a:r>
            <a:r>
              <a:rPr lang="en-US" sz="3000" spc="-1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000" spc="-30" dirty="0">
                <a:solidFill>
                  <a:srgbClr val="221F1F"/>
                </a:solidFill>
                <a:latin typeface="Arial" panose="020B0604020202020204" pitchFamily="34" charset="0"/>
                <a:ea typeface="Garamond" panose="02020404030301010803" pitchFamily="18" charset="0"/>
                <a:cs typeface="Arial" panose="020B0604020202020204" pitchFamily="34" charset="0"/>
              </a:rPr>
              <a:t>l</a:t>
            </a:r>
            <a:r>
              <a:rPr lang="en-US" sz="3000" spc="-35" dirty="0">
                <a:solidFill>
                  <a:srgbClr val="221F1F"/>
                </a:solidFill>
                <a:latin typeface="Arial" panose="020B0604020202020204" pitchFamily="34" charset="0"/>
                <a:ea typeface="Garamond" panose="02020404030301010803" pitchFamily="18" charset="0"/>
                <a:cs typeface="Arial" panose="020B0604020202020204" pitchFamily="34" charset="0"/>
              </a:rPr>
              <a:t>o</a:t>
            </a:r>
            <a:r>
              <a:rPr lang="en-US" sz="3000" spc="-45" dirty="0">
                <a:solidFill>
                  <a:srgbClr val="221F1F"/>
                </a:solidFill>
                <a:latin typeface="Arial" panose="020B0604020202020204" pitchFamily="34" charset="0"/>
                <a:ea typeface="Garamond" panose="02020404030301010803" pitchFamily="18" charset="0"/>
                <a:cs typeface="Arial" panose="020B0604020202020204" pitchFamily="34" charset="0"/>
              </a:rPr>
              <a:t>v</a:t>
            </a:r>
            <a:r>
              <a:rPr lang="en-US" sz="3000" dirty="0">
                <a:solidFill>
                  <a:srgbClr val="221F1F"/>
                </a:solidFill>
                <a:latin typeface="Arial" panose="020B0604020202020204" pitchFamily="34" charset="0"/>
                <a:ea typeface="Garamond" panose="02020404030301010803" pitchFamily="18" charset="0"/>
                <a:cs typeface="Arial" panose="020B0604020202020204" pitchFamily="34" charset="0"/>
              </a:rPr>
              <a:t>e</a:t>
            </a:r>
            <a:r>
              <a:rPr lang="en-US" sz="3000" spc="-1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000" spc="-30" dirty="0">
                <a:solidFill>
                  <a:srgbClr val="221F1F"/>
                </a:solidFill>
                <a:latin typeface="Arial" panose="020B0604020202020204" pitchFamily="34" charset="0"/>
                <a:ea typeface="Garamond" panose="02020404030301010803" pitchFamily="18" charset="0"/>
                <a:cs typeface="Arial" panose="020B0604020202020204" pitchFamily="34" charset="0"/>
              </a:rPr>
              <a:t>an</a:t>
            </a:r>
            <a:r>
              <a:rPr lang="en-US" sz="3000" dirty="0">
                <a:solidFill>
                  <a:srgbClr val="221F1F"/>
                </a:solidFill>
                <a:latin typeface="Arial" panose="020B0604020202020204" pitchFamily="34" charset="0"/>
                <a:ea typeface="Garamond" panose="02020404030301010803" pitchFamily="18" charset="0"/>
                <a:cs typeface="Arial" panose="020B0604020202020204" pitchFamily="34" charset="0"/>
              </a:rPr>
              <a:t>d</a:t>
            </a:r>
            <a:r>
              <a:rPr lang="en-US" sz="3000" spc="-1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000" spc="-30" dirty="0">
                <a:solidFill>
                  <a:srgbClr val="221F1F"/>
                </a:solidFill>
                <a:latin typeface="Arial" panose="020B0604020202020204" pitchFamily="34" charset="0"/>
                <a:ea typeface="Garamond" panose="02020404030301010803" pitchFamily="18" charset="0"/>
                <a:cs typeface="Arial" panose="020B0604020202020204" pitchFamily="34" charset="0"/>
              </a:rPr>
              <a:t>compa</a:t>
            </a:r>
            <a:r>
              <a:rPr lang="en-US" sz="3000" spc="-25" dirty="0">
                <a:solidFill>
                  <a:srgbClr val="221F1F"/>
                </a:solidFill>
                <a:latin typeface="Arial" panose="020B0604020202020204" pitchFamily="34" charset="0"/>
                <a:ea typeface="Garamond" panose="02020404030301010803" pitchFamily="18" charset="0"/>
                <a:cs typeface="Arial" panose="020B0604020202020204" pitchFamily="34" charset="0"/>
              </a:rPr>
              <a:t>s</a:t>
            </a:r>
            <a:r>
              <a:rPr lang="en-US" sz="3000" spc="-30" dirty="0">
                <a:solidFill>
                  <a:srgbClr val="221F1F"/>
                </a:solidFill>
                <a:latin typeface="Arial" panose="020B0604020202020204" pitchFamily="34" charset="0"/>
                <a:ea typeface="Garamond" panose="02020404030301010803" pitchFamily="18" charset="0"/>
                <a:cs typeface="Arial" panose="020B0604020202020204" pitchFamily="34" charset="0"/>
              </a:rPr>
              <a:t>sio</a:t>
            </a:r>
            <a:r>
              <a:rPr lang="en-US" sz="3000" dirty="0">
                <a:solidFill>
                  <a:srgbClr val="221F1F"/>
                </a:solidFill>
                <a:latin typeface="Arial" panose="020B0604020202020204" pitchFamily="34" charset="0"/>
                <a:ea typeface="Garamond" panose="02020404030301010803" pitchFamily="18" charset="0"/>
                <a:cs typeface="Arial" panose="020B0604020202020204" pitchFamily="34" charset="0"/>
              </a:rPr>
              <a:t>n</a:t>
            </a:r>
            <a:r>
              <a:rPr lang="en-US" sz="3000" spc="-1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000" spc="-25" dirty="0">
                <a:solidFill>
                  <a:srgbClr val="221F1F"/>
                </a:solidFill>
                <a:latin typeface="Arial" panose="020B0604020202020204" pitchFamily="34" charset="0"/>
                <a:ea typeface="Garamond" panose="02020404030301010803" pitchFamily="18" charset="0"/>
                <a:cs typeface="Arial" panose="020B0604020202020204" pitchFamily="34" charset="0"/>
              </a:rPr>
              <a:t>o</a:t>
            </a:r>
            <a:r>
              <a:rPr lang="en-US" sz="3000" dirty="0">
                <a:solidFill>
                  <a:srgbClr val="221F1F"/>
                </a:solidFill>
                <a:latin typeface="Arial" panose="020B0604020202020204" pitchFamily="34" charset="0"/>
                <a:ea typeface="Garamond" panose="02020404030301010803" pitchFamily="18" charset="0"/>
                <a:cs typeface="Arial" panose="020B0604020202020204" pitchFamily="34" charset="0"/>
              </a:rPr>
              <a:t>f</a:t>
            </a:r>
            <a:r>
              <a:rPr lang="en-US" sz="3000" spc="-1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000" spc="-30" dirty="0">
                <a:solidFill>
                  <a:srgbClr val="221F1F"/>
                </a:solidFill>
                <a:latin typeface="Arial" panose="020B0604020202020204" pitchFamily="34" charset="0"/>
                <a:ea typeface="Garamond" panose="02020404030301010803" pitchFamily="18" charset="0"/>
                <a:cs typeface="Arial" panose="020B0604020202020204" pitchFamily="34" charset="0"/>
              </a:rPr>
              <a:t>Go</a:t>
            </a:r>
            <a:r>
              <a:rPr lang="en-US" sz="3000" dirty="0">
                <a:solidFill>
                  <a:srgbClr val="221F1F"/>
                </a:solidFill>
                <a:latin typeface="Arial" panose="020B0604020202020204" pitchFamily="34" charset="0"/>
                <a:ea typeface="Garamond" panose="02020404030301010803" pitchFamily="18" charset="0"/>
                <a:cs typeface="Arial" panose="020B0604020202020204" pitchFamily="34" charset="0"/>
              </a:rPr>
              <a:t>d</a:t>
            </a:r>
            <a:r>
              <a:rPr lang="en-US" sz="3000" spc="-1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000" spc="-30" dirty="0">
                <a:solidFill>
                  <a:srgbClr val="221F1F"/>
                </a:solidFill>
                <a:latin typeface="Arial" panose="020B0604020202020204" pitchFamily="34" charset="0"/>
                <a:ea typeface="Garamond" panose="02020404030301010803" pitchFamily="18" charset="0"/>
                <a:cs typeface="Arial" panose="020B0604020202020204" pitchFamily="34" charset="0"/>
              </a:rPr>
              <a:t>t</a:t>
            </a:r>
            <a:r>
              <a:rPr lang="en-US" sz="3000" dirty="0">
                <a:solidFill>
                  <a:srgbClr val="221F1F"/>
                </a:solidFill>
                <a:latin typeface="Arial" panose="020B0604020202020204" pitchFamily="34" charset="0"/>
                <a:ea typeface="Garamond" panose="02020404030301010803" pitchFamily="18" charset="0"/>
                <a:cs typeface="Arial" panose="020B0604020202020204" pitchFamily="34" charset="0"/>
              </a:rPr>
              <a:t>o</a:t>
            </a:r>
            <a:r>
              <a:rPr lang="en-US" sz="3000" spc="-1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000" spc="-50" dirty="0">
                <a:solidFill>
                  <a:srgbClr val="221F1F"/>
                </a:solidFill>
                <a:latin typeface="Arial" panose="020B0604020202020204" pitchFamily="34" charset="0"/>
                <a:ea typeface="Garamond" panose="02020404030301010803" pitchFamily="18" charset="0"/>
                <a:cs typeface="Arial" panose="020B0604020202020204" pitchFamily="34" charset="0"/>
              </a:rPr>
              <a:t>f</a:t>
            </a:r>
            <a:r>
              <a:rPr lang="en-US" sz="3000" spc="-20" dirty="0">
                <a:solidFill>
                  <a:srgbClr val="221F1F"/>
                </a:solidFill>
                <a:latin typeface="Arial" panose="020B0604020202020204" pitchFamily="34" charset="0"/>
                <a:ea typeface="Garamond" panose="02020404030301010803" pitchFamily="18" charset="0"/>
                <a:cs typeface="Arial" panose="020B0604020202020204" pitchFamily="34" charset="0"/>
              </a:rPr>
              <a:t>o</a:t>
            </a:r>
            <a:r>
              <a:rPr lang="en-US" sz="3000" spc="-25" dirty="0">
                <a:solidFill>
                  <a:srgbClr val="221F1F"/>
                </a:solidFill>
                <a:latin typeface="Arial" panose="020B0604020202020204" pitchFamily="34" charset="0"/>
                <a:ea typeface="Garamond" panose="02020404030301010803" pitchFamily="18" charset="0"/>
                <a:cs typeface="Arial" panose="020B0604020202020204" pitchFamily="34" charset="0"/>
              </a:rPr>
              <a:t>rgi</a:t>
            </a:r>
            <a:r>
              <a:rPr lang="en-US" sz="3000" spc="-40" dirty="0">
                <a:solidFill>
                  <a:srgbClr val="221F1F"/>
                </a:solidFill>
                <a:latin typeface="Arial" panose="020B0604020202020204" pitchFamily="34" charset="0"/>
                <a:ea typeface="Garamond" panose="02020404030301010803" pitchFamily="18" charset="0"/>
                <a:cs typeface="Arial" panose="020B0604020202020204" pitchFamily="34" charset="0"/>
              </a:rPr>
              <a:t>v</a:t>
            </a:r>
            <a:r>
              <a:rPr lang="en-US" sz="3000" spc="-25" dirty="0">
                <a:solidFill>
                  <a:srgbClr val="221F1F"/>
                </a:solidFill>
                <a:latin typeface="Arial" panose="020B0604020202020204" pitchFamily="34" charset="0"/>
                <a:ea typeface="Garamond" panose="02020404030301010803" pitchFamily="18" charset="0"/>
                <a:cs typeface="Arial" panose="020B0604020202020204" pitchFamily="34" charset="0"/>
              </a:rPr>
              <a:t>e.</a:t>
            </a:r>
          </a:p>
          <a:p>
            <a:pPr marL="457200" marR="71120" indent="-457200">
              <a:lnSpc>
                <a:spcPct val="129000"/>
              </a:lnSpc>
              <a:buFont typeface="Arial" panose="020B0604020202020204" pitchFamily="34" charset="0"/>
              <a:buChar char="•"/>
            </a:pPr>
            <a:r>
              <a:rPr lang="en-US" sz="3000" spc="-20" dirty="0">
                <a:solidFill>
                  <a:srgbClr val="221F1F"/>
                </a:solidFill>
                <a:latin typeface="Arial" panose="020B0604020202020204" pitchFamily="34" charset="0"/>
                <a:ea typeface="Garamond" panose="02020404030301010803" pitchFamily="18" charset="0"/>
                <a:cs typeface="Arial" panose="020B0604020202020204" pitchFamily="34" charset="0"/>
              </a:rPr>
              <a:t>Ca</a:t>
            </a:r>
            <a:r>
              <a:rPr lang="en-US" sz="3000" spc="-25" dirty="0">
                <a:solidFill>
                  <a:srgbClr val="221F1F"/>
                </a:solidFill>
                <a:latin typeface="Arial" panose="020B0604020202020204" pitchFamily="34" charset="0"/>
                <a:ea typeface="Garamond" panose="02020404030301010803" pitchFamily="18" charset="0"/>
                <a:cs typeface="Arial" panose="020B0604020202020204" pitchFamily="34" charset="0"/>
              </a:rPr>
              <a:t>l</a:t>
            </a:r>
            <a:r>
              <a:rPr lang="en-US" sz="3000" spc="5" dirty="0">
                <a:solidFill>
                  <a:srgbClr val="221F1F"/>
                </a:solidFill>
                <a:latin typeface="Arial" panose="020B0604020202020204" pitchFamily="34" charset="0"/>
                <a:ea typeface="Garamond" panose="02020404030301010803" pitchFamily="18" charset="0"/>
                <a:cs typeface="Arial" panose="020B0604020202020204" pitchFamily="34" charset="0"/>
              </a:rPr>
              <a:t>l</a:t>
            </a:r>
            <a:r>
              <a:rPr lang="en-US" sz="3000" spc="-1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000" spc="-30" dirty="0">
                <a:solidFill>
                  <a:srgbClr val="221F1F"/>
                </a:solidFill>
                <a:latin typeface="Arial" panose="020B0604020202020204" pitchFamily="34" charset="0"/>
                <a:ea typeface="Garamond" panose="02020404030301010803" pitchFamily="18" charset="0"/>
                <a:cs typeface="Arial" panose="020B0604020202020204" pitchFamily="34" charset="0"/>
              </a:rPr>
              <a:t>Hi</a:t>
            </a:r>
            <a:r>
              <a:rPr lang="en-US" sz="3000" dirty="0">
                <a:solidFill>
                  <a:srgbClr val="221F1F"/>
                </a:solidFill>
                <a:latin typeface="Arial" panose="020B0604020202020204" pitchFamily="34" charset="0"/>
                <a:ea typeface="Garamond" panose="02020404030301010803" pitchFamily="18" charset="0"/>
                <a:cs typeface="Arial" panose="020B0604020202020204" pitchFamily="34" charset="0"/>
              </a:rPr>
              <a:t>s </a:t>
            </a:r>
            <a:r>
              <a:rPr lang="en-US" sz="3000" spc="-25" dirty="0">
                <a:solidFill>
                  <a:srgbClr val="221F1F"/>
                </a:solidFill>
                <a:latin typeface="Arial" panose="020B0604020202020204" pitchFamily="34" charset="0"/>
                <a:ea typeface="Garamond" panose="02020404030301010803" pitchFamily="18" charset="0"/>
                <a:cs typeface="Arial" panose="020B0604020202020204" pitchFamily="34" charset="0"/>
              </a:rPr>
              <a:t>p</a:t>
            </a:r>
            <a:r>
              <a:rPr lang="en-US" sz="3000" spc="-30" dirty="0">
                <a:solidFill>
                  <a:srgbClr val="221F1F"/>
                </a:solidFill>
                <a:latin typeface="Arial" panose="020B0604020202020204" pitchFamily="34" charset="0"/>
                <a:ea typeface="Garamond" panose="02020404030301010803" pitchFamily="18" charset="0"/>
                <a:cs typeface="Arial" panose="020B0604020202020204" pitchFamily="34" charset="0"/>
              </a:rPr>
              <a:t>eopl</a:t>
            </a:r>
            <a:r>
              <a:rPr lang="en-US" sz="3000" dirty="0">
                <a:solidFill>
                  <a:srgbClr val="221F1F"/>
                </a:solidFill>
                <a:latin typeface="Arial" panose="020B0604020202020204" pitchFamily="34" charset="0"/>
                <a:ea typeface="Garamond" panose="02020404030301010803" pitchFamily="18" charset="0"/>
                <a:cs typeface="Arial" panose="020B0604020202020204" pitchFamily="34" charset="0"/>
              </a:rPr>
              <a:t>e</a:t>
            </a:r>
            <a:r>
              <a:rPr lang="en-US" sz="3000" spc="-1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000" spc="-25" dirty="0">
                <a:solidFill>
                  <a:srgbClr val="221F1F"/>
                </a:solidFill>
                <a:latin typeface="Arial" panose="020B0604020202020204" pitchFamily="34" charset="0"/>
                <a:ea typeface="Garamond" panose="02020404030301010803" pitchFamily="18" charset="0"/>
                <a:cs typeface="Arial" panose="020B0604020202020204" pitchFamily="34" charset="0"/>
              </a:rPr>
              <a:t>ba</a:t>
            </a:r>
            <a:r>
              <a:rPr lang="en-US" sz="3000" spc="-35" dirty="0">
                <a:solidFill>
                  <a:srgbClr val="221F1F"/>
                </a:solidFill>
                <a:latin typeface="Arial" panose="020B0604020202020204" pitchFamily="34" charset="0"/>
                <a:ea typeface="Garamond" panose="02020404030301010803" pitchFamily="18" charset="0"/>
                <a:cs typeface="Arial" panose="020B0604020202020204" pitchFamily="34" charset="0"/>
              </a:rPr>
              <a:t>c</a:t>
            </a:r>
            <a:r>
              <a:rPr lang="en-US" sz="3000" spc="-25" dirty="0">
                <a:solidFill>
                  <a:srgbClr val="221F1F"/>
                </a:solidFill>
                <a:latin typeface="Arial" panose="020B0604020202020204" pitchFamily="34" charset="0"/>
                <a:ea typeface="Garamond" panose="02020404030301010803" pitchFamily="18" charset="0"/>
                <a:cs typeface="Arial" panose="020B0604020202020204" pitchFamily="34" charset="0"/>
              </a:rPr>
              <a:t>k.</a:t>
            </a:r>
          </a:p>
          <a:p>
            <a:pPr marL="457200" marR="71120" indent="-457200">
              <a:lnSpc>
                <a:spcPct val="129000"/>
              </a:lnSpc>
              <a:buFont typeface="Arial" panose="020B0604020202020204" pitchFamily="34" charset="0"/>
              <a:buChar char="•"/>
            </a:pPr>
            <a:r>
              <a:rPr lang="en-US" sz="3000" spc="-25" dirty="0">
                <a:solidFill>
                  <a:srgbClr val="221F1F"/>
                </a:solidFill>
                <a:latin typeface="Arial" panose="020B0604020202020204" pitchFamily="34" charset="0"/>
                <a:ea typeface="Garamond" panose="02020404030301010803" pitchFamily="18" charset="0"/>
                <a:cs typeface="Arial" panose="020B0604020202020204" pitchFamily="34" charset="0"/>
              </a:rPr>
              <a:t>Est</a:t>
            </a:r>
            <a:r>
              <a:rPr lang="en-US" sz="3000" spc="-15" dirty="0">
                <a:solidFill>
                  <a:srgbClr val="221F1F"/>
                </a:solidFill>
                <a:latin typeface="Arial" panose="020B0604020202020204" pitchFamily="34" charset="0"/>
                <a:ea typeface="Garamond" panose="02020404030301010803" pitchFamily="18" charset="0"/>
                <a:cs typeface="Arial" panose="020B0604020202020204" pitchFamily="34" charset="0"/>
              </a:rPr>
              <a:t>a</a:t>
            </a:r>
            <a:r>
              <a:rPr lang="en-US" sz="3000" spc="-35" dirty="0">
                <a:solidFill>
                  <a:srgbClr val="221F1F"/>
                </a:solidFill>
                <a:latin typeface="Arial" panose="020B0604020202020204" pitchFamily="34" charset="0"/>
                <a:ea typeface="Garamond" panose="02020404030301010803" pitchFamily="18" charset="0"/>
                <a:cs typeface="Arial" panose="020B0604020202020204" pitchFamily="34" charset="0"/>
              </a:rPr>
              <a:t>b</a:t>
            </a:r>
            <a:r>
              <a:rPr lang="en-US" sz="3000" spc="-25" dirty="0">
                <a:solidFill>
                  <a:srgbClr val="221F1F"/>
                </a:solidFill>
                <a:latin typeface="Arial" panose="020B0604020202020204" pitchFamily="34" charset="0"/>
                <a:ea typeface="Garamond" panose="02020404030301010803" pitchFamily="18" charset="0"/>
                <a:cs typeface="Arial" panose="020B0604020202020204" pitchFamily="34" charset="0"/>
              </a:rPr>
              <a:t>lis</a:t>
            </a:r>
            <a:r>
              <a:rPr lang="en-US" sz="3000" spc="5" dirty="0">
                <a:solidFill>
                  <a:srgbClr val="221F1F"/>
                </a:solidFill>
                <a:latin typeface="Arial" panose="020B0604020202020204" pitchFamily="34" charset="0"/>
                <a:ea typeface="Garamond" panose="02020404030301010803" pitchFamily="18" charset="0"/>
                <a:cs typeface="Arial" panose="020B0604020202020204" pitchFamily="34" charset="0"/>
              </a:rPr>
              <a:t>h</a:t>
            </a:r>
            <a:r>
              <a:rPr lang="en-US" sz="3000" spc="-1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000" dirty="0">
                <a:solidFill>
                  <a:srgbClr val="221F1F"/>
                </a:solidFill>
                <a:latin typeface="Arial" panose="020B0604020202020204" pitchFamily="34" charset="0"/>
                <a:ea typeface="Garamond" panose="02020404030301010803" pitchFamily="18" charset="0"/>
                <a:cs typeface="Arial" panose="020B0604020202020204" pitchFamily="34" charset="0"/>
              </a:rPr>
              <a:t>a</a:t>
            </a:r>
            <a:r>
              <a:rPr lang="en-US" sz="3000" spc="-1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000" spc="20" dirty="0">
                <a:solidFill>
                  <a:srgbClr val="221F1F"/>
                </a:solidFill>
                <a:latin typeface="Arial" panose="020B0604020202020204" pitchFamily="34" charset="0"/>
                <a:ea typeface="Garamond" panose="02020404030301010803" pitchFamily="18" charset="0"/>
                <a:cs typeface="Arial" panose="020B0604020202020204" pitchFamily="34" charset="0"/>
              </a:rPr>
              <a:t>n</a:t>
            </a:r>
            <a:r>
              <a:rPr lang="en-US" sz="3000" spc="10" dirty="0">
                <a:solidFill>
                  <a:srgbClr val="221F1F"/>
                </a:solidFill>
                <a:latin typeface="Arial" panose="020B0604020202020204" pitchFamily="34" charset="0"/>
                <a:ea typeface="Garamond" panose="02020404030301010803" pitchFamily="18" charset="0"/>
                <a:cs typeface="Arial" panose="020B0604020202020204" pitchFamily="34" charset="0"/>
              </a:rPr>
              <a:t>e</a:t>
            </a:r>
            <a:r>
              <a:rPr lang="en-US" sz="3000" spc="50" dirty="0">
                <a:solidFill>
                  <a:srgbClr val="221F1F"/>
                </a:solidFill>
                <a:latin typeface="Arial" panose="020B0604020202020204" pitchFamily="34" charset="0"/>
                <a:ea typeface="Garamond" panose="02020404030301010803" pitchFamily="18" charset="0"/>
                <a:cs typeface="Arial" panose="020B0604020202020204" pitchFamily="34" charset="0"/>
              </a:rPr>
              <a:t>w</a:t>
            </a:r>
            <a:r>
              <a:rPr lang="en-US" sz="3000" spc="-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000" spc="-25" dirty="0">
                <a:solidFill>
                  <a:srgbClr val="221F1F"/>
                </a:solidFill>
                <a:latin typeface="Arial" panose="020B0604020202020204" pitchFamily="34" charset="0"/>
                <a:ea typeface="Garamond" panose="02020404030301010803" pitchFamily="18" charset="0"/>
                <a:cs typeface="Arial" panose="020B0604020202020204" pitchFamily="34" charset="0"/>
              </a:rPr>
              <a:t>c</a:t>
            </a:r>
            <a:r>
              <a:rPr lang="en-US" sz="3000" spc="-30" dirty="0">
                <a:solidFill>
                  <a:srgbClr val="221F1F"/>
                </a:solidFill>
                <a:latin typeface="Arial" panose="020B0604020202020204" pitchFamily="34" charset="0"/>
                <a:ea typeface="Garamond" panose="02020404030301010803" pitchFamily="18" charset="0"/>
                <a:cs typeface="Arial" panose="020B0604020202020204" pitchFamily="34" charset="0"/>
              </a:rPr>
              <a:t>o</a:t>
            </a:r>
            <a:r>
              <a:rPr lang="en-US" sz="3000" spc="-45" dirty="0">
                <a:solidFill>
                  <a:srgbClr val="221F1F"/>
                </a:solidFill>
                <a:latin typeface="Arial" panose="020B0604020202020204" pitchFamily="34" charset="0"/>
                <a:ea typeface="Garamond" panose="02020404030301010803" pitchFamily="18" charset="0"/>
                <a:cs typeface="Arial" panose="020B0604020202020204" pitchFamily="34" charset="0"/>
              </a:rPr>
              <a:t>v</a:t>
            </a:r>
            <a:r>
              <a:rPr lang="en-US" sz="3000" spc="-20" dirty="0">
                <a:solidFill>
                  <a:srgbClr val="221F1F"/>
                </a:solidFill>
                <a:latin typeface="Arial" panose="020B0604020202020204" pitchFamily="34" charset="0"/>
                <a:ea typeface="Garamond" panose="02020404030301010803" pitchFamily="18" charset="0"/>
                <a:cs typeface="Arial" panose="020B0604020202020204" pitchFamily="34" charset="0"/>
              </a:rPr>
              <a:t>e</a:t>
            </a:r>
            <a:r>
              <a:rPr lang="en-US" sz="3000" spc="-25" dirty="0">
                <a:solidFill>
                  <a:srgbClr val="221F1F"/>
                </a:solidFill>
                <a:latin typeface="Arial" panose="020B0604020202020204" pitchFamily="34" charset="0"/>
                <a:ea typeface="Garamond" panose="02020404030301010803" pitchFamily="18" charset="0"/>
                <a:cs typeface="Arial" panose="020B0604020202020204" pitchFamily="34" charset="0"/>
              </a:rPr>
              <a:t>nant</a:t>
            </a:r>
            <a:r>
              <a:rPr lang="en-US" sz="3000" spc="130" dirty="0">
                <a:solidFill>
                  <a:srgbClr val="221F1F"/>
                </a:solidFill>
                <a:latin typeface="Arial" panose="020B0604020202020204" pitchFamily="34" charset="0"/>
                <a:ea typeface="Garamond" panose="02020404030301010803" pitchFamily="18" charset="0"/>
                <a:cs typeface="Arial" panose="020B0604020202020204" pitchFamily="34" charset="0"/>
              </a:rPr>
              <a:t>.</a:t>
            </a:r>
          </a:p>
          <a:p>
            <a:pPr marL="457200" marR="71120" indent="-457200">
              <a:lnSpc>
                <a:spcPct val="129000"/>
              </a:lnSpc>
              <a:buFont typeface="Arial" panose="020B0604020202020204" pitchFamily="34" charset="0"/>
              <a:buChar char="•"/>
            </a:pPr>
            <a:r>
              <a:rPr lang="en-US" sz="3000" spc="130" dirty="0">
                <a:solidFill>
                  <a:srgbClr val="221F1F"/>
                </a:solidFill>
                <a:latin typeface="Arial" panose="020B0604020202020204" pitchFamily="34" charset="0"/>
                <a:ea typeface="Garamond" panose="02020404030301010803" pitchFamily="18" charset="0"/>
                <a:cs typeface="Arial" panose="020B0604020202020204" pitchFamily="34" charset="0"/>
              </a:rPr>
              <a:t>S</a:t>
            </a:r>
            <a:r>
              <a:rPr lang="en-US" sz="3000" spc="-25" dirty="0">
                <a:solidFill>
                  <a:srgbClr val="221F1F"/>
                </a:solidFill>
                <a:latin typeface="Arial" panose="020B0604020202020204" pitchFamily="34" charset="0"/>
                <a:ea typeface="Garamond" panose="02020404030301010803" pitchFamily="18" charset="0"/>
                <a:cs typeface="Arial" panose="020B0604020202020204" pitchFamily="34" charset="0"/>
              </a:rPr>
              <a:t>en</a:t>
            </a:r>
            <a:r>
              <a:rPr lang="en-US" sz="3000" spc="5" dirty="0">
                <a:solidFill>
                  <a:srgbClr val="221F1F"/>
                </a:solidFill>
                <a:latin typeface="Arial" panose="020B0604020202020204" pitchFamily="34" charset="0"/>
                <a:ea typeface="Garamond" panose="02020404030301010803" pitchFamily="18" charset="0"/>
                <a:cs typeface="Arial" panose="020B0604020202020204" pitchFamily="34" charset="0"/>
              </a:rPr>
              <a:t>d</a:t>
            </a:r>
            <a:r>
              <a:rPr lang="en-US" sz="3000" spc="-1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000" dirty="0">
                <a:solidFill>
                  <a:srgbClr val="221F1F"/>
                </a:solidFill>
                <a:latin typeface="Arial" panose="020B0604020202020204" pitchFamily="34" charset="0"/>
                <a:ea typeface="Garamond" panose="02020404030301010803" pitchFamily="18" charset="0"/>
                <a:cs typeface="Arial" panose="020B0604020202020204" pitchFamily="34" charset="0"/>
              </a:rPr>
              <a:t>a</a:t>
            </a:r>
            <a:r>
              <a:rPr lang="en-US" sz="3000" spc="-1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000" spc="-30" dirty="0">
                <a:solidFill>
                  <a:srgbClr val="221F1F"/>
                </a:solidFill>
                <a:latin typeface="Arial" panose="020B0604020202020204" pitchFamily="34" charset="0"/>
                <a:ea typeface="Garamond" panose="02020404030301010803" pitchFamily="18" charset="0"/>
                <a:cs typeface="Arial" panose="020B0604020202020204" pitchFamily="34" charset="0"/>
              </a:rPr>
              <a:t>p</a:t>
            </a:r>
            <a:r>
              <a:rPr lang="en-US" sz="3000" spc="-35" dirty="0">
                <a:solidFill>
                  <a:srgbClr val="221F1F"/>
                </a:solidFill>
                <a:latin typeface="Arial" panose="020B0604020202020204" pitchFamily="34" charset="0"/>
                <a:ea typeface="Garamond" panose="02020404030301010803" pitchFamily="18" charset="0"/>
                <a:cs typeface="Arial" panose="020B0604020202020204" pitchFamily="34" charset="0"/>
              </a:rPr>
              <a:t>r</a:t>
            </a:r>
            <a:r>
              <a:rPr lang="en-US" sz="3000" spc="-30" dirty="0">
                <a:solidFill>
                  <a:srgbClr val="221F1F"/>
                </a:solidFill>
                <a:latin typeface="Arial" panose="020B0604020202020204" pitchFamily="34" charset="0"/>
                <a:ea typeface="Garamond" panose="02020404030301010803" pitchFamily="18" charset="0"/>
                <a:cs typeface="Arial" panose="020B0604020202020204" pitchFamily="34" charset="0"/>
              </a:rPr>
              <a:t>omis</a:t>
            </a:r>
            <a:r>
              <a:rPr lang="en-US" sz="3000" spc="-25" dirty="0">
                <a:solidFill>
                  <a:srgbClr val="221F1F"/>
                </a:solidFill>
                <a:latin typeface="Arial" panose="020B0604020202020204" pitchFamily="34" charset="0"/>
                <a:ea typeface="Garamond" panose="02020404030301010803" pitchFamily="18" charset="0"/>
                <a:cs typeface="Arial" panose="020B0604020202020204" pitchFamily="34" charset="0"/>
              </a:rPr>
              <a:t>e</a:t>
            </a:r>
            <a:r>
              <a:rPr lang="en-US" sz="3000" dirty="0">
                <a:solidFill>
                  <a:srgbClr val="221F1F"/>
                </a:solidFill>
                <a:latin typeface="Arial" panose="020B0604020202020204" pitchFamily="34" charset="0"/>
                <a:ea typeface="Garamond" panose="02020404030301010803" pitchFamily="18" charset="0"/>
                <a:cs typeface="Arial" panose="020B0604020202020204" pitchFamily="34" charset="0"/>
              </a:rPr>
              <a:t>d</a:t>
            </a:r>
            <a:r>
              <a:rPr lang="en-US" sz="3000" spc="-1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spc="-30" dirty="0">
                <a:solidFill>
                  <a:srgbClr val="221F1F"/>
                </a:solidFill>
                <a:latin typeface="Arial" panose="020B0604020202020204" pitchFamily="34" charset="0"/>
                <a:ea typeface="Garamond" panose="02020404030301010803" pitchFamily="18" charset="0"/>
                <a:cs typeface="Arial" panose="020B0604020202020204" pitchFamily="34" charset="0"/>
              </a:rPr>
              <a:t>Mes</a:t>
            </a:r>
            <a:r>
              <a:rPr lang="en-US" sz="2800" spc="-25" dirty="0">
                <a:solidFill>
                  <a:srgbClr val="221F1F"/>
                </a:solidFill>
                <a:latin typeface="Arial" panose="020B0604020202020204" pitchFamily="34" charset="0"/>
                <a:ea typeface="Garamond" panose="02020404030301010803" pitchFamily="18" charset="0"/>
                <a:cs typeface="Arial" panose="020B0604020202020204" pitchFamily="34" charset="0"/>
              </a:rPr>
              <a:t>s</a:t>
            </a:r>
            <a:r>
              <a:rPr lang="en-US" sz="2800" spc="-30" dirty="0">
                <a:solidFill>
                  <a:srgbClr val="221F1F"/>
                </a:solidFill>
                <a:latin typeface="Arial" panose="020B0604020202020204" pitchFamily="34" charset="0"/>
                <a:ea typeface="Garamond" panose="02020404030301010803" pitchFamily="18" charset="0"/>
                <a:cs typeface="Arial" panose="020B0604020202020204" pitchFamily="34" charset="0"/>
              </a:rPr>
              <a:t>ia</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h.</a:t>
            </a:r>
          </a:p>
          <a:p>
            <a:pPr marL="457200" marR="71120" indent="-457200">
              <a:lnSpc>
                <a:spcPct val="129000"/>
              </a:lnSpc>
              <a:buFont typeface="Arial" panose="020B0604020202020204" pitchFamily="34" charset="0"/>
              <a:buChar char="•"/>
            </a:pPr>
            <a:r>
              <a:rPr lang="en-US" sz="3000" spc="-30" dirty="0">
                <a:solidFill>
                  <a:srgbClr val="221F1F"/>
                </a:solidFill>
                <a:latin typeface="Arial" panose="020B0604020202020204" pitchFamily="34" charset="0"/>
                <a:ea typeface="Garamond" panose="02020404030301010803" pitchFamily="18" charset="0"/>
                <a:cs typeface="Arial" panose="020B0604020202020204" pitchFamily="34" charset="0"/>
              </a:rPr>
              <a:t>Ul</a:t>
            </a:r>
            <a:r>
              <a:rPr lang="en-US" sz="3000" spc="-25" dirty="0">
                <a:solidFill>
                  <a:srgbClr val="221F1F"/>
                </a:solidFill>
                <a:latin typeface="Arial" panose="020B0604020202020204" pitchFamily="34" charset="0"/>
                <a:ea typeface="Garamond" panose="02020404030301010803" pitchFamily="18" charset="0"/>
                <a:cs typeface="Arial" panose="020B0604020202020204" pitchFamily="34" charset="0"/>
              </a:rPr>
              <a:t>t</a:t>
            </a:r>
            <a:r>
              <a:rPr lang="en-US" sz="3000" spc="-30" dirty="0">
                <a:solidFill>
                  <a:srgbClr val="221F1F"/>
                </a:solidFill>
                <a:latin typeface="Arial" panose="020B0604020202020204" pitchFamily="34" charset="0"/>
                <a:ea typeface="Garamond" panose="02020404030301010803" pitchFamily="18" charset="0"/>
                <a:cs typeface="Arial" panose="020B0604020202020204" pitchFamily="34" charset="0"/>
              </a:rPr>
              <a:t>imate</a:t>
            </a:r>
            <a:r>
              <a:rPr lang="en-US" sz="3000" spc="-45" dirty="0">
                <a:solidFill>
                  <a:srgbClr val="221F1F"/>
                </a:solidFill>
                <a:latin typeface="Arial" panose="020B0604020202020204" pitchFamily="34" charset="0"/>
                <a:ea typeface="Garamond" panose="02020404030301010803" pitchFamily="18" charset="0"/>
                <a:cs typeface="Arial" panose="020B0604020202020204" pitchFamily="34" charset="0"/>
              </a:rPr>
              <a:t>l</a:t>
            </a:r>
            <a:r>
              <a:rPr lang="en-US" sz="3000" dirty="0">
                <a:solidFill>
                  <a:srgbClr val="221F1F"/>
                </a:solidFill>
                <a:latin typeface="Arial" panose="020B0604020202020204" pitchFamily="34" charset="0"/>
                <a:ea typeface="Garamond" panose="02020404030301010803" pitchFamily="18" charset="0"/>
                <a:cs typeface="Arial" panose="020B0604020202020204" pitchFamily="34" charset="0"/>
              </a:rPr>
              <a:t>y</a:t>
            </a:r>
            <a:r>
              <a:rPr lang="en-US" sz="3000" spc="-1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000" spc="-25" dirty="0">
                <a:solidFill>
                  <a:srgbClr val="221F1F"/>
                </a:solidFill>
                <a:latin typeface="Arial" panose="020B0604020202020204" pitchFamily="34" charset="0"/>
                <a:ea typeface="Garamond" panose="02020404030301010803" pitchFamily="18" charset="0"/>
                <a:cs typeface="Arial" panose="020B0604020202020204" pitchFamily="34" charset="0"/>
              </a:rPr>
              <a:t>f</a:t>
            </a:r>
            <a:r>
              <a:rPr lang="en-US" sz="3000" spc="-30" dirty="0">
                <a:solidFill>
                  <a:srgbClr val="221F1F"/>
                </a:solidFill>
                <a:latin typeface="Arial" panose="020B0604020202020204" pitchFamily="34" charset="0"/>
                <a:ea typeface="Garamond" panose="02020404030301010803" pitchFamily="18" charset="0"/>
                <a:cs typeface="Arial" panose="020B0604020202020204" pitchFamily="34" charset="0"/>
              </a:rPr>
              <a:t>ulfil</a:t>
            </a:r>
            <a:r>
              <a:rPr lang="en-US" sz="3000" dirty="0">
                <a:solidFill>
                  <a:srgbClr val="221F1F"/>
                </a:solidFill>
                <a:latin typeface="Arial" panose="020B0604020202020204" pitchFamily="34" charset="0"/>
                <a:ea typeface="Garamond" panose="02020404030301010803" pitchFamily="18" charset="0"/>
                <a:cs typeface="Arial" panose="020B0604020202020204" pitchFamily="34" charset="0"/>
              </a:rPr>
              <a:t>l </a:t>
            </a:r>
            <a:r>
              <a:rPr lang="en-US" sz="3000" spc="-25" dirty="0">
                <a:solidFill>
                  <a:srgbClr val="221F1F"/>
                </a:solidFill>
                <a:latin typeface="Arial" panose="020B0604020202020204" pitchFamily="34" charset="0"/>
                <a:ea typeface="Garamond" panose="02020404030301010803" pitchFamily="18" charset="0"/>
                <a:cs typeface="Arial" panose="020B0604020202020204" pitchFamily="34" charset="0"/>
              </a:rPr>
              <a:t>His</a:t>
            </a:r>
            <a:r>
              <a:rPr lang="en-US" sz="3000" spc="-1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000" spc="-25" dirty="0">
                <a:solidFill>
                  <a:srgbClr val="221F1F"/>
                </a:solidFill>
                <a:latin typeface="Arial" panose="020B0604020202020204" pitchFamily="34" charset="0"/>
                <a:ea typeface="Garamond" panose="02020404030301010803" pitchFamily="18" charset="0"/>
                <a:cs typeface="Arial" panose="020B0604020202020204" pitchFamily="34" charset="0"/>
              </a:rPr>
              <a:t>p</a:t>
            </a:r>
            <a:r>
              <a:rPr lang="en-US" sz="3000" spc="-30" dirty="0">
                <a:solidFill>
                  <a:srgbClr val="221F1F"/>
                </a:solidFill>
                <a:latin typeface="Arial" panose="020B0604020202020204" pitchFamily="34" charset="0"/>
                <a:ea typeface="Garamond" panose="02020404030301010803" pitchFamily="18" charset="0"/>
                <a:cs typeface="Arial" panose="020B0604020202020204" pitchFamily="34" charset="0"/>
              </a:rPr>
              <a:t>urpose</a:t>
            </a:r>
            <a:r>
              <a:rPr lang="en-US" sz="3000" dirty="0">
                <a:solidFill>
                  <a:srgbClr val="221F1F"/>
                </a:solidFill>
                <a:latin typeface="Arial" panose="020B0604020202020204" pitchFamily="34" charset="0"/>
                <a:ea typeface="Garamond" panose="02020404030301010803" pitchFamily="18" charset="0"/>
                <a:cs typeface="Arial" panose="020B0604020202020204" pitchFamily="34" charset="0"/>
              </a:rPr>
              <a:t>s</a:t>
            </a:r>
            <a:r>
              <a:rPr lang="en-US" sz="3000" spc="-1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3000" spc="-55" dirty="0">
                <a:solidFill>
                  <a:srgbClr val="221F1F"/>
                </a:solidFill>
                <a:latin typeface="Arial" panose="020B0604020202020204" pitchFamily="34" charset="0"/>
                <a:ea typeface="Garamond" panose="02020404030301010803" pitchFamily="18" charset="0"/>
                <a:cs typeface="Arial" panose="020B0604020202020204" pitchFamily="34" charset="0"/>
              </a:rPr>
              <a:t>on earth</a:t>
            </a:r>
            <a:r>
              <a:rPr lang="en-US" sz="3000" spc="30" dirty="0">
                <a:solidFill>
                  <a:srgbClr val="221F1F"/>
                </a:solidFill>
                <a:latin typeface="Arial" panose="020B0604020202020204" pitchFamily="34" charset="0"/>
                <a:ea typeface="Garamond" panose="02020404030301010803" pitchFamily="18" charset="0"/>
                <a:cs typeface="Arial" panose="020B0604020202020204" pitchFamily="34" charset="0"/>
              </a:rPr>
              <a:t>.</a:t>
            </a:r>
            <a:endParaRPr lang="en-US" sz="30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373859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C4EFE-4F67-42D6-B8D3-5633ED903D8C}"/>
              </a:ext>
            </a:extLst>
          </p:cNvPr>
          <p:cNvSpPr>
            <a:spLocks noGrp="1"/>
          </p:cNvSpPr>
          <p:nvPr>
            <p:ph type="title"/>
          </p:nvPr>
        </p:nvSpPr>
        <p:spPr>
          <a:xfrm>
            <a:off x="979866" y="1316176"/>
            <a:ext cx="4486656" cy="1141497"/>
          </a:xfrm>
        </p:spPr>
        <p:txBody>
          <a:bodyPr>
            <a:noAutofit/>
          </a:bodyPr>
          <a:lstStyle/>
          <a:p>
            <a:r>
              <a:rPr lang="en-US" sz="4000" b="1" dirty="0"/>
              <a:t>MINOR PROPHETS</a:t>
            </a:r>
          </a:p>
        </p:txBody>
      </p:sp>
      <p:graphicFrame>
        <p:nvGraphicFramePr>
          <p:cNvPr id="5" name="Content Placeholder 4">
            <a:extLst>
              <a:ext uri="{FF2B5EF4-FFF2-40B4-BE49-F238E27FC236}">
                <a16:creationId xmlns:a16="http://schemas.microsoft.com/office/drawing/2014/main" id="{8863A16D-45AB-4C34-A054-ED1259349AD0}"/>
              </a:ext>
            </a:extLst>
          </p:cNvPr>
          <p:cNvGraphicFramePr>
            <a:graphicFrameLocks noGrp="1"/>
          </p:cNvGraphicFramePr>
          <p:nvPr>
            <p:ph idx="1"/>
          </p:nvPr>
        </p:nvGraphicFramePr>
        <p:xfrm>
          <a:off x="1444486" y="3087756"/>
          <a:ext cx="3339549" cy="3127512"/>
        </p:xfrm>
        <a:graphic>
          <a:graphicData uri="http://schemas.openxmlformats.org/drawingml/2006/table">
            <a:tbl>
              <a:tblPr firstRow="1" firstCol="1" bandRow="1">
                <a:tableStyleId>{5C22544A-7EE6-4342-B048-85BDC9FD1C3A}</a:tableStyleId>
              </a:tblPr>
              <a:tblGrid>
                <a:gridCol w="3339549">
                  <a:extLst>
                    <a:ext uri="{9D8B030D-6E8A-4147-A177-3AD203B41FA5}">
                      <a16:colId xmlns:a16="http://schemas.microsoft.com/office/drawing/2014/main" val="4285944096"/>
                    </a:ext>
                  </a:extLst>
                </a:gridCol>
              </a:tblGrid>
              <a:tr h="260626">
                <a:tc>
                  <a:txBody>
                    <a:bodyPr/>
                    <a:lstStyle/>
                    <a:p>
                      <a:pPr marL="44450" marR="0">
                        <a:lnSpc>
                          <a:spcPct val="115000"/>
                        </a:lnSpc>
                        <a:spcBef>
                          <a:spcPts val="115"/>
                        </a:spcBef>
                        <a:spcAft>
                          <a:spcPts val="0"/>
                        </a:spcAft>
                      </a:pPr>
                      <a:r>
                        <a:rPr lang="en-US" sz="1100" spc="-25">
                          <a:effectLst/>
                        </a:rPr>
                        <a:t>H</a:t>
                      </a:r>
                      <a:r>
                        <a:rPr lang="en-US" sz="1100" spc="-30">
                          <a:effectLst/>
                        </a:rPr>
                        <a:t>ose</a:t>
                      </a:r>
                      <a:r>
                        <a:rPr lang="en-US" sz="1100">
                          <a:effectLst/>
                        </a:rPr>
                        <a:t>a</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14724477"/>
                  </a:ext>
                </a:extLst>
              </a:tr>
              <a:tr h="260626">
                <a:tc>
                  <a:txBody>
                    <a:bodyPr/>
                    <a:lstStyle/>
                    <a:p>
                      <a:pPr marL="44450" marR="0">
                        <a:lnSpc>
                          <a:spcPct val="115000"/>
                        </a:lnSpc>
                        <a:spcBef>
                          <a:spcPts val="60"/>
                        </a:spcBef>
                        <a:spcAft>
                          <a:spcPts val="0"/>
                        </a:spcAft>
                      </a:pPr>
                      <a:r>
                        <a:rPr lang="en-US" sz="1100" spc="-50">
                          <a:effectLst/>
                        </a:rPr>
                        <a:t>J</a:t>
                      </a:r>
                      <a:r>
                        <a:rPr lang="en-US" sz="1100" spc="-30">
                          <a:effectLst/>
                        </a:rPr>
                        <a:t>o</a:t>
                      </a:r>
                      <a:r>
                        <a:rPr lang="en-US" sz="1100" spc="-25">
                          <a:effectLst/>
                        </a:rPr>
                        <a:t>e</a:t>
                      </a:r>
                      <a:r>
                        <a:rPr lang="en-US" sz="1100">
                          <a:effectLst/>
                        </a:rPr>
                        <a:t>l</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677523234"/>
                  </a:ext>
                </a:extLst>
              </a:tr>
              <a:tr h="260626">
                <a:tc>
                  <a:txBody>
                    <a:bodyPr/>
                    <a:lstStyle/>
                    <a:p>
                      <a:pPr marL="44450" marR="0">
                        <a:lnSpc>
                          <a:spcPct val="115000"/>
                        </a:lnSpc>
                        <a:spcBef>
                          <a:spcPts val="35"/>
                        </a:spcBef>
                        <a:spcAft>
                          <a:spcPts val="0"/>
                        </a:spcAft>
                      </a:pPr>
                      <a:r>
                        <a:rPr lang="en-US" sz="1100" spc="-25">
                          <a:effectLst/>
                        </a:rPr>
                        <a:t>A</a:t>
                      </a:r>
                      <a:r>
                        <a:rPr lang="en-US" sz="1100" spc="-30">
                          <a:effectLst/>
                        </a:rPr>
                        <a:t>mo</a:t>
                      </a:r>
                      <a:r>
                        <a:rPr lang="en-US" sz="1100">
                          <a:effectLst/>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4038304285"/>
                  </a:ext>
                </a:extLst>
              </a:tr>
              <a:tr h="260626">
                <a:tc>
                  <a:txBody>
                    <a:bodyPr/>
                    <a:lstStyle/>
                    <a:p>
                      <a:pPr marL="44450" marR="0">
                        <a:lnSpc>
                          <a:spcPct val="115000"/>
                        </a:lnSpc>
                        <a:spcBef>
                          <a:spcPts val="30"/>
                        </a:spcBef>
                        <a:spcAft>
                          <a:spcPts val="0"/>
                        </a:spcAft>
                      </a:pPr>
                      <a:r>
                        <a:rPr lang="en-US" sz="1100" spc="-25">
                          <a:effectLst/>
                        </a:rPr>
                        <a:t>O</a:t>
                      </a:r>
                      <a:r>
                        <a:rPr lang="en-US" sz="1100" spc="-30">
                          <a:effectLst/>
                        </a:rPr>
                        <a:t>badia</a:t>
                      </a:r>
                      <a:r>
                        <a:rPr lang="en-US" sz="1100">
                          <a:effectLst/>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603983833"/>
                  </a:ext>
                </a:extLst>
              </a:tr>
              <a:tr h="260626">
                <a:tc>
                  <a:txBody>
                    <a:bodyPr/>
                    <a:lstStyle/>
                    <a:p>
                      <a:pPr marL="44450" marR="0">
                        <a:lnSpc>
                          <a:spcPct val="115000"/>
                        </a:lnSpc>
                        <a:spcBef>
                          <a:spcPts val="55"/>
                        </a:spcBef>
                        <a:spcAft>
                          <a:spcPts val="0"/>
                        </a:spcAft>
                      </a:pPr>
                      <a:r>
                        <a:rPr lang="en-US" sz="1100" spc="-50">
                          <a:effectLst/>
                        </a:rPr>
                        <a:t>J</a:t>
                      </a:r>
                      <a:r>
                        <a:rPr lang="en-US" sz="1100" spc="-30">
                          <a:effectLst/>
                        </a:rPr>
                        <a:t>o</a:t>
                      </a:r>
                      <a:r>
                        <a:rPr lang="en-US" sz="1100" spc="-25">
                          <a:effectLst/>
                        </a:rPr>
                        <a:t>n</a:t>
                      </a:r>
                      <a:r>
                        <a:rPr lang="en-US" sz="1100" spc="-30">
                          <a:effectLst/>
                        </a:rPr>
                        <a:t>a</a:t>
                      </a:r>
                      <a:r>
                        <a:rPr lang="en-US" sz="1100">
                          <a:effectLst/>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95477530"/>
                  </a:ext>
                </a:extLst>
              </a:tr>
              <a:tr h="260626">
                <a:tc>
                  <a:txBody>
                    <a:bodyPr/>
                    <a:lstStyle/>
                    <a:p>
                      <a:pPr marL="44450" marR="0">
                        <a:lnSpc>
                          <a:spcPct val="115000"/>
                        </a:lnSpc>
                        <a:spcBef>
                          <a:spcPts val="50"/>
                        </a:spcBef>
                        <a:spcAft>
                          <a:spcPts val="0"/>
                        </a:spcAft>
                      </a:pPr>
                      <a:r>
                        <a:rPr lang="en-US" sz="1100" spc="-25">
                          <a:effectLst/>
                        </a:rPr>
                        <a:t>M</a:t>
                      </a:r>
                      <a:r>
                        <a:rPr lang="en-US" sz="1100" spc="-30">
                          <a:effectLst/>
                        </a:rPr>
                        <a:t>ica</a:t>
                      </a:r>
                      <a:r>
                        <a:rPr lang="en-US" sz="1100">
                          <a:effectLst/>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4292654009"/>
                  </a:ext>
                </a:extLst>
              </a:tr>
              <a:tr h="260626">
                <a:tc>
                  <a:txBody>
                    <a:bodyPr/>
                    <a:lstStyle/>
                    <a:p>
                      <a:pPr marL="44450" marR="0">
                        <a:lnSpc>
                          <a:spcPct val="115000"/>
                        </a:lnSpc>
                        <a:spcBef>
                          <a:spcPts val="35"/>
                        </a:spcBef>
                        <a:spcAft>
                          <a:spcPts val="0"/>
                        </a:spcAft>
                      </a:pPr>
                      <a:r>
                        <a:rPr lang="en-US" sz="1100" spc="-25">
                          <a:effectLst/>
                        </a:rPr>
                        <a:t>N</a:t>
                      </a:r>
                      <a:r>
                        <a:rPr lang="en-US" sz="1100" spc="-30">
                          <a:effectLst/>
                        </a:rPr>
                        <a:t>ahu</a:t>
                      </a:r>
                      <a:r>
                        <a:rPr lang="en-US" sz="1100">
                          <a:effectLst/>
                        </a:rPr>
                        <a:t>m</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1114972659"/>
                  </a:ext>
                </a:extLst>
              </a:tr>
              <a:tr h="260626">
                <a:tc>
                  <a:txBody>
                    <a:bodyPr/>
                    <a:lstStyle/>
                    <a:p>
                      <a:pPr marL="44450" marR="0">
                        <a:lnSpc>
                          <a:spcPct val="115000"/>
                        </a:lnSpc>
                        <a:spcBef>
                          <a:spcPts val="40"/>
                        </a:spcBef>
                        <a:spcAft>
                          <a:spcPts val="0"/>
                        </a:spcAft>
                      </a:pPr>
                      <a:r>
                        <a:rPr lang="en-US" sz="1100" spc="-25">
                          <a:effectLst/>
                        </a:rPr>
                        <a:t>H</a:t>
                      </a:r>
                      <a:r>
                        <a:rPr lang="en-US" sz="1100" spc="-20">
                          <a:effectLst/>
                        </a:rPr>
                        <a:t>a</a:t>
                      </a:r>
                      <a:r>
                        <a:rPr lang="en-US" sz="1100" spc="-30">
                          <a:effectLst/>
                        </a:rPr>
                        <a:t>bakku</a:t>
                      </a:r>
                      <a:r>
                        <a:rPr lang="en-US" sz="1100">
                          <a:effectLst/>
                        </a:rPr>
                        <a:t>k</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876121083"/>
                  </a:ext>
                </a:extLst>
              </a:tr>
              <a:tr h="260626">
                <a:tc>
                  <a:txBody>
                    <a:bodyPr/>
                    <a:lstStyle/>
                    <a:p>
                      <a:pPr marL="44450" marR="0">
                        <a:lnSpc>
                          <a:spcPct val="115000"/>
                        </a:lnSpc>
                        <a:spcBef>
                          <a:spcPts val="35"/>
                        </a:spcBef>
                        <a:spcAft>
                          <a:spcPts val="0"/>
                        </a:spcAft>
                      </a:pPr>
                      <a:r>
                        <a:rPr lang="en-US" sz="1100" spc="-25">
                          <a:effectLst/>
                        </a:rPr>
                        <a:t>Z</a:t>
                      </a:r>
                      <a:r>
                        <a:rPr lang="en-US" sz="1100" spc="-30">
                          <a:effectLst/>
                        </a:rPr>
                        <a:t>ephan</a:t>
                      </a:r>
                      <a:r>
                        <a:rPr lang="en-US" sz="1100" spc="-25">
                          <a:effectLst/>
                        </a:rPr>
                        <a:t>i</a:t>
                      </a:r>
                      <a:r>
                        <a:rPr lang="en-US" sz="1100" spc="-30">
                          <a:effectLst/>
                        </a:rPr>
                        <a:t>a</a:t>
                      </a:r>
                      <a:r>
                        <a:rPr lang="en-US" sz="1100">
                          <a:effectLst/>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898521059"/>
                  </a:ext>
                </a:extLst>
              </a:tr>
              <a:tr h="260626">
                <a:tc>
                  <a:txBody>
                    <a:bodyPr/>
                    <a:lstStyle/>
                    <a:p>
                      <a:pPr marL="44450" marR="0">
                        <a:lnSpc>
                          <a:spcPct val="115000"/>
                        </a:lnSpc>
                        <a:spcBef>
                          <a:spcPts val="30"/>
                        </a:spcBef>
                        <a:spcAft>
                          <a:spcPts val="0"/>
                        </a:spcAft>
                      </a:pPr>
                      <a:r>
                        <a:rPr lang="en-US" sz="1100" spc="-25">
                          <a:effectLst/>
                        </a:rPr>
                        <a:t>H</a:t>
                      </a:r>
                      <a:r>
                        <a:rPr lang="en-US" sz="1100" spc="-20">
                          <a:effectLst/>
                        </a:rPr>
                        <a:t>a</a:t>
                      </a:r>
                      <a:r>
                        <a:rPr lang="en-US" sz="1100" spc="-30">
                          <a:effectLst/>
                        </a:rPr>
                        <a:t>gga</a:t>
                      </a:r>
                      <a:r>
                        <a:rPr lang="en-US" sz="1100">
                          <a:effectLst/>
                        </a:rPr>
                        <a:t>i</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780726098"/>
                  </a:ext>
                </a:extLst>
              </a:tr>
              <a:tr h="260626">
                <a:tc>
                  <a:txBody>
                    <a:bodyPr/>
                    <a:lstStyle/>
                    <a:p>
                      <a:pPr marL="44450" marR="0">
                        <a:lnSpc>
                          <a:spcPct val="115000"/>
                        </a:lnSpc>
                        <a:spcBef>
                          <a:spcPts val="60"/>
                        </a:spcBef>
                        <a:spcAft>
                          <a:spcPts val="0"/>
                        </a:spcAft>
                      </a:pPr>
                      <a:r>
                        <a:rPr lang="en-US" sz="1100" spc="-25">
                          <a:effectLst/>
                        </a:rPr>
                        <a:t>Z</a:t>
                      </a:r>
                      <a:r>
                        <a:rPr lang="en-US" sz="1100" spc="-30">
                          <a:effectLst/>
                        </a:rPr>
                        <a:t>e</a:t>
                      </a:r>
                      <a:r>
                        <a:rPr lang="en-US" sz="1100" spc="-45">
                          <a:effectLst/>
                        </a:rPr>
                        <a:t>c</a:t>
                      </a:r>
                      <a:r>
                        <a:rPr lang="en-US" sz="1100" spc="-30">
                          <a:effectLst/>
                        </a:rPr>
                        <a:t>ha</a:t>
                      </a:r>
                      <a:r>
                        <a:rPr lang="en-US" sz="1100" spc="-15">
                          <a:effectLst/>
                        </a:rPr>
                        <a:t>r</a:t>
                      </a:r>
                      <a:r>
                        <a:rPr lang="en-US" sz="1100" spc="-25">
                          <a:effectLst/>
                        </a:rPr>
                        <a:t>i</a:t>
                      </a:r>
                      <a:r>
                        <a:rPr lang="en-US" sz="1100" spc="-30">
                          <a:effectLst/>
                        </a:rPr>
                        <a:t>a</a:t>
                      </a:r>
                      <a:r>
                        <a:rPr lang="en-US" sz="1100">
                          <a:effectLst/>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290485766"/>
                  </a:ext>
                </a:extLst>
              </a:tr>
              <a:tr h="260626">
                <a:tc>
                  <a:txBody>
                    <a:bodyPr/>
                    <a:lstStyle/>
                    <a:p>
                      <a:pPr marL="44450" marR="0">
                        <a:lnSpc>
                          <a:spcPct val="115000"/>
                        </a:lnSpc>
                        <a:spcBef>
                          <a:spcPts val="45"/>
                        </a:spcBef>
                        <a:spcAft>
                          <a:spcPts val="0"/>
                        </a:spcAft>
                      </a:pPr>
                      <a:r>
                        <a:rPr lang="en-US" sz="1100" spc="-25" dirty="0">
                          <a:effectLst/>
                        </a:rPr>
                        <a:t>M</a:t>
                      </a:r>
                      <a:r>
                        <a:rPr lang="en-US" sz="1100" spc="-30" dirty="0">
                          <a:effectLst/>
                        </a:rPr>
                        <a:t>ala</a:t>
                      </a:r>
                      <a:r>
                        <a:rPr lang="en-US" sz="1100" spc="-45" dirty="0">
                          <a:effectLst/>
                        </a:rPr>
                        <a:t>c</a:t>
                      </a:r>
                      <a:r>
                        <a:rPr lang="en-US" sz="1100" spc="-30" dirty="0">
                          <a:effectLst/>
                        </a:rPr>
                        <a:t>h</a:t>
                      </a:r>
                      <a:r>
                        <a:rPr lang="en-US" sz="1100" dirty="0">
                          <a:effectLst/>
                        </a:rPr>
                        <a:t>i</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722269121"/>
                  </a:ext>
                </a:extLst>
              </a:tr>
            </a:tbl>
          </a:graphicData>
        </a:graphic>
      </p:graphicFrame>
      <p:sp>
        <p:nvSpPr>
          <p:cNvPr id="6" name="Rectangle 5">
            <a:extLst>
              <a:ext uri="{FF2B5EF4-FFF2-40B4-BE49-F238E27FC236}">
                <a16:creationId xmlns:a16="http://schemas.microsoft.com/office/drawing/2014/main" id="{DCDE77BB-CA75-43B4-BC59-64F8414DC316}"/>
              </a:ext>
            </a:extLst>
          </p:cNvPr>
          <p:cNvSpPr/>
          <p:nvPr/>
        </p:nvSpPr>
        <p:spPr>
          <a:xfrm>
            <a:off x="6824870" y="291549"/>
            <a:ext cx="4996068" cy="5650906"/>
          </a:xfrm>
          <a:prstGeom prst="rect">
            <a:avLst/>
          </a:prstGeom>
        </p:spPr>
        <p:txBody>
          <a:bodyPr wrap="square">
            <a:spAutoFit/>
          </a:bodyPr>
          <a:lstStyle/>
          <a:p>
            <a:pPr marR="72390">
              <a:lnSpc>
                <a:spcPct val="129000"/>
              </a:lnSpc>
            </a:pPr>
            <a:r>
              <a:rPr lang="en-US" sz="2800" b="1" dirty="0">
                <a:solidFill>
                  <a:srgbClr val="221F1F"/>
                </a:solidFill>
                <a:latin typeface="Arial" panose="020B0604020202020204" pitchFamily="34" charset="0"/>
                <a:ea typeface="Garamond" panose="02020404030301010803" pitchFamily="18" charset="0"/>
                <a:cs typeface="Arial" panose="020B0604020202020204" pitchFamily="34" charset="0"/>
              </a:rPr>
              <a:t>The</a:t>
            </a:r>
            <a:r>
              <a:rPr lang="en-US" sz="2800" b="1"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b="1" spc="25" dirty="0">
                <a:solidFill>
                  <a:srgbClr val="FF0000"/>
                </a:solidFill>
                <a:latin typeface="Arial" panose="020B0604020202020204" pitchFamily="34" charset="0"/>
                <a:ea typeface="Garamond" panose="02020404030301010803" pitchFamily="18" charset="0"/>
                <a:cs typeface="Arial" panose="020B0604020202020204" pitchFamily="34" charset="0"/>
              </a:rPr>
              <a:t>Minor Prophets</a:t>
            </a:r>
            <a:r>
              <a:rPr lang="en-US" sz="2800" b="1" spc="40" dirty="0">
                <a:solidFill>
                  <a:srgbClr val="FF0000"/>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are</a:t>
            </a:r>
            <a:r>
              <a:rPr lang="en-US" sz="2800" spc="4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called</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minor</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because</a:t>
            </a:r>
            <a:r>
              <a:rPr lang="en-US" sz="2800" spc="4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th</a:t>
            </a:r>
            <a:r>
              <a:rPr lang="en-US" sz="2800" spc="20" dirty="0">
                <a:solidFill>
                  <a:srgbClr val="221F1F"/>
                </a:solidFill>
                <a:latin typeface="Arial" panose="020B0604020202020204" pitchFamily="34" charset="0"/>
                <a:ea typeface="Garamond" panose="02020404030301010803" pitchFamily="18" charset="0"/>
                <a:cs typeface="Arial" panose="020B0604020202020204" pitchFamily="34" charset="0"/>
              </a:rPr>
              <a:t>e</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y</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a</a:t>
            </a:r>
            <a:r>
              <a:rPr lang="en-US" sz="2800" spc="-5" dirty="0">
                <a:solidFill>
                  <a:srgbClr val="221F1F"/>
                </a:solidFill>
                <a:latin typeface="Arial" panose="020B0604020202020204" pitchFamily="34" charset="0"/>
                <a:ea typeface="Garamond" panose="02020404030301010803" pitchFamily="18" charset="0"/>
                <a:cs typeface="Arial" panose="020B0604020202020204" pitchFamily="34" charset="0"/>
              </a:rPr>
              <a:t>r</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e</a:t>
            </a:r>
            <a:r>
              <a:rPr lang="en-US" sz="2800" spc="4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shorter</a:t>
            </a:r>
            <a:r>
              <a:rPr lang="en-US" sz="2800" spc="4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spc="10" dirty="0">
                <a:solidFill>
                  <a:srgbClr val="221F1F"/>
                </a:solidFill>
                <a:latin typeface="Arial" panose="020B0604020202020204" pitchFamily="34" charset="0"/>
                <a:ea typeface="Garamond" panose="02020404030301010803" pitchFamily="18" charset="0"/>
                <a:cs typeface="Arial" panose="020B0604020202020204" pitchFamily="34" charset="0"/>
              </a:rPr>
              <a:t>books.</a:t>
            </a:r>
            <a:r>
              <a:rPr lang="en-US" sz="2800" spc="100" dirty="0">
                <a:solidFill>
                  <a:srgbClr val="221F1F"/>
                </a:solidFill>
                <a:latin typeface="Arial" panose="020B0604020202020204" pitchFamily="34" charset="0"/>
                <a:ea typeface="Garamond" panose="02020404030301010803" pitchFamily="18" charset="0"/>
                <a:cs typeface="Arial" panose="020B0604020202020204" pitchFamily="34" charset="0"/>
              </a:rPr>
              <a:t> </a:t>
            </a:r>
          </a:p>
          <a:p>
            <a:pPr marL="457200" marR="72390" indent="-457200">
              <a:lnSpc>
                <a:spcPct val="129000"/>
              </a:lnSpc>
              <a:buFont typeface="Arial" panose="020B0604020202020204" pitchFamily="34" charset="0"/>
              <a:buChar char="•"/>
            </a:pP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These </a:t>
            </a:r>
            <a:r>
              <a:rPr lang="en-US" sz="2800" spc="-5" dirty="0">
                <a:solidFill>
                  <a:srgbClr val="221F1F"/>
                </a:solidFill>
                <a:latin typeface="Arial" panose="020B0604020202020204" pitchFamily="34" charset="0"/>
                <a:ea typeface="Garamond" panose="02020404030301010803" pitchFamily="18" charset="0"/>
                <a:cs typeface="Arial" panose="020B0604020202020204" pitchFamily="34" charset="0"/>
              </a:rPr>
              <a:t>prophetic</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spc="20" dirty="0">
                <a:solidFill>
                  <a:srgbClr val="221F1F"/>
                </a:solidFill>
                <a:latin typeface="Arial" panose="020B0604020202020204" pitchFamily="34" charset="0"/>
                <a:ea typeface="Garamond" panose="02020404030301010803" pitchFamily="18" charset="0"/>
                <a:cs typeface="Arial" panose="020B0604020202020204" pitchFamily="34" charset="0"/>
              </a:rPr>
              <a:t>w</a:t>
            </a:r>
            <a:r>
              <a:rPr lang="en-US" sz="2800" spc="35" dirty="0">
                <a:solidFill>
                  <a:srgbClr val="221F1F"/>
                </a:solidFill>
                <a:latin typeface="Arial" panose="020B0604020202020204" pitchFamily="34" charset="0"/>
                <a:ea typeface="Garamond" panose="02020404030301010803" pitchFamily="18" charset="0"/>
                <a:cs typeface="Arial" panose="020B0604020202020204" pitchFamily="34" charset="0"/>
              </a:rPr>
              <a:t>r</a:t>
            </a:r>
            <a:r>
              <a:rPr lang="en-US" sz="2800" spc="20" dirty="0">
                <a:solidFill>
                  <a:srgbClr val="221F1F"/>
                </a:solidFill>
                <a:latin typeface="Arial" panose="020B0604020202020204" pitchFamily="34" charset="0"/>
                <a:ea typeface="Garamond" panose="02020404030301010803" pitchFamily="18" charset="0"/>
                <a:cs typeface="Arial" panose="020B0604020202020204" pitchFamily="34" charset="0"/>
              </a:rPr>
              <a:t>ite</a:t>
            </a:r>
            <a:r>
              <a:rPr lang="en-US" sz="2800" spc="40" dirty="0">
                <a:solidFill>
                  <a:srgbClr val="221F1F"/>
                </a:solidFill>
                <a:latin typeface="Arial" panose="020B0604020202020204" pitchFamily="34" charset="0"/>
                <a:ea typeface="Garamond" panose="02020404030301010803" pitchFamily="18" charset="0"/>
                <a:cs typeface="Arial" panose="020B0604020202020204" pitchFamily="34" charset="0"/>
              </a:rPr>
              <a:t>r</a:t>
            </a:r>
            <a:r>
              <a:rPr lang="en-US" sz="2800" spc="20" dirty="0">
                <a:solidFill>
                  <a:srgbClr val="221F1F"/>
                </a:solidFill>
                <a:latin typeface="Arial" panose="020B0604020202020204" pitchFamily="34" charset="0"/>
                <a:ea typeface="Garamond" panose="02020404030301010803" pitchFamily="18" charset="0"/>
                <a:cs typeface="Arial" panose="020B0604020202020204" pitchFamily="34" charset="0"/>
              </a:rPr>
              <a:t>s</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also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speak</a:t>
            </a:r>
            <a:r>
              <a:rPr lang="en-US" sz="2800" spc="4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of</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judgment</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and</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spc="5" dirty="0">
                <a:solidFill>
                  <a:srgbClr val="221F1F"/>
                </a:solidFill>
                <a:latin typeface="Arial" panose="020B0604020202020204" pitchFamily="34" charset="0"/>
                <a:ea typeface="Garamond" panose="02020404030301010803" pitchFamily="18" charset="0"/>
                <a:cs typeface="Arial" panose="020B0604020202020204" pitchFamily="34" charset="0"/>
              </a:rPr>
              <a:t>com</a:t>
            </a:r>
            <a:r>
              <a:rPr lang="en-US" sz="2800" spc="-15" dirty="0">
                <a:solidFill>
                  <a:srgbClr val="221F1F"/>
                </a:solidFill>
                <a:latin typeface="Arial" panose="020B0604020202020204" pitchFamily="34" charset="0"/>
                <a:ea typeface="Garamond" panose="02020404030301010803" pitchFamily="18" charset="0"/>
                <a:cs typeface="Arial" panose="020B0604020202020204" pitchFamily="34" charset="0"/>
              </a:rPr>
              <a:t>f</a:t>
            </a:r>
            <a:r>
              <a:rPr lang="en-US" sz="2800" spc="5" dirty="0">
                <a:solidFill>
                  <a:srgbClr val="221F1F"/>
                </a:solidFill>
                <a:latin typeface="Arial" panose="020B0604020202020204" pitchFamily="34" charset="0"/>
                <a:ea typeface="Garamond" panose="02020404030301010803" pitchFamily="18" charset="0"/>
                <a:cs typeface="Arial" panose="020B0604020202020204" pitchFamily="34" charset="0"/>
              </a:rPr>
              <a:t>o</a:t>
            </a:r>
            <a:r>
              <a:rPr lang="en-US" sz="2800" spc="15" dirty="0">
                <a:solidFill>
                  <a:srgbClr val="221F1F"/>
                </a:solidFill>
                <a:latin typeface="Arial" panose="020B0604020202020204" pitchFamily="34" charset="0"/>
                <a:ea typeface="Garamond" panose="02020404030301010803" pitchFamily="18" charset="0"/>
                <a:cs typeface="Arial" panose="020B0604020202020204" pitchFamily="34" charset="0"/>
              </a:rPr>
              <a:t>r</a:t>
            </a:r>
            <a:r>
              <a:rPr lang="en-US" sz="2800" spc="5" dirty="0">
                <a:solidFill>
                  <a:srgbClr val="221F1F"/>
                </a:solidFill>
                <a:latin typeface="Arial" panose="020B0604020202020204" pitchFamily="34" charset="0"/>
                <a:ea typeface="Garamond" panose="02020404030301010803" pitchFamily="18" charset="0"/>
                <a:cs typeface="Arial" panose="020B0604020202020204" pitchFamily="34" charset="0"/>
              </a:rPr>
              <a:t>t</a:t>
            </a:r>
            <a:r>
              <a:rPr lang="en-US" sz="2800" spc="180" dirty="0">
                <a:solidFill>
                  <a:srgbClr val="221F1F"/>
                </a:solidFill>
                <a:latin typeface="Arial" panose="020B0604020202020204" pitchFamily="34" charset="0"/>
                <a:ea typeface="Garamond" panose="02020404030301010803" pitchFamily="18" charset="0"/>
                <a:cs typeface="Arial" panose="020B0604020202020204" pitchFamily="34" charset="0"/>
              </a:rPr>
              <a:t>. </a:t>
            </a:r>
          </a:p>
          <a:p>
            <a:pPr marL="457200" marR="72390" indent="-457200">
              <a:lnSpc>
                <a:spcPct val="129000"/>
              </a:lnSpc>
              <a:buFont typeface="Arial" panose="020B0604020202020204" pitchFamily="34" charset="0"/>
              <a:buChar char="•"/>
            </a:pPr>
            <a:r>
              <a:rPr lang="en-US" sz="2800" spc="180" dirty="0">
                <a:solidFill>
                  <a:srgbClr val="221F1F"/>
                </a:solidFill>
                <a:latin typeface="Arial" panose="020B0604020202020204" pitchFamily="34" charset="0"/>
                <a:ea typeface="Garamond" panose="02020404030301010803" pitchFamily="18" charset="0"/>
                <a:cs typeface="Arial" panose="020B0604020202020204" pitchFamily="34" charset="0"/>
              </a:rPr>
              <a:t>They </a:t>
            </a:r>
            <a:r>
              <a:rPr lang="en-US" sz="2800" spc="-10" dirty="0">
                <a:solidFill>
                  <a:srgbClr val="221F1F"/>
                </a:solidFill>
                <a:latin typeface="Arial" panose="020B0604020202020204" pitchFamily="34" charset="0"/>
                <a:ea typeface="Garamond" panose="02020404030301010803" pitchFamily="18" charset="0"/>
                <a:cs typeface="Arial" panose="020B0604020202020204" pitchFamily="34" charset="0"/>
              </a:rPr>
              <a:t>constantly</a:t>
            </a:r>
            <a:r>
              <a:rPr lang="en-US" sz="2800" spc="4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spc="20" dirty="0">
                <a:solidFill>
                  <a:srgbClr val="221F1F"/>
                </a:solidFill>
                <a:latin typeface="Arial" panose="020B0604020202020204" pitchFamily="34" charset="0"/>
                <a:ea typeface="Garamond" panose="02020404030301010803" pitchFamily="18" charset="0"/>
                <a:cs typeface="Arial" panose="020B0604020202020204" pitchFamily="34" charset="0"/>
              </a:rPr>
              <a:t>w</a:t>
            </a:r>
            <a:r>
              <a:rPr lang="en-US" sz="2800" spc="25" dirty="0">
                <a:solidFill>
                  <a:srgbClr val="221F1F"/>
                </a:solidFill>
                <a:latin typeface="Arial" panose="020B0604020202020204" pitchFamily="34" charset="0"/>
                <a:ea typeface="Garamond" panose="02020404030301010803" pitchFamily="18" charset="0"/>
                <a:cs typeface="Arial" panose="020B0604020202020204" pitchFamily="34" charset="0"/>
              </a:rPr>
              <a:t>a</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r</a:t>
            </a:r>
            <a:r>
              <a:rPr lang="en-US" sz="2800" spc="25" dirty="0">
                <a:solidFill>
                  <a:srgbClr val="221F1F"/>
                </a:solidFill>
                <a:latin typeface="Arial" panose="020B0604020202020204" pitchFamily="34" charset="0"/>
                <a:ea typeface="Garamond" panose="02020404030301010803" pitchFamily="18" charset="0"/>
                <a:cs typeface="Arial" panose="020B0604020202020204" pitchFamily="34" charset="0"/>
              </a:rPr>
              <a:t>ned</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of</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the</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punishments</a:t>
            </a:r>
            <a:r>
              <a:rPr lang="en-US" sz="2800" spc="4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spc="-20" dirty="0">
                <a:solidFill>
                  <a:srgbClr val="221F1F"/>
                </a:solidFill>
                <a:latin typeface="Arial" panose="020B0604020202020204" pitchFamily="34" charset="0"/>
                <a:ea typeface="Garamond" panose="02020404030301010803" pitchFamily="18" charset="0"/>
                <a:cs typeface="Arial" panose="020B0604020202020204" pitchFamily="34" charset="0"/>
              </a:rPr>
              <a:t>f</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or</a:t>
            </a:r>
            <a:r>
              <a:rPr lang="en-US" sz="2800" spc="40" dirty="0">
                <a:solidFill>
                  <a:srgbClr val="221F1F"/>
                </a:solidFill>
                <a:latin typeface="Arial" panose="020B0604020202020204" pitchFamily="34" charset="0"/>
                <a:ea typeface="Garamond" panose="02020404030301010803" pitchFamily="18" charset="0"/>
                <a:cs typeface="Arial" panose="020B0604020202020204" pitchFamily="34" charset="0"/>
              </a:rPr>
              <a:t> unfaithfulness</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to</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spc="10" dirty="0">
                <a:solidFill>
                  <a:srgbClr val="221F1F"/>
                </a:solidFill>
                <a:latin typeface="Arial" panose="020B0604020202020204" pitchFamily="34" charset="0"/>
                <a:ea typeface="Garamond" panose="02020404030301010803" pitchFamily="18" charset="0"/>
                <a:cs typeface="Arial" panose="020B0604020202020204" pitchFamily="34" charset="0"/>
              </a:rPr>
              <a:t>God</a:t>
            </a:r>
            <a:r>
              <a:rPr lang="en-US" sz="2800" spc="-40" dirty="0">
                <a:solidFill>
                  <a:srgbClr val="221F1F"/>
                </a:solidFill>
                <a:latin typeface="Arial" panose="020B0604020202020204" pitchFamily="34" charset="0"/>
                <a:ea typeface="Garamond" panose="02020404030301010803" pitchFamily="18" charset="0"/>
                <a:cs typeface="Arial" panose="020B0604020202020204" pitchFamily="34" charset="0"/>
              </a:rPr>
              <a:t>’</a:t>
            </a:r>
            <a:r>
              <a:rPr lang="en-US" sz="2800" spc="10" dirty="0">
                <a:solidFill>
                  <a:srgbClr val="221F1F"/>
                </a:solidFill>
                <a:latin typeface="Arial" panose="020B0604020202020204" pitchFamily="34" charset="0"/>
                <a:ea typeface="Garamond" panose="02020404030301010803" pitchFamily="18" charset="0"/>
                <a:cs typeface="Arial" panose="020B0604020202020204" pitchFamily="34" charset="0"/>
              </a:rPr>
              <a:t>s</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spc="20" dirty="0">
                <a:solidFill>
                  <a:srgbClr val="221F1F"/>
                </a:solidFill>
                <a:latin typeface="Arial" panose="020B0604020202020204" pitchFamily="34" charset="0"/>
                <a:ea typeface="Garamond" panose="02020404030301010803" pitchFamily="18" charset="0"/>
                <a:cs typeface="Arial" panose="020B0604020202020204" pitchFamily="34" charset="0"/>
              </a:rPr>
              <a:t>w</a:t>
            </a:r>
            <a:r>
              <a:rPr lang="en-US" sz="2800" spc="10" dirty="0">
                <a:solidFill>
                  <a:srgbClr val="221F1F"/>
                </a:solidFill>
                <a:latin typeface="Arial" panose="020B0604020202020204" pitchFamily="34" charset="0"/>
                <a:ea typeface="Garamond" panose="02020404030301010803" pitchFamily="18" charset="0"/>
                <a:cs typeface="Arial" panose="020B0604020202020204" pitchFamily="34" charset="0"/>
              </a:rPr>
              <a:t>a</a:t>
            </a:r>
            <a:r>
              <a:rPr lang="en-US" sz="2800" spc="25" dirty="0">
                <a:solidFill>
                  <a:srgbClr val="221F1F"/>
                </a:solidFill>
                <a:latin typeface="Arial" panose="020B0604020202020204" pitchFamily="34" charset="0"/>
                <a:ea typeface="Garamond" panose="02020404030301010803" pitchFamily="18" charset="0"/>
                <a:cs typeface="Arial" panose="020B0604020202020204" pitchFamily="34" charset="0"/>
              </a:rPr>
              <a:t>ys. </a:t>
            </a:r>
            <a:endParaRPr lang="en-US" sz="2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95637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C4EFE-4F67-42D6-B8D3-5633ED903D8C}"/>
              </a:ext>
            </a:extLst>
          </p:cNvPr>
          <p:cNvSpPr>
            <a:spLocks noGrp="1"/>
          </p:cNvSpPr>
          <p:nvPr>
            <p:ph type="title"/>
          </p:nvPr>
        </p:nvSpPr>
        <p:spPr>
          <a:xfrm>
            <a:off x="979866" y="1316176"/>
            <a:ext cx="4486656" cy="1141497"/>
          </a:xfrm>
        </p:spPr>
        <p:txBody>
          <a:bodyPr>
            <a:noAutofit/>
          </a:bodyPr>
          <a:lstStyle/>
          <a:p>
            <a:r>
              <a:rPr lang="en-US" sz="4000" b="1" dirty="0"/>
              <a:t>MINOR PROPHETS</a:t>
            </a:r>
          </a:p>
        </p:txBody>
      </p:sp>
      <p:graphicFrame>
        <p:nvGraphicFramePr>
          <p:cNvPr id="5" name="Content Placeholder 4">
            <a:extLst>
              <a:ext uri="{FF2B5EF4-FFF2-40B4-BE49-F238E27FC236}">
                <a16:creationId xmlns:a16="http://schemas.microsoft.com/office/drawing/2014/main" id="{8863A16D-45AB-4C34-A054-ED1259349AD0}"/>
              </a:ext>
            </a:extLst>
          </p:cNvPr>
          <p:cNvGraphicFramePr>
            <a:graphicFrameLocks noGrp="1"/>
          </p:cNvGraphicFramePr>
          <p:nvPr>
            <p:ph idx="1"/>
            <p:extLst>
              <p:ext uri="{D42A27DB-BD31-4B8C-83A1-F6EECF244321}">
                <p14:modId xmlns:p14="http://schemas.microsoft.com/office/powerpoint/2010/main" val="1333281533"/>
              </p:ext>
            </p:extLst>
          </p:nvPr>
        </p:nvGraphicFramePr>
        <p:xfrm>
          <a:off x="1444486" y="3087756"/>
          <a:ext cx="3339549" cy="3127512"/>
        </p:xfrm>
        <a:graphic>
          <a:graphicData uri="http://schemas.openxmlformats.org/drawingml/2006/table">
            <a:tbl>
              <a:tblPr firstRow="1" firstCol="1" bandRow="1">
                <a:tableStyleId>{5C22544A-7EE6-4342-B048-85BDC9FD1C3A}</a:tableStyleId>
              </a:tblPr>
              <a:tblGrid>
                <a:gridCol w="3339549">
                  <a:extLst>
                    <a:ext uri="{9D8B030D-6E8A-4147-A177-3AD203B41FA5}">
                      <a16:colId xmlns:a16="http://schemas.microsoft.com/office/drawing/2014/main" val="4285944096"/>
                    </a:ext>
                  </a:extLst>
                </a:gridCol>
              </a:tblGrid>
              <a:tr h="260626">
                <a:tc>
                  <a:txBody>
                    <a:bodyPr/>
                    <a:lstStyle/>
                    <a:p>
                      <a:pPr marL="44450" marR="0">
                        <a:lnSpc>
                          <a:spcPct val="115000"/>
                        </a:lnSpc>
                        <a:spcBef>
                          <a:spcPts val="115"/>
                        </a:spcBef>
                        <a:spcAft>
                          <a:spcPts val="0"/>
                        </a:spcAft>
                      </a:pPr>
                      <a:r>
                        <a:rPr lang="en-US" sz="1100" spc="-25">
                          <a:effectLst/>
                        </a:rPr>
                        <a:t>H</a:t>
                      </a:r>
                      <a:r>
                        <a:rPr lang="en-US" sz="1100" spc="-30">
                          <a:effectLst/>
                        </a:rPr>
                        <a:t>ose</a:t>
                      </a:r>
                      <a:r>
                        <a:rPr lang="en-US" sz="1100">
                          <a:effectLst/>
                        </a:rPr>
                        <a:t>a</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14724477"/>
                  </a:ext>
                </a:extLst>
              </a:tr>
              <a:tr h="260626">
                <a:tc>
                  <a:txBody>
                    <a:bodyPr/>
                    <a:lstStyle/>
                    <a:p>
                      <a:pPr marL="44450" marR="0">
                        <a:lnSpc>
                          <a:spcPct val="115000"/>
                        </a:lnSpc>
                        <a:spcBef>
                          <a:spcPts val="60"/>
                        </a:spcBef>
                        <a:spcAft>
                          <a:spcPts val="0"/>
                        </a:spcAft>
                      </a:pPr>
                      <a:r>
                        <a:rPr lang="en-US" sz="1100" spc="-50">
                          <a:effectLst/>
                        </a:rPr>
                        <a:t>J</a:t>
                      </a:r>
                      <a:r>
                        <a:rPr lang="en-US" sz="1100" spc="-30">
                          <a:effectLst/>
                        </a:rPr>
                        <a:t>o</a:t>
                      </a:r>
                      <a:r>
                        <a:rPr lang="en-US" sz="1100" spc="-25">
                          <a:effectLst/>
                        </a:rPr>
                        <a:t>e</a:t>
                      </a:r>
                      <a:r>
                        <a:rPr lang="en-US" sz="1100">
                          <a:effectLst/>
                        </a:rPr>
                        <a:t>l</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677523234"/>
                  </a:ext>
                </a:extLst>
              </a:tr>
              <a:tr h="260626">
                <a:tc>
                  <a:txBody>
                    <a:bodyPr/>
                    <a:lstStyle/>
                    <a:p>
                      <a:pPr marL="44450" marR="0">
                        <a:lnSpc>
                          <a:spcPct val="115000"/>
                        </a:lnSpc>
                        <a:spcBef>
                          <a:spcPts val="35"/>
                        </a:spcBef>
                        <a:spcAft>
                          <a:spcPts val="0"/>
                        </a:spcAft>
                      </a:pPr>
                      <a:r>
                        <a:rPr lang="en-US" sz="1100" spc="-25">
                          <a:effectLst/>
                        </a:rPr>
                        <a:t>A</a:t>
                      </a:r>
                      <a:r>
                        <a:rPr lang="en-US" sz="1100" spc="-30">
                          <a:effectLst/>
                        </a:rPr>
                        <a:t>mo</a:t>
                      </a:r>
                      <a:r>
                        <a:rPr lang="en-US" sz="1100">
                          <a:effectLst/>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4038304285"/>
                  </a:ext>
                </a:extLst>
              </a:tr>
              <a:tr h="260626">
                <a:tc>
                  <a:txBody>
                    <a:bodyPr/>
                    <a:lstStyle/>
                    <a:p>
                      <a:pPr marL="44450" marR="0">
                        <a:lnSpc>
                          <a:spcPct val="115000"/>
                        </a:lnSpc>
                        <a:spcBef>
                          <a:spcPts val="30"/>
                        </a:spcBef>
                        <a:spcAft>
                          <a:spcPts val="0"/>
                        </a:spcAft>
                      </a:pPr>
                      <a:r>
                        <a:rPr lang="en-US" sz="1100" spc="-25">
                          <a:effectLst/>
                        </a:rPr>
                        <a:t>O</a:t>
                      </a:r>
                      <a:r>
                        <a:rPr lang="en-US" sz="1100" spc="-30">
                          <a:effectLst/>
                        </a:rPr>
                        <a:t>badia</a:t>
                      </a:r>
                      <a:r>
                        <a:rPr lang="en-US" sz="1100">
                          <a:effectLst/>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603983833"/>
                  </a:ext>
                </a:extLst>
              </a:tr>
              <a:tr h="260626">
                <a:tc>
                  <a:txBody>
                    <a:bodyPr/>
                    <a:lstStyle/>
                    <a:p>
                      <a:pPr marL="44450" marR="0">
                        <a:lnSpc>
                          <a:spcPct val="115000"/>
                        </a:lnSpc>
                        <a:spcBef>
                          <a:spcPts val="55"/>
                        </a:spcBef>
                        <a:spcAft>
                          <a:spcPts val="0"/>
                        </a:spcAft>
                      </a:pPr>
                      <a:r>
                        <a:rPr lang="en-US" sz="1100" spc="-50">
                          <a:effectLst/>
                        </a:rPr>
                        <a:t>J</a:t>
                      </a:r>
                      <a:r>
                        <a:rPr lang="en-US" sz="1100" spc="-30">
                          <a:effectLst/>
                        </a:rPr>
                        <a:t>o</a:t>
                      </a:r>
                      <a:r>
                        <a:rPr lang="en-US" sz="1100" spc="-25">
                          <a:effectLst/>
                        </a:rPr>
                        <a:t>n</a:t>
                      </a:r>
                      <a:r>
                        <a:rPr lang="en-US" sz="1100" spc="-30">
                          <a:effectLst/>
                        </a:rPr>
                        <a:t>a</a:t>
                      </a:r>
                      <a:r>
                        <a:rPr lang="en-US" sz="1100">
                          <a:effectLst/>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95477530"/>
                  </a:ext>
                </a:extLst>
              </a:tr>
              <a:tr h="260626">
                <a:tc>
                  <a:txBody>
                    <a:bodyPr/>
                    <a:lstStyle/>
                    <a:p>
                      <a:pPr marL="44450" marR="0">
                        <a:lnSpc>
                          <a:spcPct val="115000"/>
                        </a:lnSpc>
                        <a:spcBef>
                          <a:spcPts val="50"/>
                        </a:spcBef>
                        <a:spcAft>
                          <a:spcPts val="0"/>
                        </a:spcAft>
                      </a:pPr>
                      <a:r>
                        <a:rPr lang="en-US" sz="1100" spc="-25">
                          <a:effectLst/>
                        </a:rPr>
                        <a:t>M</a:t>
                      </a:r>
                      <a:r>
                        <a:rPr lang="en-US" sz="1100" spc="-30">
                          <a:effectLst/>
                        </a:rPr>
                        <a:t>ica</a:t>
                      </a:r>
                      <a:r>
                        <a:rPr lang="en-US" sz="1100">
                          <a:effectLst/>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4292654009"/>
                  </a:ext>
                </a:extLst>
              </a:tr>
              <a:tr h="260626">
                <a:tc>
                  <a:txBody>
                    <a:bodyPr/>
                    <a:lstStyle/>
                    <a:p>
                      <a:pPr marL="44450" marR="0">
                        <a:lnSpc>
                          <a:spcPct val="115000"/>
                        </a:lnSpc>
                        <a:spcBef>
                          <a:spcPts val="35"/>
                        </a:spcBef>
                        <a:spcAft>
                          <a:spcPts val="0"/>
                        </a:spcAft>
                      </a:pPr>
                      <a:r>
                        <a:rPr lang="en-US" sz="1100" spc="-25">
                          <a:effectLst/>
                        </a:rPr>
                        <a:t>N</a:t>
                      </a:r>
                      <a:r>
                        <a:rPr lang="en-US" sz="1100" spc="-30">
                          <a:effectLst/>
                        </a:rPr>
                        <a:t>ahu</a:t>
                      </a:r>
                      <a:r>
                        <a:rPr lang="en-US" sz="1100">
                          <a:effectLst/>
                        </a:rPr>
                        <a:t>m</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1114972659"/>
                  </a:ext>
                </a:extLst>
              </a:tr>
              <a:tr h="260626">
                <a:tc>
                  <a:txBody>
                    <a:bodyPr/>
                    <a:lstStyle/>
                    <a:p>
                      <a:pPr marL="44450" marR="0">
                        <a:lnSpc>
                          <a:spcPct val="115000"/>
                        </a:lnSpc>
                        <a:spcBef>
                          <a:spcPts val="40"/>
                        </a:spcBef>
                        <a:spcAft>
                          <a:spcPts val="0"/>
                        </a:spcAft>
                      </a:pPr>
                      <a:r>
                        <a:rPr lang="en-US" sz="1100" spc="-25">
                          <a:effectLst/>
                        </a:rPr>
                        <a:t>H</a:t>
                      </a:r>
                      <a:r>
                        <a:rPr lang="en-US" sz="1100" spc="-20">
                          <a:effectLst/>
                        </a:rPr>
                        <a:t>a</a:t>
                      </a:r>
                      <a:r>
                        <a:rPr lang="en-US" sz="1100" spc="-30">
                          <a:effectLst/>
                        </a:rPr>
                        <a:t>bakku</a:t>
                      </a:r>
                      <a:r>
                        <a:rPr lang="en-US" sz="1100">
                          <a:effectLst/>
                        </a:rPr>
                        <a:t>k</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876121083"/>
                  </a:ext>
                </a:extLst>
              </a:tr>
              <a:tr h="260626">
                <a:tc>
                  <a:txBody>
                    <a:bodyPr/>
                    <a:lstStyle/>
                    <a:p>
                      <a:pPr marL="44450" marR="0">
                        <a:lnSpc>
                          <a:spcPct val="115000"/>
                        </a:lnSpc>
                        <a:spcBef>
                          <a:spcPts val="35"/>
                        </a:spcBef>
                        <a:spcAft>
                          <a:spcPts val="0"/>
                        </a:spcAft>
                      </a:pPr>
                      <a:r>
                        <a:rPr lang="en-US" sz="1100" spc="-25">
                          <a:effectLst/>
                        </a:rPr>
                        <a:t>Z</a:t>
                      </a:r>
                      <a:r>
                        <a:rPr lang="en-US" sz="1100" spc="-30">
                          <a:effectLst/>
                        </a:rPr>
                        <a:t>ephan</a:t>
                      </a:r>
                      <a:r>
                        <a:rPr lang="en-US" sz="1100" spc="-25">
                          <a:effectLst/>
                        </a:rPr>
                        <a:t>i</a:t>
                      </a:r>
                      <a:r>
                        <a:rPr lang="en-US" sz="1100" spc="-30">
                          <a:effectLst/>
                        </a:rPr>
                        <a:t>a</a:t>
                      </a:r>
                      <a:r>
                        <a:rPr lang="en-US" sz="1100">
                          <a:effectLst/>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898521059"/>
                  </a:ext>
                </a:extLst>
              </a:tr>
              <a:tr h="260626">
                <a:tc>
                  <a:txBody>
                    <a:bodyPr/>
                    <a:lstStyle/>
                    <a:p>
                      <a:pPr marL="44450" marR="0">
                        <a:lnSpc>
                          <a:spcPct val="115000"/>
                        </a:lnSpc>
                        <a:spcBef>
                          <a:spcPts val="30"/>
                        </a:spcBef>
                        <a:spcAft>
                          <a:spcPts val="0"/>
                        </a:spcAft>
                      </a:pPr>
                      <a:r>
                        <a:rPr lang="en-US" sz="1100" spc="-25">
                          <a:effectLst/>
                        </a:rPr>
                        <a:t>H</a:t>
                      </a:r>
                      <a:r>
                        <a:rPr lang="en-US" sz="1100" spc="-20">
                          <a:effectLst/>
                        </a:rPr>
                        <a:t>a</a:t>
                      </a:r>
                      <a:r>
                        <a:rPr lang="en-US" sz="1100" spc="-30">
                          <a:effectLst/>
                        </a:rPr>
                        <a:t>gga</a:t>
                      </a:r>
                      <a:r>
                        <a:rPr lang="en-US" sz="1100">
                          <a:effectLst/>
                        </a:rPr>
                        <a:t>i</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780726098"/>
                  </a:ext>
                </a:extLst>
              </a:tr>
              <a:tr h="260626">
                <a:tc>
                  <a:txBody>
                    <a:bodyPr/>
                    <a:lstStyle/>
                    <a:p>
                      <a:pPr marL="44450" marR="0">
                        <a:lnSpc>
                          <a:spcPct val="115000"/>
                        </a:lnSpc>
                        <a:spcBef>
                          <a:spcPts val="60"/>
                        </a:spcBef>
                        <a:spcAft>
                          <a:spcPts val="0"/>
                        </a:spcAft>
                      </a:pPr>
                      <a:r>
                        <a:rPr lang="en-US" sz="1100" spc="-25">
                          <a:effectLst/>
                        </a:rPr>
                        <a:t>Z</a:t>
                      </a:r>
                      <a:r>
                        <a:rPr lang="en-US" sz="1100" spc="-30">
                          <a:effectLst/>
                        </a:rPr>
                        <a:t>e</a:t>
                      </a:r>
                      <a:r>
                        <a:rPr lang="en-US" sz="1100" spc="-45">
                          <a:effectLst/>
                        </a:rPr>
                        <a:t>c</a:t>
                      </a:r>
                      <a:r>
                        <a:rPr lang="en-US" sz="1100" spc="-30">
                          <a:effectLst/>
                        </a:rPr>
                        <a:t>ha</a:t>
                      </a:r>
                      <a:r>
                        <a:rPr lang="en-US" sz="1100" spc="-15">
                          <a:effectLst/>
                        </a:rPr>
                        <a:t>r</a:t>
                      </a:r>
                      <a:r>
                        <a:rPr lang="en-US" sz="1100" spc="-25">
                          <a:effectLst/>
                        </a:rPr>
                        <a:t>i</a:t>
                      </a:r>
                      <a:r>
                        <a:rPr lang="en-US" sz="1100" spc="-30">
                          <a:effectLst/>
                        </a:rPr>
                        <a:t>a</a:t>
                      </a:r>
                      <a:r>
                        <a:rPr lang="en-US" sz="1100">
                          <a:effectLst/>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290485766"/>
                  </a:ext>
                </a:extLst>
              </a:tr>
              <a:tr h="260626">
                <a:tc>
                  <a:txBody>
                    <a:bodyPr/>
                    <a:lstStyle/>
                    <a:p>
                      <a:pPr marL="44450" marR="0">
                        <a:lnSpc>
                          <a:spcPct val="115000"/>
                        </a:lnSpc>
                        <a:spcBef>
                          <a:spcPts val="45"/>
                        </a:spcBef>
                        <a:spcAft>
                          <a:spcPts val="0"/>
                        </a:spcAft>
                      </a:pPr>
                      <a:r>
                        <a:rPr lang="en-US" sz="1100" spc="-25" dirty="0">
                          <a:effectLst/>
                        </a:rPr>
                        <a:t>M</a:t>
                      </a:r>
                      <a:r>
                        <a:rPr lang="en-US" sz="1100" spc="-30" dirty="0">
                          <a:effectLst/>
                        </a:rPr>
                        <a:t>ala</a:t>
                      </a:r>
                      <a:r>
                        <a:rPr lang="en-US" sz="1100" spc="-45" dirty="0">
                          <a:effectLst/>
                        </a:rPr>
                        <a:t>c</a:t>
                      </a:r>
                      <a:r>
                        <a:rPr lang="en-US" sz="1100" spc="-30" dirty="0">
                          <a:effectLst/>
                        </a:rPr>
                        <a:t>h</a:t>
                      </a:r>
                      <a:r>
                        <a:rPr lang="en-US" sz="1100" dirty="0">
                          <a:effectLst/>
                        </a:rPr>
                        <a:t>i</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722269121"/>
                  </a:ext>
                </a:extLst>
              </a:tr>
            </a:tbl>
          </a:graphicData>
        </a:graphic>
      </p:graphicFrame>
      <p:sp>
        <p:nvSpPr>
          <p:cNvPr id="6" name="Rectangle 5">
            <a:extLst>
              <a:ext uri="{FF2B5EF4-FFF2-40B4-BE49-F238E27FC236}">
                <a16:creationId xmlns:a16="http://schemas.microsoft.com/office/drawing/2014/main" id="{DCDE77BB-CA75-43B4-BC59-64F8414DC316}"/>
              </a:ext>
            </a:extLst>
          </p:cNvPr>
          <p:cNvSpPr/>
          <p:nvPr/>
        </p:nvSpPr>
        <p:spPr>
          <a:xfrm>
            <a:off x="6725480" y="291549"/>
            <a:ext cx="5095458" cy="6762621"/>
          </a:xfrm>
          <a:prstGeom prst="rect">
            <a:avLst/>
          </a:prstGeom>
        </p:spPr>
        <p:txBody>
          <a:bodyPr wrap="square">
            <a:spAutoFit/>
          </a:bodyPr>
          <a:lstStyle/>
          <a:p>
            <a:pPr marR="72390">
              <a:lnSpc>
                <a:spcPct val="129000"/>
              </a:lnSpc>
            </a:pPr>
            <a:r>
              <a:rPr lang="en-US" sz="2800" b="1" dirty="0">
                <a:solidFill>
                  <a:srgbClr val="221F1F"/>
                </a:solidFill>
                <a:latin typeface="Arial" panose="020B0604020202020204" pitchFamily="34" charset="0"/>
                <a:ea typeface="Garamond" panose="02020404030301010803" pitchFamily="18" charset="0"/>
                <a:cs typeface="Arial" panose="020B0604020202020204" pitchFamily="34" charset="0"/>
              </a:rPr>
              <a:t>They</a:t>
            </a:r>
            <a:r>
              <a:rPr lang="en-US" sz="2800" b="1" spc="40" dirty="0">
                <a:solidFill>
                  <a:srgbClr val="FF0000"/>
                </a:solidFill>
                <a:latin typeface="Arial" panose="020B0604020202020204" pitchFamily="34" charset="0"/>
                <a:ea typeface="Garamond" panose="02020404030301010803" pitchFamily="18" charset="0"/>
                <a:cs typeface="Arial" panose="020B0604020202020204" pitchFamily="34" charset="0"/>
              </a:rPr>
              <a:t> </a:t>
            </a:r>
            <a:r>
              <a:rPr lang="en-US" sz="2800" b="1" spc="40" dirty="0">
                <a:latin typeface="Arial" panose="020B0604020202020204" pitchFamily="34" charset="0"/>
                <a:ea typeface="Garamond" panose="02020404030301010803" pitchFamily="18" charset="0"/>
                <a:cs typeface="Arial" panose="020B0604020202020204" pitchFamily="34" charset="0"/>
              </a:rPr>
              <a:t>speak of:</a:t>
            </a:r>
            <a:endParaRPr lang="en-US" sz="2800" b="1" spc="40" dirty="0">
              <a:solidFill>
                <a:srgbClr val="FF0000"/>
              </a:solidFill>
              <a:latin typeface="Arial" panose="020B0604020202020204" pitchFamily="34" charset="0"/>
              <a:ea typeface="Garamond" panose="02020404030301010803" pitchFamily="18" charset="0"/>
              <a:cs typeface="Arial" panose="020B0604020202020204" pitchFamily="34" charset="0"/>
            </a:endParaRPr>
          </a:p>
          <a:p>
            <a:pPr marL="457200" marR="72390" indent="-457200">
              <a:lnSpc>
                <a:spcPct val="129000"/>
              </a:lnSpc>
              <a:buFont typeface="Arial" panose="020B0604020202020204" pitchFamily="34" charset="0"/>
              <a:buChar char="•"/>
            </a:pP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God’s</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spc="-10" dirty="0">
                <a:solidFill>
                  <a:srgbClr val="221F1F"/>
                </a:solidFill>
                <a:latin typeface="Arial" panose="020B0604020202020204" pitchFamily="34" charset="0"/>
                <a:ea typeface="Garamond" panose="02020404030301010803" pitchFamily="18" charset="0"/>
                <a:cs typeface="Arial" panose="020B0604020202020204" pitchFamily="34" charset="0"/>
              </a:rPr>
              <a:t>f</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aithfulness</a:t>
            </a:r>
            <a:r>
              <a:rPr lang="en-US" sz="2800" spc="16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to</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spc="-5" dirty="0">
                <a:solidFill>
                  <a:srgbClr val="221F1F"/>
                </a:solidFill>
                <a:latin typeface="Arial" panose="020B0604020202020204" pitchFamily="34" charset="0"/>
                <a:ea typeface="Garamond" panose="02020404030301010803" pitchFamily="18" charset="0"/>
                <a:cs typeface="Arial" panose="020B0604020202020204" pitchFamily="34" charset="0"/>
              </a:rPr>
              <a:t>r</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esto</a:t>
            </a:r>
            <a:r>
              <a:rPr lang="en-US" sz="2800" spc="-10" dirty="0">
                <a:solidFill>
                  <a:srgbClr val="221F1F"/>
                </a:solidFill>
                <a:latin typeface="Arial" panose="020B0604020202020204" pitchFamily="34" charset="0"/>
                <a:ea typeface="Garamond" panose="02020404030301010803" pitchFamily="18" charset="0"/>
                <a:cs typeface="Arial" panose="020B0604020202020204" pitchFamily="34" charset="0"/>
              </a:rPr>
              <a:t>r</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e</a:t>
            </a:r>
            <a:r>
              <a:rPr lang="en-US" sz="2800" spc="4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his</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people,</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in</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spite</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of</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their</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spc="5" dirty="0">
                <a:solidFill>
                  <a:srgbClr val="221F1F"/>
                </a:solidFill>
                <a:latin typeface="Arial" panose="020B0604020202020204" pitchFamily="34" charset="0"/>
                <a:ea typeface="Garamond" panose="02020404030301010803" pitchFamily="18" charset="0"/>
                <a:cs typeface="Arial" panose="020B0604020202020204" pitchFamily="34" charset="0"/>
              </a:rPr>
              <a:t>sins</a:t>
            </a:r>
            <a:r>
              <a:rPr lang="en-US" sz="2800" spc="80" dirty="0">
                <a:solidFill>
                  <a:srgbClr val="221F1F"/>
                </a:solidFill>
                <a:latin typeface="Arial" panose="020B0604020202020204" pitchFamily="34" charset="0"/>
                <a:ea typeface="Garamond" panose="02020404030301010803" pitchFamily="18" charset="0"/>
                <a:cs typeface="Arial" panose="020B0604020202020204" pitchFamily="34" charset="0"/>
              </a:rPr>
              <a:t>. </a:t>
            </a:r>
          </a:p>
          <a:p>
            <a:pPr marL="457200" marR="72390" indent="-457200">
              <a:lnSpc>
                <a:spcPct val="129000"/>
              </a:lnSpc>
              <a:buFont typeface="Arial" panose="020B0604020202020204" pitchFamily="34" charset="0"/>
              <a:buChar char="•"/>
            </a:pPr>
            <a:r>
              <a:rPr lang="en-US" sz="2800" spc="80" dirty="0">
                <a:solidFill>
                  <a:srgbClr val="221F1F"/>
                </a:solidFill>
                <a:latin typeface="Arial" panose="020B0604020202020204" pitchFamily="34" charset="0"/>
                <a:ea typeface="Garamond" panose="02020404030301010803" pitchFamily="18" charset="0"/>
                <a:cs typeface="Arial" panose="020B0604020202020204" pitchFamily="34" charset="0"/>
              </a:rPr>
              <a:t>The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prophetic</a:t>
            </a:r>
            <a:r>
              <a:rPr lang="en-US" sz="2800" spc="4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books, themselves, often describe</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the</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high</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p</a:t>
            </a:r>
            <a:r>
              <a:rPr lang="en-US" sz="2800" spc="15" dirty="0">
                <a:solidFill>
                  <a:srgbClr val="221F1F"/>
                </a:solidFill>
                <a:latin typeface="Arial" panose="020B0604020202020204" pitchFamily="34" charset="0"/>
                <a:ea typeface="Garamond" panose="02020404030301010803" pitchFamily="18" charset="0"/>
                <a:cs typeface="Arial" panose="020B0604020202020204" pitchFamily="34" charset="0"/>
              </a:rPr>
              <a:t>r</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ice</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these</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faithful mouthpieces</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paid</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spc="-20" dirty="0">
                <a:solidFill>
                  <a:srgbClr val="221F1F"/>
                </a:solidFill>
                <a:latin typeface="Arial" panose="020B0604020202020204" pitchFamily="34" charset="0"/>
                <a:ea typeface="Garamond" panose="02020404030301010803" pitchFamily="18" charset="0"/>
                <a:cs typeface="Arial" panose="020B0604020202020204" pitchFamily="34" charset="0"/>
              </a:rPr>
              <a:t>f</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or</a:t>
            </a:r>
            <a:r>
              <a:rPr lang="en-US" sz="2800" spc="4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their</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unpopular and</a:t>
            </a:r>
            <a:r>
              <a:rPr lang="en-US" sz="2800" spc="4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cou</a:t>
            </a:r>
            <a:r>
              <a:rPr lang="en-US" sz="2800" spc="-10" dirty="0">
                <a:solidFill>
                  <a:srgbClr val="221F1F"/>
                </a:solidFill>
                <a:latin typeface="Arial" panose="020B0604020202020204" pitchFamily="34" charset="0"/>
                <a:ea typeface="Garamond" panose="02020404030301010803" pitchFamily="18" charset="0"/>
                <a:cs typeface="Arial" panose="020B0604020202020204" pitchFamily="34" charset="0"/>
              </a:rPr>
              <a:t>r</a:t>
            </a:r>
            <a:r>
              <a:rPr lang="en-US" sz="2800" spc="5" dirty="0">
                <a:solidFill>
                  <a:srgbClr val="221F1F"/>
                </a:solidFill>
                <a:latin typeface="Arial" panose="020B0604020202020204" pitchFamily="34" charset="0"/>
                <a:ea typeface="Garamond" panose="02020404030301010803" pitchFamily="18" charset="0"/>
                <a:cs typeface="Arial" panose="020B0604020202020204" pitchFamily="34" charset="0"/>
              </a:rPr>
              <a:t>a</a:t>
            </a:r>
            <a:r>
              <a:rPr lang="en-US" sz="2800" spc="-20" dirty="0">
                <a:solidFill>
                  <a:srgbClr val="221F1F"/>
                </a:solidFill>
                <a:latin typeface="Arial" panose="020B0604020202020204" pitchFamily="34" charset="0"/>
                <a:ea typeface="Garamond" panose="02020404030301010803" pitchFamily="18" charset="0"/>
                <a:cs typeface="Arial" panose="020B0604020202020204" pitchFamily="34" charset="0"/>
              </a:rPr>
              <a:t>g</a:t>
            </a:r>
            <a:r>
              <a:rPr lang="en-US" sz="2800" dirty="0">
                <a:solidFill>
                  <a:srgbClr val="221F1F"/>
                </a:solidFill>
                <a:latin typeface="Arial" panose="020B0604020202020204" pitchFamily="34" charset="0"/>
                <a:ea typeface="Garamond" panose="02020404030301010803" pitchFamily="18" charset="0"/>
                <a:cs typeface="Arial" panose="020B0604020202020204" pitchFamily="34" charset="0"/>
              </a:rPr>
              <a:t>eous</a:t>
            </a:r>
            <a:r>
              <a:rPr lang="en-US" sz="2800" spc="40"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spc="5" dirty="0">
                <a:solidFill>
                  <a:srgbClr val="221F1F"/>
                </a:solidFill>
                <a:latin typeface="Arial" panose="020B0604020202020204" pitchFamily="34" charset="0"/>
                <a:ea typeface="Garamond" panose="02020404030301010803" pitchFamily="18" charset="0"/>
                <a:cs typeface="Arial" panose="020B0604020202020204" pitchFamily="34" charset="0"/>
              </a:rPr>
              <a:t>declarations</a:t>
            </a:r>
            <a:r>
              <a:rPr lang="en-US" sz="2800" spc="195" dirty="0">
                <a:solidFill>
                  <a:srgbClr val="221F1F"/>
                </a:solidFill>
                <a:latin typeface="Arial" panose="020B0604020202020204" pitchFamily="34" charset="0"/>
                <a:ea typeface="Garamond" panose="02020404030301010803" pitchFamily="18" charset="0"/>
                <a:cs typeface="Arial" panose="020B0604020202020204" pitchFamily="34" charset="0"/>
              </a:rPr>
              <a:t>. </a:t>
            </a:r>
            <a:r>
              <a:rPr lang="en-US" sz="2800" spc="195" dirty="0">
                <a:solidFill>
                  <a:srgbClr val="221F1F"/>
                </a:solidFill>
                <a:latin typeface="Arial Narrow" panose="020B0606020202030204" pitchFamily="34" charset="0"/>
                <a:ea typeface="Garamond" panose="02020404030301010803" pitchFamily="18" charset="0"/>
                <a:cs typeface="Arial" panose="020B0604020202020204" pitchFamily="34" charset="0"/>
              </a:rPr>
              <a:t>Then, as now, people did not want to hear truth</a:t>
            </a:r>
            <a:r>
              <a:rPr lang="en-US" sz="2800" spc="195" dirty="0">
                <a:solidFill>
                  <a:srgbClr val="221F1F"/>
                </a:solidFill>
                <a:latin typeface="Arial" panose="020B0604020202020204" pitchFamily="34" charset="0"/>
                <a:ea typeface="Garamond" panose="02020404030301010803" pitchFamily="18" charset="0"/>
                <a:cs typeface="Arial" panose="020B0604020202020204" pitchFamily="34" charset="0"/>
              </a:rPr>
              <a:t>.</a:t>
            </a:r>
            <a:endParaRPr lang="en-US" sz="2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2714046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F8A42-521B-495E-8399-853749C469D9}"/>
              </a:ext>
            </a:extLst>
          </p:cNvPr>
          <p:cNvSpPr>
            <a:spLocks noGrp="1"/>
          </p:cNvSpPr>
          <p:nvPr>
            <p:ph type="title"/>
          </p:nvPr>
        </p:nvSpPr>
        <p:spPr/>
        <p:txBody>
          <a:bodyPr>
            <a:normAutofit fontScale="90000"/>
          </a:bodyPr>
          <a:lstStyle/>
          <a:p>
            <a:br>
              <a:rPr lang="en-US" b="1" dirty="0"/>
            </a:br>
            <a:r>
              <a:rPr lang="en-US" sz="4900" b="1" dirty="0"/>
              <a:t>the Dead Sea Scrolls</a:t>
            </a:r>
            <a:r>
              <a:rPr lang="en-US" sz="4900" dirty="0"/>
              <a:t> </a:t>
            </a:r>
            <a:br>
              <a:rPr lang="en-US" dirty="0"/>
            </a:br>
            <a:endParaRPr lang="en-US" dirty="0"/>
          </a:p>
        </p:txBody>
      </p:sp>
      <p:sp>
        <p:nvSpPr>
          <p:cNvPr id="3" name="Content Placeholder 2">
            <a:extLst>
              <a:ext uri="{FF2B5EF4-FFF2-40B4-BE49-F238E27FC236}">
                <a16:creationId xmlns:a16="http://schemas.microsoft.com/office/drawing/2014/main" id="{2C4431B0-17F8-4398-8BF2-AB7339528329}"/>
              </a:ext>
            </a:extLst>
          </p:cNvPr>
          <p:cNvSpPr>
            <a:spLocks noGrp="1"/>
          </p:cNvSpPr>
          <p:nvPr>
            <p:ph idx="1"/>
          </p:nvPr>
        </p:nvSpPr>
        <p:spPr>
          <a:xfrm>
            <a:off x="1166191" y="2690191"/>
            <a:ext cx="9886122" cy="3551582"/>
          </a:xfrm>
        </p:spPr>
        <p:txBody>
          <a:bodyPr>
            <a:noAutofit/>
          </a:bodyPr>
          <a:lstStyle/>
          <a:p>
            <a:r>
              <a:rPr lang="en-US" sz="2800" dirty="0"/>
              <a:t>In 1947, a Bedouin shepherd boy was out with his flock along the cliffs on the northwest side of the Dead Sea, when he threw a rock into one of the caves.</a:t>
            </a:r>
          </a:p>
          <a:p>
            <a:r>
              <a:rPr lang="en-US" sz="2800" dirty="0"/>
              <a:t>By mistake, this young shepherd had found the greatest manuscript discovery of modern times. Many of these scrolls date back to before the time of Jesus, and they include copies of sections of every Old Testament book except Esther. </a:t>
            </a:r>
          </a:p>
        </p:txBody>
      </p:sp>
    </p:spTree>
    <p:extLst>
      <p:ext uri="{BB962C8B-B14F-4D97-AF65-F5344CB8AC3E}">
        <p14:creationId xmlns:p14="http://schemas.microsoft.com/office/powerpoint/2010/main" val="2253424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85BDA6A-D76D-4E24-87B7-AA4688CE4C9D}"/>
              </a:ext>
            </a:extLst>
          </p:cNvPr>
          <p:cNvSpPr/>
          <p:nvPr/>
        </p:nvSpPr>
        <p:spPr>
          <a:xfrm>
            <a:off x="980661" y="583096"/>
            <a:ext cx="10204174" cy="7109639"/>
          </a:xfrm>
          <a:prstGeom prst="rect">
            <a:avLst/>
          </a:prstGeom>
        </p:spPr>
        <p:txBody>
          <a:bodyPr wrap="square">
            <a:spAutoFit/>
          </a:bodyPr>
          <a:lstStyle/>
          <a:p>
            <a:pPr marL="285750" indent="-285750">
              <a:buFont typeface="Arial" panose="020B0604020202020204" pitchFamily="34" charset="0"/>
              <a:buChar char="•"/>
            </a:pPr>
            <a:r>
              <a:rPr lang="en-US" sz="3000" dirty="0"/>
              <a:t>There is an almost complete copy of the book of Isaiah. Before this, the oldest copies of the Hebrew Scriptures were from 900 AD. </a:t>
            </a:r>
          </a:p>
          <a:p>
            <a:pPr marL="285750" indent="-285750">
              <a:buFont typeface="Arial" panose="020B0604020202020204" pitchFamily="34" charset="0"/>
              <a:buChar char="•"/>
            </a:pPr>
            <a:r>
              <a:rPr lang="en-US" sz="3000" dirty="0"/>
              <a:t>These scrolls provided Hebrew text that was one thousand years earlier and would show if the text had been corrupted over ten centuries.” It allowed scholars to see if later copies in any way resembled earlier copies, closer to the originals.</a:t>
            </a:r>
          </a:p>
          <a:p>
            <a:pPr marL="285750" indent="-285750">
              <a:buFont typeface="Arial" panose="020B0604020202020204" pitchFamily="34" charset="0"/>
              <a:buChar char="•"/>
            </a:pPr>
            <a:r>
              <a:rPr lang="en-US" sz="3000" dirty="0"/>
              <a:t>So, how well had the scribes done their job over so many generations? Scholars analyzed and discovered very insignificant differences, primarily spelling variations. This is amazing and nearly impossible. “The first ancient Qumran texts led to just thirteen minor yet clarifying alterations in the modern Revised Standard Version of the Bible.</a:t>
            </a:r>
          </a:p>
          <a:p>
            <a:pPr marL="285750" indent="-285750">
              <a:buFont typeface="Arial" panose="020B0604020202020204" pitchFamily="34" charset="0"/>
              <a:buChar char="•"/>
            </a:pPr>
            <a:endParaRPr lang="en-US" sz="3000" dirty="0"/>
          </a:p>
          <a:p>
            <a:pPr marL="285750" indent="-2857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1905022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9009664-FA1D-4DB7-9E49-3A691D854256}"/>
              </a:ext>
            </a:extLst>
          </p:cNvPr>
          <p:cNvSpPr/>
          <p:nvPr/>
        </p:nvSpPr>
        <p:spPr>
          <a:xfrm>
            <a:off x="1934817" y="1060174"/>
            <a:ext cx="8070574" cy="5078313"/>
          </a:xfrm>
          <a:prstGeom prst="rect">
            <a:avLst/>
          </a:prstGeom>
        </p:spPr>
        <p:txBody>
          <a:bodyPr wrap="square">
            <a:spAutoFit/>
          </a:bodyPr>
          <a:lstStyle/>
          <a:p>
            <a:r>
              <a:rPr lang="en-US" sz="3600" dirty="0">
                <a:solidFill>
                  <a:srgbClr val="222222"/>
                </a:solidFill>
                <a:latin typeface="arial" panose="020B0604020202020204" pitchFamily="34" charset="0"/>
              </a:rPr>
              <a:t>In the old synagogue in Cairo were discovered </a:t>
            </a:r>
            <a:r>
              <a:rPr lang="en-US" sz="3600" b="1" dirty="0">
                <a:solidFill>
                  <a:srgbClr val="222222"/>
                </a:solidFill>
                <a:latin typeface="arial" panose="020B0604020202020204" pitchFamily="34" charset="0"/>
              </a:rPr>
              <a:t>260,000</a:t>
            </a:r>
            <a:r>
              <a:rPr lang="en-US" sz="3600" dirty="0">
                <a:solidFill>
                  <a:srgbClr val="222222"/>
                </a:solidFill>
                <a:latin typeface="arial" panose="020B0604020202020204" pitchFamily="34" charset="0"/>
              </a:rPr>
              <a:t> </a:t>
            </a:r>
            <a:r>
              <a:rPr lang="en-US" sz="3600" b="1" dirty="0">
                <a:solidFill>
                  <a:srgbClr val="FF0000"/>
                </a:solidFill>
                <a:latin typeface="arial" panose="020B0604020202020204" pitchFamily="34" charset="0"/>
              </a:rPr>
              <a:t>Hebrew manuscripts</a:t>
            </a:r>
            <a:r>
              <a:rPr lang="en-US" sz="3600" dirty="0">
                <a:solidFill>
                  <a:srgbClr val="222222"/>
                </a:solidFill>
                <a:latin typeface="arial" panose="020B0604020202020204" pitchFamily="34" charset="0"/>
              </a:rPr>
              <a:t>, </a:t>
            </a:r>
            <a:r>
              <a:rPr lang="en-US" sz="3600" b="1" dirty="0">
                <a:solidFill>
                  <a:srgbClr val="222222"/>
                </a:solidFill>
                <a:latin typeface="arial" panose="020B0604020202020204" pitchFamily="34" charset="0"/>
              </a:rPr>
              <a:t>10,000 </a:t>
            </a:r>
            <a:r>
              <a:rPr lang="en-US" sz="3600" dirty="0">
                <a:solidFill>
                  <a:srgbClr val="222222"/>
                </a:solidFill>
                <a:latin typeface="arial" panose="020B0604020202020204" pitchFamily="34" charset="0"/>
              </a:rPr>
              <a:t>of which are biblical manuscripts. There are more than </a:t>
            </a:r>
            <a:r>
              <a:rPr lang="en-US" sz="3600" b="1" dirty="0">
                <a:solidFill>
                  <a:srgbClr val="222222"/>
                </a:solidFill>
                <a:latin typeface="arial" panose="020B0604020202020204" pitchFamily="34" charset="0"/>
              </a:rPr>
              <a:t>200</a:t>
            </a:r>
            <a:r>
              <a:rPr lang="en-US" sz="3600" dirty="0">
                <a:solidFill>
                  <a:srgbClr val="222222"/>
                </a:solidFill>
                <a:latin typeface="arial" panose="020B0604020202020204" pitchFamily="34" charset="0"/>
              </a:rPr>
              <a:t> biblical manuscripts among the Dead Sea Scrolls, some of them were written in the Paleo-Hebrew alphabet. They were written before the year </a:t>
            </a:r>
            <a:r>
              <a:rPr lang="en-US" sz="3600" b="1" dirty="0">
                <a:solidFill>
                  <a:srgbClr val="222222"/>
                </a:solidFill>
                <a:latin typeface="arial" panose="020B0604020202020204" pitchFamily="34" charset="0"/>
              </a:rPr>
              <a:t>70</a:t>
            </a:r>
            <a:r>
              <a:rPr lang="en-US" sz="3600" dirty="0">
                <a:solidFill>
                  <a:srgbClr val="222222"/>
                </a:solidFill>
                <a:latin typeface="arial" panose="020B0604020202020204" pitchFamily="34" charset="0"/>
              </a:rPr>
              <a:t> AD.</a:t>
            </a:r>
            <a:endParaRPr lang="en-US" sz="3600" dirty="0"/>
          </a:p>
        </p:txBody>
      </p:sp>
    </p:spTree>
    <p:extLst>
      <p:ext uri="{BB962C8B-B14F-4D97-AF65-F5344CB8AC3E}">
        <p14:creationId xmlns:p14="http://schemas.microsoft.com/office/powerpoint/2010/main" val="3274436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35048-C2BA-4263-AC97-09F604A0E76C}"/>
              </a:ext>
            </a:extLst>
          </p:cNvPr>
          <p:cNvSpPr>
            <a:spLocks noGrp="1"/>
          </p:cNvSpPr>
          <p:nvPr>
            <p:ph type="title"/>
          </p:nvPr>
        </p:nvSpPr>
        <p:spPr>
          <a:xfrm>
            <a:off x="715617" y="964691"/>
            <a:ext cx="10840279" cy="1561907"/>
          </a:xfrm>
        </p:spPr>
        <p:txBody>
          <a:bodyPr>
            <a:noAutofit/>
          </a:bodyPr>
          <a:lstStyle/>
          <a:p>
            <a:br>
              <a:rPr lang="en-US" sz="4000" dirty="0"/>
            </a:br>
            <a:r>
              <a:rPr lang="en-US" sz="4000" dirty="0"/>
              <a:t>Section one:</a:t>
            </a:r>
            <a:br>
              <a:rPr lang="en-US" sz="4000" dirty="0"/>
            </a:br>
            <a:r>
              <a:rPr lang="en-US" sz="4000" dirty="0"/>
              <a:t>the old testament</a:t>
            </a:r>
          </a:p>
        </p:txBody>
      </p:sp>
      <p:grpSp>
        <p:nvGrpSpPr>
          <p:cNvPr id="5" name="drawingObject167">
            <a:extLst>
              <a:ext uri="{FF2B5EF4-FFF2-40B4-BE49-F238E27FC236}">
                <a16:creationId xmlns:a16="http://schemas.microsoft.com/office/drawing/2014/main" id="{5BB2C66B-0C69-40F0-9CD1-F626BBCC9C01}"/>
              </a:ext>
            </a:extLst>
          </p:cNvPr>
          <p:cNvGrpSpPr/>
          <p:nvPr/>
        </p:nvGrpSpPr>
        <p:grpSpPr>
          <a:xfrm>
            <a:off x="737980" y="3000649"/>
            <a:ext cx="10698639" cy="2600390"/>
            <a:chOff x="0" y="0"/>
            <a:chExt cx="5933503" cy="914400"/>
          </a:xfrm>
          <a:noFill/>
        </p:grpSpPr>
        <p:sp>
          <p:nvSpPr>
            <p:cNvPr id="6" name="Shape 168">
              <a:extLst>
                <a:ext uri="{FF2B5EF4-FFF2-40B4-BE49-F238E27FC236}">
                  <a16:creationId xmlns:a16="http://schemas.microsoft.com/office/drawing/2014/main" id="{F6AB25C4-F69E-4C4A-8CF3-6D3CB4A651F1}"/>
                </a:ext>
              </a:extLst>
            </p:cNvPr>
            <p:cNvSpPr/>
            <p:nvPr/>
          </p:nvSpPr>
          <p:spPr>
            <a:xfrm>
              <a:off x="0" y="2960"/>
              <a:ext cx="5933502" cy="905089"/>
            </a:xfrm>
            <a:custGeom>
              <a:avLst/>
              <a:gdLst/>
              <a:ahLst/>
              <a:cxnLst/>
              <a:rect l="0" t="0" r="0" b="0"/>
              <a:pathLst>
                <a:path w="5933502" h="905089">
                  <a:moveTo>
                    <a:pt x="0" y="0"/>
                  </a:moveTo>
                  <a:lnTo>
                    <a:pt x="0" y="905089"/>
                  </a:lnTo>
                  <a:lnTo>
                    <a:pt x="5933502" y="905089"/>
                  </a:lnTo>
                  <a:lnTo>
                    <a:pt x="5933502" y="0"/>
                  </a:lnTo>
                  <a:lnTo>
                    <a:pt x="0" y="0"/>
                  </a:lnTo>
                </a:path>
              </a:pathLst>
            </a:custGeom>
            <a:solidFill>
              <a:srgbClr val="FCEEE1"/>
            </a:solidFill>
          </p:spPr>
          <p:txBody>
            <a:bodyPr vert="horz" anchor="t"/>
            <a:lstStyle/>
            <a:p>
              <a:endParaRPr lang="en-US"/>
            </a:p>
          </p:txBody>
        </p:sp>
        <p:sp>
          <p:nvSpPr>
            <p:cNvPr id="7" name="Shape 169">
              <a:extLst>
                <a:ext uri="{FF2B5EF4-FFF2-40B4-BE49-F238E27FC236}">
                  <a16:creationId xmlns:a16="http://schemas.microsoft.com/office/drawing/2014/main" id="{4117FAE4-05A1-4850-8AC6-B4E78ECDBD09}"/>
                </a:ext>
              </a:extLst>
            </p:cNvPr>
            <p:cNvSpPr txBox="1"/>
            <p:nvPr/>
          </p:nvSpPr>
          <p:spPr>
            <a:xfrm>
              <a:off x="2027" y="467944"/>
              <a:ext cx="142875" cy="398830"/>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Gen</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e</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si</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8" name="Shape 170">
              <a:extLst>
                <a:ext uri="{FF2B5EF4-FFF2-40B4-BE49-F238E27FC236}">
                  <a16:creationId xmlns:a16="http://schemas.microsoft.com/office/drawing/2014/main" id="{48136B06-12B8-4057-83E3-2B0930C62BC7}"/>
                </a:ext>
              </a:extLst>
            </p:cNvPr>
            <p:cNvSpPr txBox="1"/>
            <p:nvPr/>
          </p:nvSpPr>
          <p:spPr>
            <a:xfrm>
              <a:off x="167127" y="487807"/>
              <a:ext cx="142875" cy="378967"/>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10">
                  <a:solidFill>
                    <a:srgbClr val="221F1F"/>
                  </a:solidFill>
                  <a:effectLst/>
                  <a:latin typeface="Garamond" panose="02020404030301010803" pitchFamily="18" charset="0"/>
                  <a:ea typeface="Garamond" panose="02020404030301010803" pitchFamily="18" charset="0"/>
                  <a:cs typeface="Garamond" panose="02020404030301010803" pitchFamily="18" charset="0"/>
                </a:rPr>
                <a:t>Ex</a:t>
              </a:r>
              <a:r>
                <a:rPr lang="en-US" sz="1000" spc="-5">
                  <a:solidFill>
                    <a:srgbClr val="221F1F"/>
                  </a:solidFill>
                  <a:effectLst/>
                  <a:latin typeface="Garamond" panose="02020404030301010803" pitchFamily="18" charset="0"/>
                  <a:ea typeface="Garamond" panose="02020404030301010803" pitchFamily="18" charset="0"/>
                  <a:cs typeface="Garamond" panose="02020404030301010803" pitchFamily="18" charset="0"/>
                </a:rPr>
                <a:t>o</a:t>
              </a:r>
              <a:r>
                <a:rPr lang="en-US" sz="1000" spc="-10">
                  <a:solidFill>
                    <a:srgbClr val="221F1F"/>
                  </a:solidFill>
                  <a:effectLst/>
                  <a:latin typeface="Garamond" panose="02020404030301010803" pitchFamily="18" charset="0"/>
                  <a:ea typeface="Garamond" panose="02020404030301010803" pitchFamily="18" charset="0"/>
                  <a:cs typeface="Garamond" panose="02020404030301010803" pitchFamily="18" charset="0"/>
                </a:rPr>
                <a:t>d</a:t>
              </a:r>
              <a:r>
                <a:rPr lang="en-US" sz="1000" spc="-15">
                  <a:solidFill>
                    <a:srgbClr val="221F1F"/>
                  </a:solidFill>
                  <a:effectLst/>
                  <a:latin typeface="Garamond" panose="02020404030301010803" pitchFamily="18" charset="0"/>
                  <a:ea typeface="Garamond" panose="02020404030301010803" pitchFamily="18" charset="0"/>
                  <a:cs typeface="Garamond" panose="02020404030301010803" pitchFamily="18" charset="0"/>
                </a:rPr>
                <a:t>u</a:t>
              </a:r>
              <a:r>
                <a:rPr lang="en-US" sz="1000" spc="15">
                  <a:solidFill>
                    <a:srgbClr val="221F1F"/>
                  </a:solidFill>
                  <a:effectLst/>
                  <a:latin typeface="Garamond" panose="02020404030301010803" pitchFamily="18" charset="0"/>
                  <a:ea typeface="Garamond" panose="02020404030301010803" pitchFamily="18" charset="0"/>
                  <a:cs typeface="Garamond" panose="02020404030301010803" pitchFamily="18" charset="0"/>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9" name="Shape 171">
              <a:extLst>
                <a:ext uri="{FF2B5EF4-FFF2-40B4-BE49-F238E27FC236}">
                  <a16:creationId xmlns:a16="http://schemas.microsoft.com/office/drawing/2014/main" id="{1BEB5BAC-F7C0-4042-AC1A-2FB4D5818106}"/>
                </a:ext>
              </a:extLst>
            </p:cNvPr>
            <p:cNvSpPr txBox="1"/>
            <p:nvPr/>
          </p:nvSpPr>
          <p:spPr>
            <a:xfrm>
              <a:off x="332227" y="415873"/>
              <a:ext cx="142875" cy="450901"/>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Levi</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t</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icu</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10" name="Shape 172">
              <a:extLst>
                <a:ext uri="{FF2B5EF4-FFF2-40B4-BE49-F238E27FC236}">
                  <a16:creationId xmlns:a16="http://schemas.microsoft.com/office/drawing/2014/main" id="{EB52F881-BDC3-485B-A92C-0B83B78D66C7}"/>
                </a:ext>
              </a:extLst>
            </p:cNvPr>
            <p:cNvSpPr txBox="1"/>
            <p:nvPr/>
          </p:nvSpPr>
          <p:spPr>
            <a:xfrm>
              <a:off x="497327" y="389471"/>
              <a:ext cx="142875" cy="477303"/>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Num</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b</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e</a:t>
              </a:r>
              <a:r>
                <a:rPr lang="en-US" sz="1000" spc="-5">
                  <a:solidFill>
                    <a:srgbClr val="221F1F"/>
                  </a:solidFill>
                  <a:effectLst/>
                  <a:latin typeface="Garamond" panose="02020404030301010803" pitchFamily="18" charset="0"/>
                  <a:ea typeface="Garamond" panose="02020404030301010803" pitchFamily="18" charset="0"/>
                  <a:cs typeface="Garamond" panose="02020404030301010803" pitchFamily="18" charset="0"/>
                </a:rPr>
                <a:t>r</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11" name="Shape 173">
              <a:extLst>
                <a:ext uri="{FF2B5EF4-FFF2-40B4-BE49-F238E27FC236}">
                  <a16:creationId xmlns:a16="http://schemas.microsoft.com/office/drawing/2014/main" id="{97866DF7-7FC7-44DA-82E1-5A0731B39199}"/>
                </a:ext>
              </a:extLst>
            </p:cNvPr>
            <p:cNvSpPr txBox="1"/>
            <p:nvPr/>
          </p:nvSpPr>
          <p:spPr>
            <a:xfrm>
              <a:off x="662427" y="155526"/>
              <a:ext cx="142875" cy="711248"/>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dirty="0">
                  <a:solidFill>
                    <a:srgbClr val="221F1F"/>
                  </a:solidFill>
                  <a:effectLst/>
                  <a:latin typeface="Garamond" panose="02020404030301010803" pitchFamily="18" charset="0"/>
                  <a:ea typeface="Garamond" panose="02020404030301010803" pitchFamily="18" charset="0"/>
                  <a:cs typeface="Garamond" panose="02020404030301010803" pitchFamily="18" charset="0"/>
                </a:rPr>
                <a:t>Deu</a:t>
              </a:r>
              <a:r>
                <a:rPr lang="en-US" sz="1000" spc="-30" dirty="0">
                  <a:solidFill>
                    <a:srgbClr val="221F1F"/>
                  </a:solidFill>
                  <a:effectLst/>
                  <a:latin typeface="Garamond" panose="02020404030301010803" pitchFamily="18" charset="0"/>
                  <a:ea typeface="Garamond" panose="02020404030301010803" pitchFamily="18" charset="0"/>
                  <a:cs typeface="Garamond" panose="02020404030301010803" pitchFamily="18" charset="0"/>
                </a:rPr>
                <a:t>t</a:t>
              </a:r>
              <a:r>
                <a:rPr lang="en-US" sz="1000" spc="-25" dirty="0">
                  <a:solidFill>
                    <a:srgbClr val="221F1F"/>
                  </a:solidFill>
                  <a:effectLst/>
                  <a:latin typeface="Garamond" panose="02020404030301010803" pitchFamily="18" charset="0"/>
                  <a:ea typeface="Garamond" panose="02020404030301010803" pitchFamily="18" charset="0"/>
                  <a:cs typeface="Garamond" panose="02020404030301010803" pitchFamily="18" charset="0"/>
                </a:rPr>
                <a:t>e</a:t>
              </a:r>
              <a:r>
                <a:rPr lang="en-US" sz="1000" spc="-35" dirty="0">
                  <a:solidFill>
                    <a:srgbClr val="221F1F"/>
                  </a:solidFill>
                  <a:effectLst/>
                  <a:latin typeface="Garamond" panose="02020404030301010803" pitchFamily="18" charset="0"/>
                  <a:ea typeface="Garamond" panose="02020404030301010803" pitchFamily="18" charset="0"/>
                  <a:cs typeface="Garamond" panose="02020404030301010803" pitchFamily="18" charset="0"/>
                </a:rPr>
                <a:t>r</a:t>
              </a:r>
              <a:r>
                <a:rPr lang="en-US" sz="1000" spc="-25" dirty="0">
                  <a:solidFill>
                    <a:srgbClr val="221F1F"/>
                  </a:solidFill>
                  <a:effectLst/>
                  <a:latin typeface="Garamond" panose="02020404030301010803" pitchFamily="18" charset="0"/>
                  <a:ea typeface="Garamond" panose="02020404030301010803" pitchFamily="18" charset="0"/>
                  <a:cs typeface="Garamond" panose="02020404030301010803" pitchFamily="18" charset="0"/>
                </a:rPr>
                <a:t>on</a:t>
              </a:r>
              <a:r>
                <a:rPr lang="en-US" sz="1000" spc="-30" dirty="0">
                  <a:solidFill>
                    <a:srgbClr val="221F1F"/>
                  </a:solidFill>
                  <a:effectLst/>
                  <a:latin typeface="Garamond" panose="02020404030301010803" pitchFamily="18" charset="0"/>
                  <a:ea typeface="Garamond" panose="02020404030301010803" pitchFamily="18" charset="0"/>
                  <a:cs typeface="Garamond" panose="02020404030301010803" pitchFamily="18" charset="0"/>
                </a:rPr>
                <a:t>o</a:t>
              </a:r>
              <a:r>
                <a:rPr lang="en-US" sz="1000" spc="-40" dirty="0">
                  <a:solidFill>
                    <a:srgbClr val="221F1F"/>
                  </a:solidFill>
                  <a:effectLst/>
                  <a:latin typeface="Garamond" panose="02020404030301010803" pitchFamily="18" charset="0"/>
                  <a:ea typeface="Garamond" panose="02020404030301010803" pitchFamily="18" charset="0"/>
                  <a:cs typeface="Garamond" panose="02020404030301010803" pitchFamily="18" charset="0"/>
                </a:rPr>
                <a:t>m</a:t>
              </a:r>
              <a:r>
                <a:rPr lang="en-US" sz="1000" dirty="0">
                  <a:solidFill>
                    <a:srgbClr val="221F1F"/>
                  </a:solidFill>
                  <a:effectLst/>
                  <a:latin typeface="Garamond" panose="02020404030301010803" pitchFamily="18" charset="0"/>
                  <a:ea typeface="Garamond" panose="02020404030301010803" pitchFamily="18" charset="0"/>
                  <a:cs typeface="Garamond" panose="02020404030301010803" pitchFamily="18" charset="0"/>
                </a:rPr>
                <a:t>y</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12" name="Shape 174">
              <a:extLst>
                <a:ext uri="{FF2B5EF4-FFF2-40B4-BE49-F238E27FC236}">
                  <a16:creationId xmlns:a16="http://schemas.microsoft.com/office/drawing/2014/main" id="{964D1070-9F51-4B43-B513-467DEFE23F4B}"/>
                </a:ext>
              </a:extLst>
            </p:cNvPr>
            <p:cNvSpPr txBox="1"/>
            <p:nvPr/>
          </p:nvSpPr>
          <p:spPr>
            <a:xfrm>
              <a:off x="827527" y="527266"/>
              <a:ext cx="142875" cy="339508"/>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45">
                  <a:solidFill>
                    <a:srgbClr val="221F1F"/>
                  </a:solidFill>
                  <a:effectLst/>
                  <a:latin typeface="Garamond" panose="02020404030301010803" pitchFamily="18" charset="0"/>
                  <a:ea typeface="Garamond" panose="02020404030301010803" pitchFamily="18" charset="0"/>
                  <a:cs typeface="Garamond" panose="02020404030301010803" pitchFamily="18" charset="0"/>
                </a:rPr>
                <a:t>J</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os</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h</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u</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a</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13" name="Shape 175">
              <a:extLst>
                <a:ext uri="{FF2B5EF4-FFF2-40B4-BE49-F238E27FC236}">
                  <a16:creationId xmlns:a16="http://schemas.microsoft.com/office/drawing/2014/main" id="{3F48F15D-80CC-4DDF-99C2-6E9100088473}"/>
                </a:ext>
              </a:extLst>
            </p:cNvPr>
            <p:cNvSpPr txBox="1"/>
            <p:nvPr/>
          </p:nvSpPr>
          <p:spPr>
            <a:xfrm>
              <a:off x="992627" y="532421"/>
              <a:ext cx="142875" cy="334353"/>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45">
                  <a:solidFill>
                    <a:srgbClr val="221F1F"/>
                  </a:solidFill>
                  <a:effectLst/>
                  <a:latin typeface="Garamond" panose="02020404030301010803" pitchFamily="18" charset="0"/>
                  <a:ea typeface="Garamond" panose="02020404030301010803" pitchFamily="18" charset="0"/>
                  <a:cs typeface="Garamond" panose="02020404030301010803" pitchFamily="18" charset="0"/>
                </a:rPr>
                <a:t>J</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ud</a:t>
              </a:r>
              <a:r>
                <a:rPr lang="en-US" sz="1000" spc="-50">
                  <a:solidFill>
                    <a:srgbClr val="221F1F"/>
                  </a:solidFill>
                  <a:effectLst/>
                  <a:latin typeface="Garamond" panose="02020404030301010803" pitchFamily="18" charset="0"/>
                  <a:ea typeface="Garamond" panose="02020404030301010803" pitchFamily="18" charset="0"/>
                  <a:cs typeface="Garamond" panose="02020404030301010803" pitchFamily="18" charset="0"/>
                </a:rPr>
                <a:t>g</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e</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14" name="Shape 176">
              <a:extLst>
                <a:ext uri="{FF2B5EF4-FFF2-40B4-BE49-F238E27FC236}">
                  <a16:creationId xmlns:a16="http://schemas.microsoft.com/office/drawing/2014/main" id="{EB33C36D-B569-4847-96F2-F2EC94DD4306}"/>
                </a:ext>
              </a:extLst>
            </p:cNvPr>
            <p:cNvSpPr txBox="1"/>
            <p:nvPr/>
          </p:nvSpPr>
          <p:spPr>
            <a:xfrm>
              <a:off x="1157727" y="618083"/>
              <a:ext cx="142875" cy="248691"/>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Rut</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15" name="Shape 177">
              <a:extLst>
                <a:ext uri="{FF2B5EF4-FFF2-40B4-BE49-F238E27FC236}">
                  <a16:creationId xmlns:a16="http://schemas.microsoft.com/office/drawing/2014/main" id="{73272F9B-D12C-41D6-A4A2-F9888B19E333}"/>
                </a:ext>
              </a:extLst>
            </p:cNvPr>
            <p:cNvSpPr txBox="1"/>
            <p:nvPr/>
          </p:nvSpPr>
          <p:spPr>
            <a:xfrm>
              <a:off x="1322827" y="271882"/>
              <a:ext cx="142875" cy="594892"/>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5">
                  <a:solidFill>
                    <a:srgbClr val="221F1F"/>
                  </a:solidFill>
                  <a:effectLst/>
                  <a:latin typeface="Garamond" panose="02020404030301010803" pitchFamily="18" charset="0"/>
                  <a:ea typeface="Garamond" panose="02020404030301010803" pitchFamily="18" charset="0"/>
                  <a:cs typeface="Garamond" panose="02020404030301010803" pitchFamily="18" charset="0"/>
                </a:rPr>
                <a:t>1</a:t>
              </a:r>
              <a:r>
                <a:rPr lang="en-US" sz="1000" spc="20">
                  <a:solidFill>
                    <a:srgbClr val="221F1F"/>
                  </a:solidFill>
                  <a:effectLst/>
                  <a:latin typeface="Garamond" panose="02020404030301010803" pitchFamily="18" charset="0"/>
                  <a:ea typeface="Garamond" panose="02020404030301010803" pitchFamily="18" charset="0"/>
                  <a:cs typeface="Garamond" panose="02020404030301010803" pitchFamily="18" charset="0"/>
                </a:rPr>
                <a:t>,</a:t>
              </a:r>
              <a:r>
                <a:rPr lang="en-US" sz="1000" spc="5">
                  <a:solidFill>
                    <a:srgbClr val="221F1F"/>
                  </a:solidFill>
                  <a:effectLst/>
                  <a:latin typeface="Garamond" panose="02020404030301010803" pitchFamily="18" charset="0"/>
                  <a:ea typeface="Garamond" panose="02020404030301010803" pitchFamily="18" charset="0"/>
                  <a:cs typeface="Garamond" panose="02020404030301010803" pitchFamily="18" charset="0"/>
                </a:rPr>
                <a:t> </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2</a:t>
              </a:r>
              <a:r>
                <a:rPr lang="en-US" sz="1000" spc="-10">
                  <a:solidFill>
                    <a:srgbClr val="221F1F"/>
                  </a:solidFill>
                  <a:effectLst/>
                  <a:latin typeface="Garamond" panose="02020404030301010803" pitchFamily="18" charset="0"/>
                  <a:ea typeface="Garamond" panose="02020404030301010803" pitchFamily="18" charset="0"/>
                  <a:cs typeface="Garamond" panose="02020404030301010803" pitchFamily="18" charset="0"/>
                </a:rPr>
                <a:t> </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S</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a</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m</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u</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e</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l</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16" name="Shape 178">
              <a:extLst>
                <a:ext uri="{FF2B5EF4-FFF2-40B4-BE49-F238E27FC236}">
                  <a16:creationId xmlns:a16="http://schemas.microsoft.com/office/drawing/2014/main" id="{DF4594EA-3FB1-43FE-8BC1-520807AD5CF0}"/>
                </a:ext>
              </a:extLst>
            </p:cNvPr>
            <p:cNvSpPr txBox="1"/>
            <p:nvPr/>
          </p:nvSpPr>
          <p:spPr>
            <a:xfrm>
              <a:off x="1487927" y="347434"/>
              <a:ext cx="142875" cy="519340"/>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5">
                  <a:solidFill>
                    <a:srgbClr val="221F1F"/>
                  </a:solidFill>
                  <a:effectLst/>
                  <a:latin typeface="Garamond" panose="02020404030301010803" pitchFamily="18" charset="0"/>
                  <a:ea typeface="Garamond" panose="02020404030301010803" pitchFamily="18" charset="0"/>
                  <a:cs typeface="Garamond" panose="02020404030301010803" pitchFamily="18" charset="0"/>
                </a:rPr>
                <a:t>1</a:t>
              </a:r>
              <a:r>
                <a:rPr lang="en-US" sz="1000" spc="20">
                  <a:solidFill>
                    <a:srgbClr val="221F1F"/>
                  </a:solidFill>
                  <a:effectLst/>
                  <a:latin typeface="Garamond" panose="02020404030301010803" pitchFamily="18" charset="0"/>
                  <a:ea typeface="Garamond" panose="02020404030301010803" pitchFamily="18" charset="0"/>
                  <a:cs typeface="Garamond" panose="02020404030301010803" pitchFamily="18" charset="0"/>
                </a:rPr>
                <a:t>,</a:t>
              </a:r>
              <a:r>
                <a:rPr lang="en-US" sz="1000" spc="5">
                  <a:solidFill>
                    <a:srgbClr val="221F1F"/>
                  </a:solidFill>
                  <a:effectLst/>
                  <a:latin typeface="Garamond" panose="02020404030301010803" pitchFamily="18" charset="0"/>
                  <a:ea typeface="Garamond" panose="02020404030301010803" pitchFamily="18" charset="0"/>
                  <a:cs typeface="Garamond" panose="02020404030301010803" pitchFamily="18" charset="0"/>
                </a:rPr>
                <a:t> </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2</a:t>
              </a:r>
              <a:r>
                <a:rPr lang="en-US" sz="1000" spc="-10">
                  <a:solidFill>
                    <a:srgbClr val="221F1F"/>
                  </a:solidFill>
                  <a:effectLst/>
                  <a:latin typeface="Garamond" panose="02020404030301010803" pitchFamily="18" charset="0"/>
                  <a:ea typeface="Garamond" panose="02020404030301010803" pitchFamily="18" charset="0"/>
                  <a:cs typeface="Garamond" panose="02020404030301010803" pitchFamily="18" charset="0"/>
                </a:rPr>
                <a:t> </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Ki</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n</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g</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17" name="Shape 179">
              <a:extLst>
                <a:ext uri="{FF2B5EF4-FFF2-40B4-BE49-F238E27FC236}">
                  <a16:creationId xmlns:a16="http://schemas.microsoft.com/office/drawing/2014/main" id="{58C105A6-4A14-4126-B4B8-D4FF845BEEEA}"/>
                </a:ext>
              </a:extLst>
            </p:cNvPr>
            <p:cNvSpPr txBox="1"/>
            <p:nvPr/>
          </p:nvSpPr>
          <p:spPr>
            <a:xfrm>
              <a:off x="1653027" y="89879"/>
              <a:ext cx="142875" cy="776895"/>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5">
                  <a:solidFill>
                    <a:srgbClr val="221F1F"/>
                  </a:solidFill>
                  <a:effectLst/>
                  <a:latin typeface="Garamond" panose="02020404030301010803" pitchFamily="18" charset="0"/>
                  <a:ea typeface="Garamond" panose="02020404030301010803" pitchFamily="18" charset="0"/>
                  <a:cs typeface="Garamond" panose="02020404030301010803" pitchFamily="18" charset="0"/>
                </a:rPr>
                <a:t>1</a:t>
              </a:r>
              <a:r>
                <a:rPr lang="en-US" sz="1000" spc="20">
                  <a:solidFill>
                    <a:srgbClr val="221F1F"/>
                  </a:solidFill>
                  <a:effectLst/>
                  <a:latin typeface="Garamond" panose="02020404030301010803" pitchFamily="18" charset="0"/>
                  <a:ea typeface="Garamond" panose="02020404030301010803" pitchFamily="18" charset="0"/>
                  <a:cs typeface="Garamond" panose="02020404030301010803" pitchFamily="18" charset="0"/>
                </a:rPr>
                <a:t>,</a:t>
              </a:r>
              <a:r>
                <a:rPr lang="en-US" sz="1000" spc="5">
                  <a:solidFill>
                    <a:srgbClr val="221F1F"/>
                  </a:solidFill>
                  <a:effectLst/>
                  <a:latin typeface="Garamond" panose="02020404030301010803" pitchFamily="18" charset="0"/>
                  <a:ea typeface="Garamond" panose="02020404030301010803" pitchFamily="18" charset="0"/>
                  <a:cs typeface="Garamond" panose="02020404030301010803" pitchFamily="18" charset="0"/>
                </a:rPr>
                <a:t> </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2</a:t>
              </a:r>
              <a:r>
                <a:rPr lang="en-US" sz="1000" spc="-10">
                  <a:solidFill>
                    <a:srgbClr val="221F1F"/>
                  </a:solidFill>
                  <a:effectLst/>
                  <a:latin typeface="Garamond" panose="02020404030301010803" pitchFamily="18" charset="0"/>
                  <a:ea typeface="Garamond" panose="02020404030301010803" pitchFamily="18" charset="0"/>
                  <a:cs typeface="Garamond" panose="02020404030301010803" pitchFamily="18" charset="0"/>
                </a:rPr>
                <a:t> </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Ch</a:t>
              </a:r>
              <a:r>
                <a:rPr lang="en-US" sz="1000" spc="-35">
                  <a:solidFill>
                    <a:srgbClr val="221F1F"/>
                  </a:solidFill>
                  <a:effectLst/>
                  <a:latin typeface="Garamond" panose="02020404030301010803" pitchFamily="18" charset="0"/>
                  <a:ea typeface="Garamond" panose="02020404030301010803" pitchFamily="18" charset="0"/>
                  <a:cs typeface="Garamond" panose="02020404030301010803" pitchFamily="18" charset="0"/>
                </a:rPr>
                <a:t>r</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on</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i</a:t>
              </a:r>
              <a:r>
                <a:rPr lang="en-US" sz="1000" spc="-35">
                  <a:solidFill>
                    <a:srgbClr val="221F1F"/>
                  </a:solidFill>
                  <a:effectLst/>
                  <a:latin typeface="Garamond" panose="02020404030301010803" pitchFamily="18" charset="0"/>
                  <a:ea typeface="Garamond" panose="02020404030301010803" pitchFamily="18" charset="0"/>
                  <a:cs typeface="Garamond" panose="02020404030301010803" pitchFamily="18" charset="0"/>
                </a:rPr>
                <a:t>c</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l</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e</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18" name="Shape 180">
              <a:extLst>
                <a:ext uri="{FF2B5EF4-FFF2-40B4-BE49-F238E27FC236}">
                  <a16:creationId xmlns:a16="http://schemas.microsoft.com/office/drawing/2014/main" id="{49FB737A-B9A2-4D90-A49E-791C8F77B61A}"/>
                </a:ext>
              </a:extLst>
            </p:cNvPr>
            <p:cNvSpPr txBox="1"/>
            <p:nvPr/>
          </p:nvSpPr>
          <p:spPr>
            <a:xfrm>
              <a:off x="1818127" y="651421"/>
              <a:ext cx="142875" cy="215353"/>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Ez</a:t>
              </a:r>
              <a:r>
                <a:rPr lang="en-US" sz="1000" spc="-35">
                  <a:solidFill>
                    <a:srgbClr val="221F1F"/>
                  </a:solidFill>
                  <a:effectLst/>
                  <a:latin typeface="Garamond" panose="02020404030301010803" pitchFamily="18" charset="0"/>
                  <a:ea typeface="Garamond" panose="02020404030301010803" pitchFamily="18" charset="0"/>
                  <a:cs typeface="Garamond" panose="02020404030301010803" pitchFamily="18" charset="0"/>
                </a:rPr>
                <a:t>r</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a</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19" name="Shape 181">
              <a:extLst>
                <a:ext uri="{FF2B5EF4-FFF2-40B4-BE49-F238E27FC236}">
                  <a16:creationId xmlns:a16="http://schemas.microsoft.com/office/drawing/2014/main" id="{500AE311-C867-438A-867F-96C5B9E9563F}"/>
                </a:ext>
              </a:extLst>
            </p:cNvPr>
            <p:cNvSpPr txBox="1"/>
            <p:nvPr/>
          </p:nvSpPr>
          <p:spPr>
            <a:xfrm>
              <a:off x="1983227" y="335686"/>
              <a:ext cx="142875" cy="531088"/>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Neh</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e</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mi</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a</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20" name="Shape 182">
              <a:extLst>
                <a:ext uri="{FF2B5EF4-FFF2-40B4-BE49-F238E27FC236}">
                  <a16:creationId xmlns:a16="http://schemas.microsoft.com/office/drawing/2014/main" id="{26E6FF04-D8ED-44E4-8ADD-C34375DB6751}"/>
                </a:ext>
              </a:extLst>
            </p:cNvPr>
            <p:cNvSpPr txBox="1"/>
            <p:nvPr/>
          </p:nvSpPr>
          <p:spPr>
            <a:xfrm>
              <a:off x="2148327" y="545085"/>
              <a:ext cx="142875" cy="321689"/>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Est</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h</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e</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r</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21" name="Shape 183">
              <a:extLst>
                <a:ext uri="{FF2B5EF4-FFF2-40B4-BE49-F238E27FC236}">
                  <a16:creationId xmlns:a16="http://schemas.microsoft.com/office/drawing/2014/main" id="{9D9EE50B-6551-4AF8-965B-3402C1CF8174}"/>
                </a:ext>
              </a:extLst>
            </p:cNvPr>
            <p:cNvSpPr txBox="1"/>
            <p:nvPr/>
          </p:nvSpPr>
          <p:spPr>
            <a:xfrm>
              <a:off x="2313427" y="694944"/>
              <a:ext cx="142875" cy="171830"/>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45">
                  <a:solidFill>
                    <a:srgbClr val="221F1F"/>
                  </a:solidFill>
                  <a:effectLst/>
                  <a:latin typeface="Garamond" panose="02020404030301010803" pitchFamily="18" charset="0"/>
                  <a:ea typeface="Garamond" panose="02020404030301010803" pitchFamily="18" charset="0"/>
                  <a:cs typeface="Garamond" panose="02020404030301010803" pitchFamily="18" charset="0"/>
                </a:rPr>
                <a:t>J</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o</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b</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22" name="Shape 184">
              <a:extLst>
                <a:ext uri="{FF2B5EF4-FFF2-40B4-BE49-F238E27FC236}">
                  <a16:creationId xmlns:a16="http://schemas.microsoft.com/office/drawing/2014/main" id="{01A53034-05B9-44AA-9615-FE9ABBE54CE2}"/>
                </a:ext>
              </a:extLst>
            </p:cNvPr>
            <p:cNvSpPr txBox="1"/>
            <p:nvPr/>
          </p:nvSpPr>
          <p:spPr>
            <a:xfrm>
              <a:off x="2478527" y="519811"/>
              <a:ext cx="142875" cy="346963"/>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Psa</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l</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m</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23" name="Shape 185">
              <a:extLst>
                <a:ext uri="{FF2B5EF4-FFF2-40B4-BE49-F238E27FC236}">
                  <a16:creationId xmlns:a16="http://schemas.microsoft.com/office/drawing/2014/main" id="{0C7FC436-6BD2-4902-AA2F-76FE3D9197B1}"/>
                </a:ext>
              </a:extLst>
            </p:cNvPr>
            <p:cNvSpPr txBox="1"/>
            <p:nvPr/>
          </p:nvSpPr>
          <p:spPr>
            <a:xfrm>
              <a:off x="2643627" y="416752"/>
              <a:ext cx="142875" cy="450022"/>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P</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r</a:t>
              </a:r>
              <a:r>
                <a:rPr lang="en-US" sz="1000" spc="-35">
                  <a:solidFill>
                    <a:srgbClr val="221F1F"/>
                  </a:solidFill>
                  <a:effectLst/>
                  <a:latin typeface="Garamond" panose="02020404030301010803" pitchFamily="18" charset="0"/>
                  <a:ea typeface="Garamond" panose="02020404030301010803" pitchFamily="18" charset="0"/>
                  <a:cs typeface="Garamond" panose="02020404030301010803" pitchFamily="18" charset="0"/>
                </a:rPr>
                <a:t>o</a:t>
              </a:r>
              <a:r>
                <a:rPr lang="en-US" sz="1000" spc="-40">
                  <a:solidFill>
                    <a:srgbClr val="221F1F"/>
                  </a:solidFill>
                  <a:effectLst/>
                  <a:latin typeface="Garamond" panose="02020404030301010803" pitchFamily="18" charset="0"/>
                  <a:ea typeface="Garamond" panose="02020404030301010803" pitchFamily="18" charset="0"/>
                  <a:cs typeface="Garamond" panose="02020404030301010803" pitchFamily="18" charset="0"/>
                </a:rPr>
                <a:t>v</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e</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rb</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24" name="Shape 186">
              <a:extLst>
                <a:ext uri="{FF2B5EF4-FFF2-40B4-BE49-F238E27FC236}">
                  <a16:creationId xmlns:a16="http://schemas.microsoft.com/office/drawing/2014/main" id="{B58F9E5E-7020-4192-A3E0-F6C378A6917D}"/>
                </a:ext>
              </a:extLst>
            </p:cNvPr>
            <p:cNvSpPr txBox="1"/>
            <p:nvPr/>
          </p:nvSpPr>
          <p:spPr>
            <a:xfrm>
              <a:off x="2808727" y="273965"/>
              <a:ext cx="142875" cy="592809"/>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Ec</a:t>
              </a:r>
              <a:r>
                <a:rPr lang="en-US" sz="1000" spc="-35">
                  <a:solidFill>
                    <a:srgbClr val="221F1F"/>
                  </a:solidFill>
                  <a:effectLst/>
                  <a:latin typeface="Garamond" panose="02020404030301010803" pitchFamily="18" charset="0"/>
                  <a:ea typeface="Garamond" panose="02020404030301010803" pitchFamily="18" charset="0"/>
                  <a:cs typeface="Garamond" panose="02020404030301010803" pitchFamily="18" charset="0"/>
                </a:rPr>
                <a:t>c</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l</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es</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i</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as</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t</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e</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25" name="Shape 187">
              <a:extLst>
                <a:ext uri="{FF2B5EF4-FFF2-40B4-BE49-F238E27FC236}">
                  <a16:creationId xmlns:a16="http://schemas.microsoft.com/office/drawing/2014/main" id="{1A151722-53A0-4B65-A28D-8421F6862F0D}"/>
                </a:ext>
              </a:extLst>
            </p:cNvPr>
            <p:cNvSpPr txBox="1"/>
            <p:nvPr/>
          </p:nvSpPr>
          <p:spPr>
            <a:xfrm>
              <a:off x="2973827" y="29880"/>
              <a:ext cx="142875" cy="836894"/>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35">
                  <a:solidFill>
                    <a:srgbClr val="221F1F"/>
                  </a:solidFill>
                  <a:effectLst/>
                  <a:latin typeface="Garamond" panose="02020404030301010803" pitchFamily="18" charset="0"/>
                  <a:ea typeface="Garamond" panose="02020404030301010803" pitchFamily="18" charset="0"/>
                  <a:cs typeface="Garamond" panose="02020404030301010803" pitchFamily="18" charset="0"/>
                </a:rPr>
                <a:t>Son</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g</a:t>
              </a:r>
              <a:r>
                <a:rPr lang="en-US" sz="1000" spc="-40">
                  <a:solidFill>
                    <a:srgbClr val="221F1F"/>
                  </a:solidFill>
                  <a:effectLst/>
                  <a:latin typeface="Garamond" panose="02020404030301010803" pitchFamily="18" charset="0"/>
                  <a:ea typeface="Garamond" panose="02020404030301010803" pitchFamily="18" charset="0"/>
                  <a:cs typeface="Garamond" panose="02020404030301010803" pitchFamily="18" charset="0"/>
                </a:rPr>
                <a:t> </a:t>
              </a:r>
              <a:r>
                <a:rPr lang="en-US" sz="1000" spc="-35">
                  <a:solidFill>
                    <a:srgbClr val="221F1F"/>
                  </a:solidFill>
                  <a:effectLst/>
                  <a:latin typeface="Garamond" panose="02020404030301010803" pitchFamily="18" charset="0"/>
                  <a:ea typeface="Garamond" panose="02020404030301010803" pitchFamily="18" charset="0"/>
                  <a:cs typeface="Garamond" panose="02020404030301010803" pitchFamily="18" charset="0"/>
                </a:rPr>
                <a:t>o</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f</a:t>
              </a:r>
              <a:r>
                <a:rPr lang="en-US" sz="1000" spc="-40">
                  <a:solidFill>
                    <a:srgbClr val="221F1F"/>
                  </a:solidFill>
                  <a:effectLst/>
                  <a:latin typeface="Garamond" panose="02020404030301010803" pitchFamily="18" charset="0"/>
                  <a:ea typeface="Garamond" panose="02020404030301010803" pitchFamily="18" charset="0"/>
                  <a:cs typeface="Garamond" panose="02020404030301010803" pitchFamily="18" charset="0"/>
                </a:rPr>
                <a:t> </a:t>
              </a:r>
              <a:r>
                <a:rPr lang="en-US" sz="1000" spc="-35">
                  <a:solidFill>
                    <a:srgbClr val="221F1F"/>
                  </a:solidFill>
                  <a:effectLst/>
                  <a:latin typeface="Garamond" panose="02020404030301010803" pitchFamily="18" charset="0"/>
                  <a:ea typeface="Garamond" panose="02020404030301010803" pitchFamily="18" charset="0"/>
                  <a:cs typeface="Garamond" panose="02020404030301010803" pitchFamily="18" charset="0"/>
                </a:rPr>
                <a:t>Sol</a:t>
              </a:r>
              <a:r>
                <a:rPr lang="en-US" sz="1000" spc="-40">
                  <a:solidFill>
                    <a:srgbClr val="221F1F"/>
                  </a:solidFill>
                  <a:effectLst/>
                  <a:latin typeface="Garamond" panose="02020404030301010803" pitchFamily="18" charset="0"/>
                  <a:ea typeface="Garamond" panose="02020404030301010803" pitchFamily="18" charset="0"/>
                  <a:cs typeface="Garamond" panose="02020404030301010803" pitchFamily="18" charset="0"/>
                </a:rPr>
                <a:t>o</a:t>
              </a:r>
              <a:r>
                <a:rPr lang="en-US" sz="1000" spc="-35">
                  <a:solidFill>
                    <a:srgbClr val="221F1F"/>
                  </a:solidFill>
                  <a:effectLst/>
                  <a:latin typeface="Garamond" panose="02020404030301010803" pitchFamily="18" charset="0"/>
                  <a:ea typeface="Garamond" panose="02020404030301010803" pitchFamily="18" charset="0"/>
                  <a:cs typeface="Garamond" panose="02020404030301010803" pitchFamily="18" charset="0"/>
                </a:rPr>
                <a:t>mo</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n</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26" name="Shape 188">
              <a:extLst>
                <a:ext uri="{FF2B5EF4-FFF2-40B4-BE49-F238E27FC236}">
                  <a16:creationId xmlns:a16="http://schemas.microsoft.com/office/drawing/2014/main" id="{7326A047-238E-460D-B41D-401C06E475CB}"/>
                </a:ext>
              </a:extLst>
            </p:cNvPr>
            <p:cNvSpPr txBox="1"/>
            <p:nvPr/>
          </p:nvSpPr>
          <p:spPr>
            <a:xfrm>
              <a:off x="3138927" y="574547"/>
              <a:ext cx="142875" cy="292227"/>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Isa</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i</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a</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27" name="Shape 189">
              <a:extLst>
                <a:ext uri="{FF2B5EF4-FFF2-40B4-BE49-F238E27FC236}">
                  <a16:creationId xmlns:a16="http://schemas.microsoft.com/office/drawing/2014/main" id="{55CF4C08-5760-4852-BD57-EC7AA746B191}"/>
                </a:ext>
              </a:extLst>
            </p:cNvPr>
            <p:cNvSpPr txBox="1"/>
            <p:nvPr/>
          </p:nvSpPr>
          <p:spPr>
            <a:xfrm>
              <a:off x="3304027" y="414387"/>
              <a:ext cx="142875" cy="452387"/>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45">
                  <a:solidFill>
                    <a:srgbClr val="221F1F"/>
                  </a:solidFill>
                  <a:effectLst/>
                  <a:latin typeface="Garamond" panose="02020404030301010803" pitchFamily="18" charset="0"/>
                  <a:ea typeface="Garamond" panose="02020404030301010803" pitchFamily="18" charset="0"/>
                  <a:cs typeface="Garamond" panose="02020404030301010803" pitchFamily="18" charset="0"/>
                </a:rPr>
                <a:t>J</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e</a:t>
              </a:r>
              <a:r>
                <a:rPr lang="en-US" sz="1000" spc="-35">
                  <a:solidFill>
                    <a:srgbClr val="221F1F"/>
                  </a:solidFill>
                  <a:effectLst/>
                  <a:latin typeface="Garamond" panose="02020404030301010803" pitchFamily="18" charset="0"/>
                  <a:ea typeface="Garamond" panose="02020404030301010803" pitchFamily="18" charset="0"/>
                  <a:cs typeface="Garamond" panose="02020404030301010803" pitchFamily="18" charset="0"/>
                </a:rPr>
                <a:t>r</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e</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mia</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28" name="Shape 190">
              <a:extLst>
                <a:ext uri="{FF2B5EF4-FFF2-40B4-BE49-F238E27FC236}">
                  <a16:creationId xmlns:a16="http://schemas.microsoft.com/office/drawing/2014/main" id="{5A948EF6-E8C5-4341-9B92-4B6ECE5A96FB}"/>
                </a:ext>
              </a:extLst>
            </p:cNvPr>
            <p:cNvSpPr txBox="1"/>
            <p:nvPr/>
          </p:nvSpPr>
          <p:spPr>
            <a:xfrm>
              <a:off x="3469127" y="183974"/>
              <a:ext cx="142875" cy="682800"/>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Lam</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e</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nt</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a</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ti</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o</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n</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29" name="Shape 191">
              <a:extLst>
                <a:ext uri="{FF2B5EF4-FFF2-40B4-BE49-F238E27FC236}">
                  <a16:creationId xmlns:a16="http://schemas.microsoft.com/office/drawing/2014/main" id="{5A90AEAA-17C6-48EB-BD48-39C673532927}"/>
                </a:ext>
              </a:extLst>
            </p:cNvPr>
            <p:cNvSpPr txBox="1"/>
            <p:nvPr/>
          </p:nvSpPr>
          <p:spPr>
            <a:xfrm>
              <a:off x="3634227" y="506425"/>
              <a:ext cx="142875" cy="360349"/>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Eze</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k</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ie</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l</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30" name="Shape 192">
              <a:extLst>
                <a:ext uri="{FF2B5EF4-FFF2-40B4-BE49-F238E27FC236}">
                  <a16:creationId xmlns:a16="http://schemas.microsoft.com/office/drawing/2014/main" id="{46D55F5C-D308-4549-BFE6-B12A3DCCD522}"/>
                </a:ext>
              </a:extLst>
            </p:cNvPr>
            <p:cNvSpPr txBox="1"/>
            <p:nvPr/>
          </p:nvSpPr>
          <p:spPr>
            <a:xfrm>
              <a:off x="3799327" y="536448"/>
              <a:ext cx="142875" cy="330326"/>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Dan</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i</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e</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l</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31" name="Shape 193">
              <a:extLst>
                <a:ext uri="{FF2B5EF4-FFF2-40B4-BE49-F238E27FC236}">
                  <a16:creationId xmlns:a16="http://schemas.microsoft.com/office/drawing/2014/main" id="{046D3089-0698-4559-BF8C-39EEC25E1EBC}"/>
                </a:ext>
              </a:extLst>
            </p:cNvPr>
            <p:cNvSpPr txBox="1"/>
            <p:nvPr/>
          </p:nvSpPr>
          <p:spPr>
            <a:xfrm>
              <a:off x="3964427" y="548818"/>
              <a:ext cx="142875" cy="314781"/>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Hos</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e</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a</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32" name="Shape 194">
              <a:extLst>
                <a:ext uri="{FF2B5EF4-FFF2-40B4-BE49-F238E27FC236}">
                  <a16:creationId xmlns:a16="http://schemas.microsoft.com/office/drawing/2014/main" id="{9620EE3E-EB72-45D5-83B1-70E44E2594FB}"/>
                </a:ext>
              </a:extLst>
            </p:cNvPr>
            <p:cNvSpPr txBox="1"/>
            <p:nvPr/>
          </p:nvSpPr>
          <p:spPr>
            <a:xfrm>
              <a:off x="4129527" y="670103"/>
              <a:ext cx="142875" cy="193496"/>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45">
                  <a:solidFill>
                    <a:srgbClr val="221F1F"/>
                  </a:solidFill>
                  <a:effectLst/>
                  <a:latin typeface="Garamond" panose="02020404030301010803" pitchFamily="18" charset="0"/>
                  <a:ea typeface="Garamond" panose="02020404030301010803" pitchFamily="18" charset="0"/>
                  <a:cs typeface="Garamond" panose="02020404030301010803" pitchFamily="18" charset="0"/>
                </a:rPr>
                <a:t>J</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oe</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l</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33" name="Shape 195">
              <a:extLst>
                <a:ext uri="{FF2B5EF4-FFF2-40B4-BE49-F238E27FC236}">
                  <a16:creationId xmlns:a16="http://schemas.microsoft.com/office/drawing/2014/main" id="{C91DCA56-4D25-471F-8745-C511BEFC0BF7}"/>
                </a:ext>
              </a:extLst>
            </p:cNvPr>
            <p:cNvSpPr txBox="1"/>
            <p:nvPr/>
          </p:nvSpPr>
          <p:spPr>
            <a:xfrm>
              <a:off x="4294627" y="571475"/>
              <a:ext cx="142875" cy="292124"/>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Amo</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34" name="Shape 196">
              <a:extLst>
                <a:ext uri="{FF2B5EF4-FFF2-40B4-BE49-F238E27FC236}">
                  <a16:creationId xmlns:a16="http://schemas.microsoft.com/office/drawing/2014/main" id="{CDA95944-54CA-4D68-9BFB-FE18F241483E}"/>
                </a:ext>
              </a:extLst>
            </p:cNvPr>
            <p:cNvSpPr txBox="1"/>
            <p:nvPr/>
          </p:nvSpPr>
          <p:spPr>
            <a:xfrm>
              <a:off x="4459727" y="429716"/>
              <a:ext cx="142875" cy="433883"/>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Oba</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d</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ia</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35" name="Shape 197">
              <a:extLst>
                <a:ext uri="{FF2B5EF4-FFF2-40B4-BE49-F238E27FC236}">
                  <a16:creationId xmlns:a16="http://schemas.microsoft.com/office/drawing/2014/main" id="{54B5F65F-D0A5-4EB7-B53F-D24ECDB0D6BF}"/>
                </a:ext>
              </a:extLst>
            </p:cNvPr>
            <p:cNvSpPr txBox="1"/>
            <p:nvPr/>
          </p:nvSpPr>
          <p:spPr>
            <a:xfrm>
              <a:off x="4624827" y="569353"/>
              <a:ext cx="142875" cy="294246"/>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45">
                  <a:solidFill>
                    <a:srgbClr val="221F1F"/>
                  </a:solidFill>
                  <a:effectLst/>
                  <a:latin typeface="Garamond" panose="02020404030301010803" pitchFamily="18" charset="0"/>
                  <a:ea typeface="Garamond" panose="02020404030301010803" pitchFamily="18" charset="0"/>
                  <a:cs typeface="Garamond" panose="02020404030301010803" pitchFamily="18" charset="0"/>
                </a:rPr>
                <a:t>J</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on</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a</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36" name="Shape 198">
              <a:extLst>
                <a:ext uri="{FF2B5EF4-FFF2-40B4-BE49-F238E27FC236}">
                  <a16:creationId xmlns:a16="http://schemas.microsoft.com/office/drawing/2014/main" id="{C702B265-D62D-4B82-9969-9A7818924FFB}"/>
                </a:ext>
              </a:extLst>
            </p:cNvPr>
            <p:cNvSpPr txBox="1"/>
            <p:nvPr/>
          </p:nvSpPr>
          <p:spPr>
            <a:xfrm>
              <a:off x="4789927" y="549833"/>
              <a:ext cx="142875" cy="313766"/>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Mic</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a</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37" name="Shape 199">
              <a:extLst>
                <a:ext uri="{FF2B5EF4-FFF2-40B4-BE49-F238E27FC236}">
                  <a16:creationId xmlns:a16="http://schemas.microsoft.com/office/drawing/2014/main" id="{B145058F-7DCF-41F7-BBAB-375A86C2EE49}"/>
                </a:ext>
              </a:extLst>
            </p:cNvPr>
            <p:cNvSpPr txBox="1"/>
            <p:nvPr/>
          </p:nvSpPr>
          <p:spPr>
            <a:xfrm>
              <a:off x="4955027" y="482905"/>
              <a:ext cx="142875" cy="380694"/>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Nah</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u</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m</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38" name="Shape 200">
              <a:extLst>
                <a:ext uri="{FF2B5EF4-FFF2-40B4-BE49-F238E27FC236}">
                  <a16:creationId xmlns:a16="http://schemas.microsoft.com/office/drawing/2014/main" id="{7226A648-128E-4470-AB63-CC46EFE14DF1}"/>
                </a:ext>
              </a:extLst>
            </p:cNvPr>
            <p:cNvSpPr txBox="1"/>
            <p:nvPr/>
          </p:nvSpPr>
          <p:spPr>
            <a:xfrm>
              <a:off x="5120127" y="344830"/>
              <a:ext cx="142875" cy="518769"/>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H</a:t>
              </a:r>
              <a:r>
                <a:rPr lang="en-US" sz="1000" spc="-20">
                  <a:solidFill>
                    <a:srgbClr val="221F1F"/>
                  </a:solidFill>
                  <a:effectLst/>
                  <a:latin typeface="Garamond" panose="02020404030301010803" pitchFamily="18" charset="0"/>
                  <a:ea typeface="Garamond" panose="02020404030301010803" pitchFamily="18" charset="0"/>
                  <a:cs typeface="Garamond" panose="02020404030301010803" pitchFamily="18" charset="0"/>
                </a:rPr>
                <a:t>a</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bak</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k</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u</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k</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39" name="Shape 201">
              <a:extLst>
                <a:ext uri="{FF2B5EF4-FFF2-40B4-BE49-F238E27FC236}">
                  <a16:creationId xmlns:a16="http://schemas.microsoft.com/office/drawing/2014/main" id="{3DAC7DD5-6CAE-4375-8A74-B743D658612B}"/>
                </a:ext>
              </a:extLst>
            </p:cNvPr>
            <p:cNvSpPr txBox="1"/>
            <p:nvPr/>
          </p:nvSpPr>
          <p:spPr>
            <a:xfrm>
              <a:off x="5285227" y="318617"/>
              <a:ext cx="142875" cy="544982"/>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Zep</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h</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an</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i</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a</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40" name="Shape 202">
              <a:extLst>
                <a:ext uri="{FF2B5EF4-FFF2-40B4-BE49-F238E27FC236}">
                  <a16:creationId xmlns:a16="http://schemas.microsoft.com/office/drawing/2014/main" id="{8C007D24-4E8A-49DC-9F2E-F8473CD88DD2}"/>
                </a:ext>
              </a:extLst>
            </p:cNvPr>
            <p:cNvSpPr txBox="1"/>
            <p:nvPr/>
          </p:nvSpPr>
          <p:spPr>
            <a:xfrm>
              <a:off x="5450327" y="514236"/>
              <a:ext cx="142875" cy="349363"/>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H</a:t>
              </a:r>
              <a:r>
                <a:rPr lang="en-US" sz="1000" spc="-15">
                  <a:solidFill>
                    <a:srgbClr val="221F1F"/>
                  </a:solidFill>
                  <a:effectLst/>
                  <a:latin typeface="Garamond" panose="02020404030301010803" pitchFamily="18" charset="0"/>
                  <a:ea typeface="Garamond" panose="02020404030301010803" pitchFamily="18" charset="0"/>
                  <a:cs typeface="Garamond" panose="02020404030301010803" pitchFamily="18" charset="0"/>
                </a:rPr>
                <a:t>a</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g</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g</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a</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i</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41" name="Shape 203">
              <a:extLst>
                <a:ext uri="{FF2B5EF4-FFF2-40B4-BE49-F238E27FC236}">
                  <a16:creationId xmlns:a16="http://schemas.microsoft.com/office/drawing/2014/main" id="{E0761FB6-43AF-450E-ACD9-6E752B905A37}"/>
                </a:ext>
              </a:extLst>
            </p:cNvPr>
            <p:cNvSpPr txBox="1"/>
            <p:nvPr/>
          </p:nvSpPr>
          <p:spPr>
            <a:xfrm>
              <a:off x="5615427" y="354152"/>
              <a:ext cx="142875" cy="509447"/>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Ze</a:t>
              </a:r>
              <a:r>
                <a:rPr lang="en-US" sz="1000" spc="-40">
                  <a:solidFill>
                    <a:srgbClr val="221F1F"/>
                  </a:solidFill>
                  <a:effectLst/>
                  <a:latin typeface="Garamond" panose="02020404030301010803" pitchFamily="18" charset="0"/>
                  <a:ea typeface="Garamond" panose="02020404030301010803" pitchFamily="18" charset="0"/>
                  <a:cs typeface="Garamond" panose="02020404030301010803" pitchFamily="18" charset="0"/>
                </a:rPr>
                <a:t>c</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h</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a</a:t>
              </a:r>
              <a:r>
                <a:rPr lang="en-US" sz="1000" spc="-10">
                  <a:solidFill>
                    <a:srgbClr val="221F1F"/>
                  </a:solidFill>
                  <a:effectLst/>
                  <a:latin typeface="Garamond" panose="02020404030301010803" pitchFamily="18" charset="0"/>
                  <a:ea typeface="Garamond" panose="02020404030301010803" pitchFamily="18" charset="0"/>
                  <a:cs typeface="Garamond" panose="02020404030301010803" pitchFamily="18" charset="0"/>
                </a:rPr>
                <a:t>r</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i</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a</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h</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42" name="Shape 204">
              <a:extLst>
                <a:ext uri="{FF2B5EF4-FFF2-40B4-BE49-F238E27FC236}">
                  <a16:creationId xmlns:a16="http://schemas.microsoft.com/office/drawing/2014/main" id="{B0285495-F025-423E-8633-9789EB1054D0}"/>
                </a:ext>
              </a:extLst>
            </p:cNvPr>
            <p:cNvSpPr txBox="1"/>
            <p:nvPr/>
          </p:nvSpPr>
          <p:spPr>
            <a:xfrm>
              <a:off x="5780527" y="468554"/>
              <a:ext cx="142875" cy="395045"/>
            </a:xfrm>
            <a:prstGeom prst="rect">
              <a:avLst/>
            </a:prstGeom>
            <a:noFill/>
          </p:spPr>
          <p:txBody>
            <a:bodyPr vert="vert270" lIns="0" tIns="0" rIns="0" bIns="0" anchor="t">
              <a:spAutoFit/>
            </a:bodyPr>
            <a:lstStyle/>
            <a:p>
              <a:pPr marL="0" marR="0">
                <a:lnSpc>
                  <a:spcPts val="1125"/>
                </a:lnSpc>
                <a:spcBef>
                  <a:spcPts val="0"/>
                </a:spcBef>
                <a:spcAft>
                  <a:spcPts val="0"/>
                </a:spcAft>
              </a:pP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Mal</a:t>
              </a:r>
              <a:r>
                <a:rPr lang="en-US" sz="1000" spc="-30">
                  <a:solidFill>
                    <a:srgbClr val="221F1F"/>
                  </a:solidFill>
                  <a:effectLst/>
                  <a:latin typeface="Garamond" panose="02020404030301010803" pitchFamily="18" charset="0"/>
                  <a:ea typeface="Garamond" panose="02020404030301010803" pitchFamily="18" charset="0"/>
                  <a:cs typeface="Garamond" panose="02020404030301010803" pitchFamily="18" charset="0"/>
                </a:rPr>
                <a:t>a</a:t>
              </a:r>
              <a:r>
                <a:rPr lang="en-US" sz="1000" spc="-40">
                  <a:solidFill>
                    <a:srgbClr val="221F1F"/>
                  </a:solidFill>
                  <a:effectLst/>
                  <a:latin typeface="Garamond" panose="02020404030301010803" pitchFamily="18" charset="0"/>
                  <a:ea typeface="Garamond" panose="02020404030301010803" pitchFamily="18" charset="0"/>
                  <a:cs typeface="Garamond" panose="02020404030301010803" pitchFamily="18" charset="0"/>
                </a:rPr>
                <a:t>c</a:t>
              </a:r>
              <a:r>
                <a:rPr lang="en-US" sz="1000" spc="-25">
                  <a:solidFill>
                    <a:srgbClr val="221F1F"/>
                  </a:solidFill>
                  <a:effectLst/>
                  <a:latin typeface="Garamond" panose="02020404030301010803" pitchFamily="18" charset="0"/>
                  <a:ea typeface="Garamond" panose="02020404030301010803" pitchFamily="18" charset="0"/>
                  <a:cs typeface="Garamond" panose="02020404030301010803" pitchFamily="18" charset="0"/>
                </a:rPr>
                <a:t>h</a:t>
              </a:r>
              <a:r>
                <a:rPr lang="en-US" sz="1000">
                  <a:solidFill>
                    <a:srgbClr val="221F1F"/>
                  </a:solidFill>
                  <a:effectLst/>
                  <a:latin typeface="Garamond" panose="02020404030301010803" pitchFamily="18" charset="0"/>
                  <a:ea typeface="Garamond" panose="02020404030301010803" pitchFamily="18" charset="0"/>
                  <a:cs typeface="Garamond" panose="02020404030301010803" pitchFamily="18" charset="0"/>
                </a:rPr>
                <a:t>i</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43" name="Shape 205">
              <a:extLst>
                <a:ext uri="{FF2B5EF4-FFF2-40B4-BE49-F238E27FC236}">
                  <a16:creationId xmlns:a16="http://schemas.microsoft.com/office/drawing/2014/main" id="{7E11C199-727E-43D2-91DC-149E8BB55F78}"/>
                </a:ext>
              </a:extLst>
            </p:cNvPr>
            <p:cNvSpPr/>
            <p:nvPr/>
          </p:nvSpPr>
          <p:spPr>
            <a:xfrm>
              <a:off x="0" y="2959"/>
              <a:ext cx="5933503" cy="905090"/>
            </a:xfrm>
            <a:custGeom>
              <a:avLst/>
              <a:gdLst/>
              <a:ahLst/>
              <a:cxnLst/>
              <a:rect l="0" t="0" r="0" b="0"/>
              <a:pathLst>
                <a:path w="5933503" h="905090">
                  <a:moveTo>
                    <a:pt x="0" y="905090"/>
                  </a:moveTo>
                  <a:lnTo>
                    <a:pt x="5933503" y="905090"/>
                  </a:lnTo>
                  <a:lnTo>
                    <a:pt x="5933503" y="0"/>
                  </a:lnTo>
                  <a:lnTo>
                    <a:pt x="0" y="0"/>
                  </a:lnTo>
                  <a:lnTo>
                    <a:pt x="0" y="905090"/>
                  </a:lnTo>
                </a:path>
              </a:pathLst>
            </a:custGeom>
            <a:noFill/>
            <a:ln w="6350">
              <a:solidFill>
                <a:srgbClr val="221F1F"/>
              </a:solidFill>
            </a:ln>
          </p:spPr>
          <p:txBody>
            <a:bodyPr vert="horz" anchor="t"/>
            <a:lstStyle/>
            <a:p>
              <a:endParaRPr lang="en-US"/>
            </a:p>
          </p:txBody>
        </p:sp>
        <p:sp>
          <p:nvSpPr>
            <p:cNvPr id="44" name="Shape 206">
              <a:extLst>
                <a:ext uri="{FF2B5EF4-FFF2-40B4-BE49-F238E27FC236}">
                  <a16:creationId xmlns:a16="http://schemas.microsoft.com/office/drawing/2014/main" id="{D1F191CE-CF4A-4E0E-BADE-4C2C2A3A731F}"/>
                </a:ext>
              </a:extLst>
            </p:cNvPr>
            <p:cNvSpPr/>
            <p:nvPr/>
          </p:nvSpPr>
          <p:spPr>
            <a:xfrm>
              <a:off x="0" y="908050"/>
              <a:ext cx="0" cy="0"/>
            </a:xfrm>
            <a:custGeom>
              <a:avLst/>
              <a:gdLst/>
              <a:ahLst/>
              <a:cxnLst/>
              <a:rect l="0" t="0" r="0" b="0"/>
              <a:pathLst>
                <a:path>
                  <a:moveTo>
                    <a:pt x="0" y="0"/>
                  </a:moveTo>
                  <a:lnTo>
                    <a:pt x="0" y="0"/>
                  </a:lnTo>
                </a:path>
              </a:pathLst>
            </a:custGeom>
            <a:noFill/>
            <a:ln w="6350">
              <a:solidFill>
                <a:srgbClr val="221F1F"/>
              </a:solidFill>
            </a:ln>
          </p:spPr>
          <p:txBody>
            <a:bodyPr vert="horz" anchor="t"/>
            <a:lstStyle/>
            <a:p>
              <a:endParaRPr lang="en-US"/>
            </a:p>
          </p:txBody>
        </p:sp>
        <p:sp>
          <p:nvSpPr>
            <p:cNvPr id="45" name="Shape 207">
              <a:extLst>
                <a:ext uri="{FF2B5EF4-FFF2-40B4-BE49-F238E27FC236}">
                  <a16:creationId xmlns:a16="http://schemas.microsoft.com/office/drawing/2014/main" id="{E4E6B08D-020F-4CD6-8D6C-5779C85F3F28}"/>
                </a:ext>
              </a:extLst>
            </p:cNvPr>
            <p:cNvSpPr/>
            <p:nvPr/>
          </p:nvSpPr>
          <p:spPr>
            <a:xfrm>
              <a:off x="155575" y="1651"/>
              <a:ext cx="0" cy="909523"/>
            </a:xfrm>
            <a:custGeom>
              <a:avLst/>
              <a:gdLst/>
              <a:ahLst/>
              <a:cxnLst/>
              <a:rect l="0" t="0" r="0" b="0"/>
              <a:pathLst>
                <a:path h="909523">
                  <a:moveTo>
                    <a:pt x="0" y="909523"/>
                  </a:moveTo>
                  <a:lnTo>
                    <a:pt x="0" y="0"/>
                  </a:lnTo>
                </a:path>
              </a:pathLst>
            </a:custGeom>
            <a:noFill/>
            <a:ln w="6350">
              <a:solidFill>
                <a:srgbClr val="221F1F"/>
              </a:solidFill>
            </a:ln>
          </p:spPr>
          <p:txBody>
            <a:bodyPr vert="horz" anchor="t"/>
            <a:lstStyle/>
            <a:p>
              <a:endParaRPr lang="en-US"/>
            </a:p>
          </p:txBody>
        </p:sp>
        <p:sp>
          <p:nvSpPr>
            <p:cNvPr id="46" name="Shape 208">
              <a:extLst>
                <a:ext uri="{FF2B5EF4-FFF2-40B4-BE49-F238E27FC236}">
                  <a16:creationId xmlns:a16="http://schemas.microsoft.com/office/drawing/2014/main" id="{D6F3DDCD-91BB-4C0E-9ECA-08BBE6E06197}"/>
                </a:ext>
              </a:extLst>
            </p:cNvPr>
            <p:cNvSpPr/>
            <p:nvPr/>
          </p:nvSpPr>
          <p:spPr>
            <a:xfrm>
              <a:off x="328612" y="2438"/>
              <a:ext cx="0" cy="909523"/>
            </a:xfrm>
            <a:custGeom>
              <a:avLst/>
              <a:gdLst/>
              <a:ahLst/>
              <a:cxnLst/>
              <a:rect l="0" t="0" r="0" b="0"/>
              <a:pathLst>
                <a:path h="909523">
                  <a:moveTo>
                    <a:pt x="0" y="909523"/>
                  </a:moveTo>
                  <a:lnTo>
                    <a:pt x="0" y="0"/>
                  </a:lnTo>
                </a:path>
              </a:pathLst>
            </a:custGeom>
            <a:noFill/>
            <a:ln w="6350">
              <a:solidFill>
                <a:srgbClr val="221F1F"/>
              </a:solidFill>
            </a:ln>
          </p:spPr>
          <p:txBody>
            <a:bodyPr vert="horz" anchor="t"/>
            <a:lstStyle/>
            <a:p>
              <a:endParaRPr lang="en-US"/>
            </a:p>
          </p:txBody>
        </p:sp>
        <p:sp>
          <p:nvSpPr>
            <p:cNvPr id="47" name="Shape 209">
              <a:extLst>
                <a:ext uri="{FF2B5EF4-FFF2-40B4-BE49-F238E27FC236}">
                  <a16:creationId xmlns:a16="http://schemas.microsoft.com/office/drawing/2014/main" id="{47A32FF3-05B6-4498-8741-C565FA5E2018}"/>
                </a:ext>
              </a:extLst>
            </p:cNvPr>
            <p:cNvSpPr/>
            <p:nvPr/>
          </p:nvSpPr>
          <p:spPr>
            <a:xfrm>
              <a:off x="493712" y="5613"/>
              <a:ext cx="0" cy="906348"/>
            </a:xfrm>
            <a:custGeom>
              <a:avLst/>
              <a:gdLst/>
              <a:ahLst/>
              <a:cxnLst/>
              <a:rect l="0" t="0" r="0" b="0"/>
              <a:pathLst>
                <a:path h="906348">
                  <a:moveTo>
                    <a:pt x="0" y="906348"/>
                  </a:moveTo>
                  <a:lnTo>
                    <a:pt x="0" y="0"/>
                  </a:lnTo>
                </a:path>
              </a:pathLst>
            </a:custGeom>
            <a:noFill/>
            <a:ln w="6350">
              <a:solidFill>
                <a:srgbClr val="221F1F"/>
              </a:solidFill>
            </a:ln>
          </p:spPr>
          <p:txBody>
            <a:bodyPr vert="horz" anchor="t"/>
            <a:lstStyle/>
            <a:p>
              <a:endParaRPr lang="en-US"/>
            </a:p>
          </p:txBody>
        </p:sp>
        <p:sp>
          <p:nvSpPr>
            <p:cNvPr id="48" name="Shape 210">
              <a:extLst>
                <a:ext uri="{FF2B5EF4-FFF2-40B4-BE49-F238E27FC236}">
                  <a16:creationId xmlns:a16="http://schemas.microsoft.com/office/drawing/2014/main" id="{52973D74-30A7-4476-8704-4EC7F1D1D0D3}"/>
                </a:ext>
              </a:extLst>
            </p:cNvPr>
            <p:cNvSpPr/>
            <p:nvPr/>
          </p:nvSpPr>
          <p:spPr>
            <a:xfrm>
              <a:off x="661987" y="2438"/>
              <a:ext cx="0" cy="909523"/>
            </a:xfrm>
            <a:custGeom>
              <a:avLst/>
              <a:gdLst/>
              <a:ahLst/>
              <a:cxnLst/>
              <a:rect l="0" t="0" r="0" b="0"/>
              <a:pathLst>
                <a:path h="909523">
                  <a:moveTo>
                    <a:pt x="0" y="909523"/>
                  </a:moveTo>
                  <a:lnTo>
                    <a:pt x="0" y="0"/>
                  </a:lnTo>
                </a:path>
              </a:pathLst>
            </a:custGeom>
            <a:noFill/>
            <a:ln w="6350">
              <a:solidFill>
                <a:srgbClr val="221F1F"/>
              </a:solidFill>
            </a:ln>
          </p:spPr>
          <p:txBody>
            <a:bodyPr vert="horz" anchor="t"/>
            <a:lstStyle/>
            <a:p>
              <a:endParaRPr lang="en-US"/>
            </a:p>
          </p:txBody>
        </p:sp>
        <p:sp>
          <p:nvSpPr>
            <p:cNvPr id="49" name="Shape 211">
              <a:extLst>
                <a:ext uri="{FF2B5EF4-FFF2-40B4-BE49-F238E27FC236}">
                  <a16:creationId xmlns:a16="http://schemas.microsoft.com/office/drawing/2014/main" id="{ED98D87B-7AC8-4028-98BB-17FF4CA9A0BC}"/>
                </a:ext>
              </a:extLst>
            </p:cNvPr>
            <p:cNvSpPr/>
            <p:nvPr/>
          </p:nvSpPr>
          <p:spPr>
            <a:xfrm>
              <a:off x="993775" y="1587"/>
              <a:ext cx="0" cy="904875"/>
            </a:xfrm>
            <a:custGeom>
              <a:avLst/>
              <a:gdLst/>
              <a:ahLst/>
              <a:cxnLst/>
              <a:rect l="0" t="0" r="0" b="0"/>
              <a:pathLst>
                <a:path h="904875">
                  <a:moveTo>
                    <a:pt x="0" y="904875"/>
                  </a:moveTo>
                  <a:lnTo>
                    <a:pt x="0" y="0"/>
                  </a:lnTo>
                </a:path>
              </a:pathLst>
            </a:custGeom>
            <a:noFill/>
            <a:ln w="6350">
              <a:solidFill>
                <a:srgbClr val="221F1F"/>
              </a:solidFill>
            </a:ln>
          </p:spPr>
          <p:txBody>
            <a:bodyPr vert="horz" anchor="t"/>
            <a:lstStyle/>
            <a:p>
              <a:endParaRPr lang="en-US"/>
            </a:p>
          </p:txBody>
        </p:sp>
        <p:sp>
          <p:nvSpPr>
            <p:cNvPr id="50" name="Shape 212">
              <a:extLst>
                <a:ext uri="{FF2B5EF4-FFF2-40B4-BE49-F238E27FC236}">
                  <a16:creationId xmlns:a16="http://schemas.microsoft.com/office/drawing/2014/main" id="{2E5E51DE-A552-4802-801A-381197288D4E}"/>
                </a:ext>
              </a:extLst>
            </p:cNvPr>
            <p:cNvSpPr/>
            <p:nvPr/>
          </p:nvSpPr>
          <p:spPr>
            <a:xfrm>
              <a:off x="1158875" y="6350"/>
              <a:ext cx="0" cy="901700"/>
            </a:xfrm>
            <a:custGeom>
              <a:avLst/>
              <a:gdLst/>
              <a:ahLst/>
              <a:cxnLst/>
              <a:rect l="0" t="0" r="0" b="0"/>
              <a:pathLst>
                <a:path h="901700">
                  <a:moveTo>
                    <a:pt x="0" y="901700"/>
                  </a:moveTo>
                  <a:lnTo>
                    <a:pt x="0" y="0"/>
                  </a:lnTo>
                </a:path>
              </a:pathLst>
            </a:custGeom>
            <a:noFill/>
            <a:ln w="6350">
              <a:solidFill>
                <a:srgbClr val="221F1F"/>
              </a:solidFill>
            </a:ln>
          </p:spPr>
          <p:txBody>
            <a:bodyPr vert="horz" anchor="t"/>
            <a:lstStyle/>
            <a:p>
              <a:endParaRPr lang="en-US"/>
            </a:p>
          </p:txBody>
        </p:sp>
        <p:sp>
          <p:nvSpPr>
            <p:cNvPr id="51" name="Shape 213">
              <a:extLst>
                <a:ext uri="{FF2B5EF4-FFF2-40B4-BE49-F238E27FC236}">
                  <a16:creationId xmlns:a16="http://schemas.microsoft.com/office/drawing/2014/main" id="{8414020C-201D-452F-8D8B-4BE92B3E530A}"/>
                </a:ext>
              </a:extLst>
            </p:cNvPr>
            <p:cNvSpPr/>
            <p:nvPr/>
          </p:nvSpPr>
          <p:spPr>
            <a:xfrm>
              <a:off x="1314450" y="3175"/>
              <a:ext cx="0" cy="904875"/>
            </a:xfrm>
            <a:custGeom>
              <a:avLst/>
              <a:gdLst/>
              <a:ahLst/>
              <a:cxnLst/>
              <a:rect l="0" t="0" r="0" b="0"/>
              <a:pathLst>
                <a:path h="904875">
                  <a:moveTo>
                    <a:pt x="0" y="904875"/>
                  </a:moveTo>
                  <a:lnTo>
                    <a:pt x="0" y="0"/>
                  </a:lnTo>
                </a:path>
              </a:pathLst>
            </a:custGeom>
            <a:noFill/>
            <a:ln w="6350">
              <a:solidFill>
                <a:srgbClr val="221F1F"/>
              </a:solidFill>
            </a:ln>
          </p:spPr>
          <p:txBody>
            <a:bodyPr vert="horz" anchor="t"/>
            <a:lstStyle/>
            <a:p>
              <a:endParaRPr lang="en-US"/>
            </a:p>
          </p:txBody>
        </p:sp>
        <p:sp>
          <p:nvSpPr>
            <p:cNvPr id="52" name="Shape 214">
              <a:extLst>
                <a:ext uri="{FF2B5EF4-FFF2-40B4-BE49-F238E27FC236}">
                  <a16:creationId xmlns:a16="http://schemas.microsoft.com/office/drawing/2014/main" id="{DCF2955C-40CE-4387-A9EB-4E632267E957}"/>
                </a:ext>
              </a:extLst>
            </p:cNvPr>
            <p:cNvSpPr/>
            <p:nvPr/>
          </p:nvSpPr>
          <p:spPr>
            <a:xfrm>
              <a:off x="1484312" y="0"/>
              <a:ext cx="0" cy="911225"/>
            </a:xfrm>
            <a:custGeom>
              <a:avLst/>
              <a:gdLst/>
              <a:ahLst/>
              <a:cxnLst/>
              <a:rect l="0" t="0" r="0" b="0"/>
              <a:pathLst>
                <a:path h="911225">
                  <a:moveTo>
                    <a:pt x="0" y="911225"/>
                  </a:moveTo>
                  <a:lnTo>
                    <a:pt x="0" y="0"/>
                  </a:lnTo>
                </a:path>
              </a:pathLst>
            </a:custGeom>
            <a:noFill/>
            <a:ln w="6350">
              <a:solidFill>
                <a:srgbClr val="221F1F"/>
              </a:solidFill>
            </a:ln>
          </p:spPr>
          <p:txBody>
            <a:bodyPr vert="horz" anchor="t"/>
            <a:lstStyle/>
            <a:p>
              <a:endParaRPr lang="en-US"/>
            </a:p>
          </p:txBody>
        </p:sp>
        <p:sp>
          <p:nvSpPr>
            <p:cNvPr id="53" name="Shape 215">
              <a:extLst>
                <a:ext uri="{FF2B5EF4-FFF2-40B4-BE49-F238E27FC236}">
                  <a16:creationId xmlns:a16="http://schemas.microsoft.com/office/drawing/2014/main" id="{FC24407F-0D65-4DC2-8D50-B675350C37D2}"/>
                </a:ext>
              </a:extLst>
            </p:cNvPr>
            <p:cNvSpPr/>
            <p:nvPr/>
          </p:nvSpPr>
          <p:spPr>
            <a:xfrm>
              <a:off x="1649412" y="0"/>
              <a:ext cx="0" cy="911225"/>
            </a:xfrm>
            <a:custGeom>
              <a:avLst/>
              <a:gdLst/>
              <a:ahLst/>
              <a:cxnLst/>
              <a:rect l="0" t="0" r="0" b="0"/>
              <a:pathLst>
                <a:path h="911225">
                  <a:moveTo>
                    <a:pt x="0" y="911225"/>
                  </a:moveTo>
                  <a:lnTo>
                    <a:pt x="0" y="0"/>
                  </a:lnTo>
                </a:path>
              </a:pathLst>
            </a:custGeom>
            <a:noFill/>
            <a:ln w="6350">
              <a:solidFill>
                <a:srgbClr val="221F1F"/>
              </a:solidFill>
            </a:ln>
          </p:spPr>
          <p:txBody>
            <a:bodyPr vert="horz" anchor="t"/>
            <a:lstStyle/>
            <a:p>
              <a:endParaRPr lang="en-US"/>
            </a:p>
          </p:txBody>
        </p:sp>
        <p:sp>
          <p:nvSpPr>
            <p:cNvPr id="54" name="Shape 216">
              <a:extLst>
                <a:ext uri="{FF2B5EF4-FFF2-40B4-BE49-F238E27FC236}">
                  <a16:creationId xmlns:a16="http://schemas.microsoft.com/office/drawing/2014/main" id="{D22792E3-246B-458D-B666-288512D6EAC1}"/>
                </a:ext>
              </a:extLst>
            </p:cNvPr>
            <p:cNvSpPr/>
            <p:nvPr/>
          </p:nvSpPr>
          <p:spPr>
            <a:xfrm>
              <a:off x="1811337" y="6350"/>
              <a:ext cx="0" cy="901700"/>
            </a:xfrm>
            <a:custGeom>
              <a:avLst/>
              <a:gdLst/>
              <a:ahLst/>
              <a:cxnLst/>
              <a:rect l="0" t="0" r="0" b="0"/>
              <a:pathLst>
                <a:path h="901700">
                  <a:moveTo>
                    <a:pt x="0" y="901700"/>
                  </a:moveTo>
                  <a:lnTo>
                    <a:pt x="0" y="0"/>
                  </a:lnTo>
                </a:path>
              </a:pathLst>
            </a:custGeom>
            <a:noFill/>
            <a:ln w="6350">
              <a:solidFill>
                <a:srgbClr val="221F1F"/>
              </a:solidFill>
            </a:ln>
          </p:spPr>
          <p:txBody>
            <a:bodyPr vert="horz" anchor="t"/>
            <a:lstStyle/>
            <a:p>
              <a:endParaRPr lang="en-US"/>
            </a:p>
          </p:txBody>
        </p:sp>
        <p:sp>
          <p:nvSpPr>
            <p:cNvPr id="55" name="Shape 217">
              <a:extLst>
                <a:ext uri="{FF2B5EF4-FFF2-40B4-BE49-F238E27FC236}">
                  <a16:creationId xmlns:a16="http://schemas.microsoft.com/office/drawing/2014/main" id="{A022D793-5744-4662-8DD1-66D6513621BB}"/>
                </a:ext>
              </a:extLst>
            </p:cNvPr>
            <p:cNvSpPr/>
            <p:nvPr/>
          </p:nvSpPr>
          <p:spPr>
            <a:xfrm>
              <a:off x="1974850" y="3175"/>
              <a:ext cx="0" cy="908050"/>
            </a:xfrm>
            <a:custGeom>
              <a:avLst/>
              <a:gdLst/>
              <a:ahLst/>
              <a:cxnLst/>
              <a:rect l="0" t="0" r="0" b="0"/>
              <a:pathLst>
                <a:path h="908050">
                  <a:moveTo>
                    <a:pt x="0" y="908050"/>
                  </a:moveTo>
                  <a:lnTo>
                    <a:pt x="0" y="0"/>
                  </a:lnTo>
                </a:path>
              </a:pathLst>
            </a:custGeom>
            <a:noFill/>
            <a:ln w="6350">
              <a:solidFill>
                <a:srgbClr val="221F1F"/>
              </a:solidFill>
            </a:ln>
          </p:spPr>
          <p:txBody>
            <a:bodyPr vert="horz" anchor="t"/>
            <a:lstStyle/>
            <a:p>
              <a:endParaRPr lang="en-US"/>
            </a:p>
          </p:txBody>
        </p:sp>
        <p:sp>
          <p:nvSpPr>
            <p:cNvPr id="56" name="Shape 218">
              <a:extLst>
                <a:ext uri="{FF2B5EF4-FFF2-40B4-BE49-F238E27FC236}">
                  <a16:creationId xmlns:a16="http://schemas.microsoft.com/office/drawing/2014/main" id="{FB084916-2CA5-4575-A5A3-D48EA56F51F4}"/>
                </a:ext>
              </a:extLst>
            </p:cNvPr>
            <p:cNvSpPr/>
            <p:nvPr/>
          </p:nvSpPr>
          <p:spPr>
            <a:xfrm>
              <a:off x="2143125" y="3175"/>
              <a:ext cx="0" cy="908050"/>
            </a:xfrm>
            <a:custGeom>
              <a:avLst/>
              <a:gdLst/>
              <a:ahLst/>
              <a:cxnLst/>
              <a:rect l="0" t="0" r="0" b="0"/>
              <a:pathLst>
                <a:path h="908050">
                  <a:moveTo>
                    <a:pt x="0" y="908050"/>
                  </a:moveTo>
                  <a:lnTo>
                    <a:pt x="0" y="0"/>
                  </a:lnTo>
                </a:path>
              </a:pathLst>
            </a:custGeom>
            <a:noFill/>
            <a:ln w="6350">
              <a:solidFill>
                <a:srgbClr val="221F1F"/>
              </a:solidFill>
            </a:ln>
          </p:spPr>
          <p:txBody>
            <a:bodyPr vert="horz" anchor="t"/>
            <a:lstStyle/>
            <a:p>
              <a:endParaRPr lang="en-US"/>
            </a:p>
          </p:txBody>
        </p:sp>
        <p:sp>
          <p:nvSpPr>
            <p:cNvPr id="57" name="Shape 219">
              <a:extLst>
                <a:ext uri="{FF2B5EF4-FFF2-40B4-BE49-F238E27FC236}">
                  <a16:creationId xmlns:a16="http://schemas.microsoft.com/office/drawing/2014/main" id="{1B04FF53-6670-4C9C-930B-CF8CD4478A7B}"/>
                </a:ext>
              </a:extLst>
            </p:cNvPr>
            <p:cNvSpPr/>
            <p:nvPr/>
          </p:nvSpPr>
          <p:spPr>
            <a:xfrm>
              <a:off x="2479675" y="0"/>
              <a:ext cx="0" cy="911225"/>
            </a:xfrm>
            <a:custGeom>
              <a:avLst/>
              <a:gdLst/>
              <a:ahLst/>
              <a:cxnLst/>
              <a:rect l="0" t="0" r="0" b="0"/>
              <a:pathLst>
                <a:path h="911225">
                  <a:moveTo>
                    <a:pt x="0" y="911225"/>
                  </a:moveTo>
                  <a:lnTo>
                    <a:pt x="0" y="0"/>
                  </a:lnTo>
                </a:path>
              </a:pathLst>
            </a:custGeom>
            <a:noFill/>
            <a:ln w="6350">
              <a:solidFill>
                <a:srgbClr val="221F1F"/>
              </a:solidFill>
            </a:ln>
          </p:spPr>
          <p:txBody>
            <a:bodyPr vert="horz" anchor="t"/>
            <a:lstStyle/>
            <a:p>
              <a:endParaRPr lang="en-US"/>
            </a:p>
          </p:txBody>
        </p:sp>
        <p:sp>
          <p:nvSpPr>
            <p:cNvPr id="58" name="Shape 220">
              <a:extLst>
                <a:ext uri="{FF2B5EF4-FFF2-40B4-BE49-F238E27FC236}">
                  <a16:creationId xmlns:a16="http://schemas.microsoft.com/office/drawing/2014/main" id="{F8649A19-B7A9-4D9F-8479-D3BFC8526CF6}"/>
                </a:ext>
              </a:extLst>
            </p:cNvPr>
            <p:cNvSpPr/>
            <p:nvPr/>
          </p:nvSpPr>
          <p:spPr>
            <a:xfrm>
              <a:off x="2640012" y="6350"/>
              <a:ext cx="0" cy="908050"/>
            </a:xfrm>
            <a:custGeom>
              <a:avLst/>
              <a:gdLst/>
              <a:ahLst/>
              <a:cxnLst/>
              <a:rect l="0" t="0" r="0" b="0"/>
              <a:pathLst>
                <a:path h="908050">
                  <a:moveTo>
                    <a:pt x="0" y="908050"/>
                  </a:moveTo>
                  <a:lnTo>
                    <a:pt x="0" y="0"/>
                  </a:lnTo>
                </a:path>
              </a:pathLst>
            </a:custGeom>
            <a:noFill/>
            <a:ln w="6350">
              <a:solidFill>
                <a:srgbClr val="221F1F"/>
              </a:solidFill>
            </a:ln>
          </p:spPr>
          <p:txBody>
            <a:bodyPr vert="horz" anchor="t"/>
            <a:lstStyle/>
            <a:p>
              <a:endParaRPr lang="en-US"/>
            </a:p>
          </p:txBody>
        </p:sp>
        <p:sp>
          <p:nvSpPr>
            <p:cNvPr id="59" name="Shape 221">
              <a:extLst>
                <a:ext uri="{FF2B5EF4-FFF2-40B4-BE49-F238E27FC236}">
                  <a16:creationId xmlns:a16="http://schemas.microsoft.com/office/drawing/2014/main" id="{9FB62F70-0AFD-43A7-9F3E-81BF556AB773}"/>
                </a:ext>
              </a:extLst>
            </p:cNvPr>
            <p:cNvSpPr/>
            <p:nvPr/>
          </p:nvSpPr>
          <p:spPr>
            <a:xfrm>
              <a:off x="2805112" y="0"/>
              <a:ext cx="0" cy="908050"/>
            </a:xfrm>
            <a:custGeom>
              <a:avLst/>
              <a:gdLst/>
              <a:ahLst/>
              <a:cxnLst/>
              <a:rect l="0" t="0" r="0" b="0"/>
              <a:pathLst>
                <a:path h="908050">
                  <a:moveTo>
                    <a:pt x="0" y="908050"/>
                  </a:moveTo>
                  <a:lnTo>
                    <a:pt x="0" y="0"/>
                  </a:lnTo>
                </a:path>
              </a:pathLst>
            </a:custGeom>
            <a:noFill/>
            <a:ln w="6350">
              <a:solidFill>
                <a:srgbClr val="221F1F"/>
              </a:solidFill>
            </a:ln>
          </p:spPr>
          <p:txBody>
            <a:bodyPr vert="horz" anchor="t"/>
            <a:lstStyle/>
            <a:p>
              <a:endParaRPr lang="en-US"/>
            </a:p>
          </p:txBody>
        </p:sp>
        <p:sp>
          <p:nvSpPr>
            <p:cNvPr id="60" name="Shape 222">
              <a:extLst>
                <a:ext uri="{FF2B5EF4-FFF2-40B4-BE49-F238E27FC236}">
                  <a16:creationId xmlns:a16="http://schemas.microsoft.com/office/drawing/2014/main" id="{A2F9C335-E2F0-4C51-8F02-3A2828EF9208}"/>
                </a:ext>
              </a:extLst>
            </p:cNvPr>
            <p:cNvSpPr/>
            <p:nvPr/>
          </p:nvSpPr>
          <p:spPr>
            <a:xfrm>
              <a:off x="2970212" y="0"/>
              <a:ext cx="0" cy="908050"/>
            </a:xfrm>
            <a:custGeom>
              <a:avLst/>
              <a:gdLst/>
              <a:ahLst/>
              <a:cxnLst/>
              <a:rect l="0" t="0" r="0" b="0"/>
              <a:pathLst>
                <a:path h="908050">
                  <a:moveTo>
                    <a:pt x="0" y="908050"/>
                  </a:moveTo>
                  <a:lnTo>
                    <a:pt x="0" y="0"/>
                  </a:lnTo>
                </a:path>
              </a:pathLst>
            </a:custGeom>
            <a:noFill/>
            <a:ln w="6350">
              <a:solidFill>
                <a:srgbClr val="221F1F"/>
              </a:solidFill>
            </a:ln>
          </p:spPr>
          <p:txBody>
            <a:bodyPr vert="horz" anchor="t"/>
            <a:lstStyle/>
            <a:p>
              <a:endParaRPr lang="en-US"/>
            </a:p>
          </p:txBody>
        </p:sp>
        <p:sp>
          <p:nvSpPr>
            <p:cNvPr id="61" name="Shape 223">
              <a:extLst>
                <a:ext uri="{FF2B5EF4-FFF2-40B4-BE49-F238E27FC236}">
                  <a16:creationId xmlns:a16="http://schemas.microsoft.com/office/drawing/2014/main" id="{7BD8D216-9D22-4A36-977B-4B329204E267}"/>
                </a:ext>
              </a:extLst>
            </p:cNvPr>
            <p:cNvSpPr/>
            <p:nvPr/>
          </p:nvSpPr>
          <p:spPr>
            <a:xfrm>
              <a:off x="3302000" y="3175"/>
              <a:ext cx="0" cy="904875"/>
            </a:xfrm>
            <a:custGeom>
              <a:avLst/>
              <a:gdLst/>
              <a:ahLst/>
              <a:cxnLst/>
              <a:rect l="0" t="0" r="0" b="0"/>
              <a:pathLst>
                <a:path h="904875">
                  <a:moveTo>
                    <a:pt x="0" y="904875"/>
                  </a:moveTo>
                  <a:lnTo>
                    <a:pt x="0" y="0"/>
                  </a:lnTo>
                </a:path>
              </a:pathLst>
            </a:custGeom>
            <a:noFill/>
            <a:ln w="6350">
              <a:solidFill>
                <a:srgbClr val="221F1F"/>
              </a:solidFill>
            </a:ln>
          </p:spPr>
          <p:txBody>
            <a:bodyPr vert="horz" anchor="t"/>
            <a:lstStyle/>
            <a:p>
              <a:endParaRPr lang="en-US"/>
            </a:p>
          </p:txBody>
        </p:sp>
        <p:sp>
          <p:nvSpPr>
            <p:cNvPr id="62" name="Shape 224">
              <a:extLst>
                <a:ext uri="{FF2B5EF4-FFF2-40B4-BE49-F238E27FC236}">
                  <a16:creationId xmlns:a16="http://schemas.microsoft.com/office/drawing/2014/main" id="{C9C268BF-D566-496B-8CF4-8263CEB4280E}"/>
                </a:ext>
              </a:extLst>
            </p:cNvPr>
            <p:cNvSpPr/>
            <p:nvPr/>
          </p:nvSpPr>
          <p:spPr>
            <a:xfrm>
              <a:off x="3473450" y="6350"/>
              <a:ext cx="0" cy="904875"/>
            </a:xfrm>
            <a:custGeom>
              <a:avLst/>
              <a:gdLst/>
              <a:ahLst/>
              <a:cxnLst/>
              <a:rect l="0" t="0" r="0" b="0"/>
              <a:pathLst>
                <a:path h="904875">
                  <a:moveTo>
                    <a:pt x="0" y="904875"/>
                  </a:moveTo>
                  <a:lnTo>
                    <a:pt x="0" y="0"/>
                  </a:lnTo>
                </a:path>
              </a:pathLst>
            </a:custGeom>
            <a:noFill/>
            <a:ln w="6350">
              <a:solidFill>
                <a:srgbClr val="221F1F"/>
              </a:solidFill>
            </a:ln>
          </p:spPr>
          <p:txBody>
            <a:bodyPr vert="horz" anchor="t"/>
            <a:lstStyle/>
            <a:p>
              <a:endParaRPr lang="en-US"/>
            </a:p>
          </p:txBody>
        </p:sp>
        <p:sp>
          <p:nvSpPr>
            <p:cNvPr id="63" name="Shape 225">
              <a:extLst>
                <a:ext uri="{FF2B5EF4-FFF2-40B4-BE49-F238E27FC236}">
                  <a16:creationId xmlns:a16="http://schemas.microsoft.com/office/drawing/2014/main" id="{181125E5-FA2D-4B03-9A43-EEA27F0BA1A8}"/>
                </a:ext>
              </a:extLst>
            </p:cNvPr>
            <p:cNvSpPr/>
            <p:nvPr/>
          </p:nvSpPr>
          <p:spPr>
            <a:xfrm>
              <a:off x="3635375" y="0"/>
              <a:ext cx="0" cy="908050"/>
            </a:xfrm>
            <a:custGeom>
              <a:avLst/>
              <a:gdLst/>
              <a:ahLst/>
              <a:cxnLst/>
              <a:rect l="0" t="0" r="0" b="0"/>
              <a:pathLst>
                <a:path h="908050">
                  <a:moveTo>
                    <a:pt x="0" y="908050"/>
                  </a:moveTo>
                  <a:lnTo>
                    <a:pt x="0" y="0"/>
                  </a:lnTo>
                </a:path>
              </a:pathLst>
            </a:custGeom>
            <a:noFill/>
            <a:ln w="6350">
              <a:solidFill>
                <a:srgbClr val="221F1F"/>
              </a:solidFill>
            </a:ln>
          </p:spPr>
          <p:txBody>
            <a:bodyPr vert="horz" anchor="t"/>
            <a:lstStyle/>
            <a:p>
              <a:endParaRPr lang="en-US"/>
            </a:p>
          </p:txBody>
        </p:sp>
        <p:sp>
          <p:nvSpPr>
            <p:cNvPr id="64" name="Shape 226">
              <a:extLst>
                <a:ext uri="{FF2B5EF4-FFF2-40B4-BE49-F238E27FC236}">
                  <a16:creationId xmlns:a16="http://schemas.microsoft.com/office/drawing/2014/main" id="{DBC2E291-0C52-43A0-9C2E-FABB0537FC59}"/>
                </a:ext>
              </a:extLst>
            </p:cNvPr>
            <p:cNvSpPr/>
            <p:nvPr/>
          </p:nvSpPr>
          <p:spPr>
            <a:xfrm>
              <a:off x="3794125" y="6350"/>
              <a:ext cx="0" cy="908050"/>
            </a:xfrm>
            <a:custGeom>
              <a:avLst/>
              <a:gdLst/>
              <a:ahLst/>
              <a:cxnLst/>
              <a:rect l="0" t="0" r="0" b="0"/>
              <a:pathLst>
                <a:path h="908050">
                  <a:moveTo>
                    <a:pt x="0" y="908050"/>
                  </a:moveTo>
                  <a:lnTo>
                    <a:pt x="0" y="0"/>
                  </a:lnTo>
                </a:path>
              </a:pathLst>
            </a:custGeom>
            <a:noFill/>
            <a:ln w="6350">
              <a:solidFill>
                <a:srgbClr val="221F1F"/>
              </a:solidFill>
            </a:ln>
          </p:spPr>
          <p:txBody>
            <a:bodyPr vert="horz" anchor="t"/>
            <a:lstStyle/>
            <a:p>
              <a:endParaRPr lang="en-US"/>
            </a:p>
          </p:txBody>
        </p:sp>
        <p:sp>
          <p:nvSpPr>
            <p:cNvPr id="65" name="Shape 227">
              <a:extLst>
                <a:ext uri="{FF2B5EF4-FFF2-40B4-BE49-F238E27FC236}">
                  <a16:creationId xmlns:a16="http://schemas.microsoft.com/office/drawing/2014/main" id="{5436604B-AA45-4743-B46B-6B703BDCA83D}"/>
                </a:ext>
              </a:extLst>
            </p:cNvPr>
            <p:cNvSpPr/>
            <p:nvPr/>
          </p:nvSpPr>
          <p:spPr>
            <a:xfrm>
              <a:off x="4121327" y="5651"/>
              <a:ext cx="0" cy="906754"/>
            </a:xfrm>
            <a:custGeom>
              <a:avLst/>
              <a:gdLst/>
              <a:ahLst/>
              <a:cxnLst/>
              <a:rect l="0" t="0" r="0" b="0"/>
              <a:pathLst>
                <a:path h="906754">
                  <a:moveTo>
                    <a:pt x="0" y="906754"/>
                  </a:moveTo>
                  <a:lnTo>
                    <a:pt x="0" y="0"/>
                  </a:lnTo>
                </a:path>
              </a:pathLst>
            </a:custGeom>
            <a:noFill/>
            <a:ln w="6350">
              <a:solidFill>
                <a:srgbClr val="221F1F"/>
              </a:solidFill>
            </a:ln>
          </p:spPr>
          <p:txBody>
            <a:bodyPr vert="horz" anchor="t"/>
            <a:lstStyle/>
            <a:p>
              <a:endParaRPr lang="en-US"/>
            </a:p>
          </p:txBody>
        </p:sp>
        <p:sp>
          <p:nvSpPr>
            <p:cNvPr id="66" name="Shape 228">
              <a:extLst>
                <a:ext uri="{FF2B5EF4-FFF2-40B4-BE49-F238E27FC236}">
                  <a16:creationId xmlns:a16="http://schemas.microsoft.com/office/drawing/2014/main" id="{18F64A34-0163-47F2-89D6-10FB2E306733}"/>
                </a:ext>
              </a:extLst>
            </p:cNvPr>
            <p:cNvSpPr/>
            <p:nvPr/>
          </p:nvSpPr>
          <p:spPr>
            <a:xfrm>
              <a:off x="4292663" y="1778"/>
              <a:ext cx="0" cy="909929"/>
            </a:xfrm>
            <a:custGeom>
              <a:avLst/>
              <a:gdLst/>
              <a:ahLst/>
              <a:cxnLst/>
              <a:rect l="0" t="0" r="0" b="0"/>
              <a:pathLst>
                <a:path h="909929">
                  <a:moveTo>
                    <a:pt x="0" y="909929"/>
                  </a:moveTo>
                  <a:lnTo>
                    <a:pt x="0" y="0"/>
                  </a:lnTo>
                </a:path>
              </a:pathLst>
            </a:custGeom>
            <a:noFill/>
            <a:ln w="6350">
              <a:solidFill>
                <a:srgbClr val="221F1F"/>
              </a:solidFill>
            </a:ln>
          </p:spPr>
          <p:txBody>
            <a:bodyPr vert="horz" anchor="t"/>
            <a:lstStyle/>
            <a:p>
              <a:endParaRPr lang="en-US"/>
            </a:p>
          </p:txBody>
        </p:sp>
        <p:sp>
          <p:nvSpPr>
            <p:cNvPr id="67" name="Shape 229">
              <a:extLst>
                <a:ext uri="{FF2B5EF4-FFF2-40B4-BE49-F238E27FC236}">
                  <a16:creationId xmlns:a16="http://schemas.microsoft.com/office/drawing/2014/main" id="{B624FDDA-0938-4FB5-A75F-8A0442A3CBBB}"/>
                </a:ext>
              </a:extLst>
            </p:cNvPr>
            <p:cNvSpPr/>
            <p:nvPr/>
          </p:nvSpPr>
          <p:spPr>
            <a:xfrm>
              <a:off x="4455210" y="7429"/>
              <a:ext cx="0" cy="900391"/>
            </a:xfrm>
            <a:custGeom>
              <a:avLst/>
              <a:gdLst/>
              <a:ahLst/>
              <a:cxnLst/>
              <a:rect l="0" t="0" r="0" b="0"/>
              <a:pathLst>
                <a:path h="900391">
                  <a:moveTo>
                    <a:pt x="0" y="900391"/>
                  </a:moveTo>
                  <a:lnTo>
                    <a:pt x="0" y="0"/>
                  </a:lnTo>
                </a:path>
              </a:pathLst>
            </a:custGeom>
            <a:noFill/>
            <a:ln w="6350">
              <a:solidFill>
                <a:srgbClr val="221F1F"/>
              </a:solidFill>
            </a:ln>
          </p:spPr>
          <p:txBody>
            <a:bodyPr vert="horz" anchor="t"/>
            <a:lstStyle/>
            <a:p>
              <a:endParaRPr lang="en-US"/>
            </a:p>
          </p:txBody>
        </p:sp>
        <p:sp>
          <p:nvSpPr>
            <p:cNvPr id="68" name="Shape 230">
              <a:extLst>
                <a:ext uri="{FF2B5EF4-FFF2-40B4-BE49-F238E27FC236}">
                  <a16:creationId xmlns:a16="http://schemas.microsoft.com/office/drawing/2014/main" id="{D6054322-721A-43B8-BF13-F16CEA8A934E}"/>
                </a:ext>
              </a:extLst>
            </p:cNvPr>
            <p:cNvSpPr/>
            <p:nvPr/>
          </p:nvSpPr>
          <p:spPr>
            <a:xfrm>
              <a:off x="4623739" y="4609"/>
              <a:ext cx="0" cy="903567"/>
            </a:xfrm>
            <a:custGeom>
              <a:avLst/>
              <a:gdLst/>
              <a:ahLst/>
              <a:cxnLst/>
              <a:rect l="0" t="0" r="0" b="0"/>
              <a:pathLst>
                <a:path h="903567">
                  <a:moveTo>
                    <a:pt x="0" y="903567"/>
                  </a:moveTo>
                  <a:lnTo>
                    <a:pt x="0" y="0"/>
                  </a:lnTo>
                </a:path>
              </a:pathLst>
            </a:custGeom>
            <a:noFill/>
            <a:ln w="6350">
              <a:solidFill>
                <a:srgbClr val="221F1F"/>
              </a:solidFill>
            </a:ln>
          </p:spPr>
          <p:txBody>
            <a:bodyPr vert="horz" anchor="t"/>
            <a:lstStyle/>
            <a:p>
              <a:endParaRPr lang="en-US"/>
            </a:p>
          </p:txBody>
        </p:sp>
        <p:sp>
          <p:nvSpPr>
            <p:cNvPr id="69" name="Shape 231">
              <a:extLst>
                <a:ext uri="{FF2B5EF4-FFF2-40B4-BE49-F238E27FC236}">
                  <a16:creationId xmlns:a16="http://schemas.microsoft.com/office/drawing/2014/main" id="{3B35917D-A07F-4743-BFF6-16E681A461F7}"/>
                </a:ext>
              </a:extLst>
            </p:cNvPr>
            <p:cNvSpPr/>
            <p:nvPr/>
          </p:nvSpPr>
          <p:spPr>
            <a:xfrm>
              <a:off x="4795811" y="7784"/>
              <a:ext cx="0" cy="903579"/>
            </a:xfrm>
            <a:custGeom>
              <a:avLst/>
              <a:gdLst/>
              <a:ahLst/>
              <a:cxnLst/>
              <a:rect l="0" t="0" r="0" b="0"/>
              <a:pathLst>
                <a:path h="903579">
                  <a:moveTo>
                    <a:pt x="0" y="903579"/>
                  </a:moveTo>
                  <a:lnTo>
                    <a:pt x="0" y="0"/>
                  </a:lnTo>
                </a:path>
              </a:pathLst>
            </a:custGeom>
            <a:noFill/>
            <a:ln w="6350">
              <a:solidFill>
                <a:srgbClr val="221F1F"/>
              </a:solidFill>
            </a:ln>
          </p:spPr>
          <p:txBody>
            <a:bodyPr vert="horz" anchor="t"/>
            <a:lstStyle/>
            <a:p>
              <a:endParaRPr lang="en-US"/>
            </a:p>
          </p:txBody>
        </p:sp>
        <p:sp>
          <p:nvSpPr>
            <p:cNvPr id="70" name="Shape 232">
              <a:extLst>
                <a:ext uri="{FF2B5EF4-FFF2-40B4-BE49-F238E27FC236}">
                  <a16:creationId xmlns:a16="http://schemas.microsoft.com/office/drawing/2014/main" id="{BE2D219D-EFA6-4927-BB11-E90A9806E056}"/>
                </a:ext>
              </a:extLst>
            </p:cNvPr>
            <p:cNvSpPr/>
            <p:nvPr/>
          </p:nvSpPr>
          <p:spPr>
            <a:xfrm>
              <a:off x="4956352" y="4254"/>
              <a:ext cx="0" cy="906741"/>
            </a:xfrm>
            <a:custGeom>
              <a:avLst/>
              <a:gdLst/>
              <a:ahLst/>
              <a:cxnLst/>
              <a:rect l="0" t="0" r="0" b="0"/>
              <a:pathLst>
                <a:path h="906741">
                  <a:moveTo>
                    <a:pt x="0" y="906741"/>
                  </a:moveTo>
                  <a:lnTo>
                    <a:pt x="0" y="0"/>
                  </a:lnTo>
                </a:path>
              </a:pathLst>
            </a:custGeom>
            <a:noFill/>
            <a:ln w="6350">
              <a:solidFill>
                <a:srgbClr val="221F1F"/>
              </a:solidFill>
            </a:ln>
          </p:spPr>
          <p:txBody>
            <a:bodyPr vert="horz" anchor="t"/>
            <a:lstStyle/>
            <a:p>
              <a:endParaRPr lang="en-US"/>
            </a:p>
          </p:txBody>
        </p:sp>
        <p:sp>
          <p:nvSpPr>
            <p:cNvPr id="71" name="Shape 233">
              <a:extLst>
                <a:ext uri="{FF2B5EF4-FFF2-40B4-BE49-F238E27FC236}">
                  <a16:creationId xmlns:a16="http://schemas.microsoft.com/office/drawing/2014/main" id="{FC0EB614-59C1-45E1-8151-30E2871E053D}"/>
                </a:ext>
              </a:extLst>
            </p:cNvPr>
            <p:cNvSpPr/>
            <p:nvPr/>
          </p:nvSpPr>
          <p:spPr>
            <a:xfrm>
              <a:off x="5117719" y="4597"/>
              <a:ext cx="0" cy="903579"/>
            </a:xfrm>
            <a:custGeom>
              <a:avLst/>
              <a:gdLst/>
              <a:ahLst/>
              <a:cxnLst/>
              <a:rect l="0" t="0" r="0" b="0"/>
              <a:pathLst>
                <a:path h="903579">
                  <a:moveTo>
                    <a:pt x="0" y="903579"/>
                  </a:moveTo>
                  <a:lnTo>
                    <a:pt x="0" y="0"/>
                  </a:lnTo>
                </a:path>
              </a:pathLst>
            </a:custGeom>
            <a:noFill/>
            <a:ln w="6350">
              <a:solidFill>
                <a:srgbClr val="221F1F"/>
              </a:solidFill>
            </a:ln>
          </p:spPr>
          <p:txBody>
            <a:bodyPr vert="horz" anchor="t"/>
            <a:lstStyle/>
            <a:p>
              <a:endParaRPr lang="en-US"/>
            </a:p>
          </p:txBody>
        </p:sp>
        <p:sp>
          <p:nvSpPr>
            <p:cNvPr id="72" name="Shape 234">
              <a:extLst>
                <a:ext uri="{FF2B5EF4-FFF2-40B4-BE49-F238E27FC236}">
                  <a16:creationId xmlns:a16="http://schemas.microsoft.com/office/drawing/2014/main" id="{A091C949-997C-4775-8098-2A3068BBA653}"/>
                </a:ext>
              </a:extLst>
            </p:cNvPr>
            <p:cNvSpPr/>
            <p:nvPr/>
          </p:nvSpPr>
          <p:spPr>
            <a:xfrm>
              <a:off x="5286616" y="4609"/>
              <a:ext cx="0" cy="903567"/>
            </a:xfrm>
            <a:custGeom>
              <a:avLst/>
              <a:gdLst/>
              <a:ahLst/>
              <a:cxnLst/>
              <a:rect l="0" t="0" r="0" b="0"/>
              <a:pathLst>
                <a:path h="903567">
                  <a:moveTo>
                    <a:pt x="0" y="903567"/>
                  </a:moveTo>
                  <a:lnTo>
                    <a:pt x="0" y="0"/>
                  </a:lnTo>
                </a:path>
              </a:pathLst>
            </a:custGeom>
            <a:noFill/>
            <a:ln w="6350">
              <a:solidFill>
                <a:srgbClr val="221F1F"/>
              </a:solidFill>
            </a:ln>
          </p:spPr>
          <p:txBody>
            <a:bodyPr vert="horz" anchor="t"/>
            <a:lstStyle/>
            <a:p>
              <a:endParaRPr lang="en-US"/>
            </a:p>
          </p:txBody>
        </p:sp>
        <p:sp>
          <p:nvSpPr>
            <p:cNvPr id="73" name="Shape 235">
              <a:extLst>
                <a:ext uri="{FF2B5EF4-FFF2-40B4-BE49-F238E27FC236}">
                  <a16:creationId xmlns:a16="http://schemas.microsoft.com/office/drawing/2014/main" id="{822AC0D1-8542-4DC4-AC3E-8A2619F1F8E4}"/>
                </a:ext>
              </a:extLst>
            </p:cNvPr>
            <p:cNvSpPr/>
            <p:nvPr/>
          </p:nvSpPr>
          <p:spPr>
            <a:xfrm>
              <a:off x="5455513" y="1778"/>
              <a:ext cx="0" cy="909929"/>
            </a:xfrm>
            <a:custGeom>
              <a:avLst/>
              <a:gdLst/>
              <a:ahLst/>
              <a:cxnLst/>
              <a:rect l="0" t="0" r="0" b="0"/>
              <a:pathLst>
                <a:path h="909929">
                  <a:moveTo>
                    <a:pt x="0" y="909929"/>
                  </a:moveTo>
                  <a:lnTo>
                    <a:pt x="0" y="0"/>
                  </a:lnTo>
                </a:path>
              </a:pathLst>
            </a:custGeom>
            <a:noFill/>
            <a:ln w="6350">
              <a:solidFill>
                <a:srgbClr val="221F1F"/>
              </a:solidFill>
            </a:ln>
          </p:spPr>
          <p:txBody>
            <a:bodyPr vert="horz" anchor="t"/>
            <a:lstStyle/>
            <a:p>
              <a:endParaRPr lang="en-US"/>
            </a:p>
          </p:txBody>
        </p:sp>
        <p:sp>
          <p:nvSpPr>
            <p:cNvPr id="74" name="Shape 236">
              <a:extLst>
                <a:ext uri="{FF2B5EF4-FFF2-40B4-BE49-F238E27FC236}">
                  <a16:creationId xmlns:a16="http://schemas.microsoft.com/office/drawing/2014/main" id="{72B20C8E-1866-4952-8D8E-5B2B935B89E3}"/>
                </a:ext>
              </a:extLst>
            </p:cNvPr>
            <p:cNvSpPr/>
            <p:nvPr/>
          </p:nvSpPr>
          <p:spPr>
            <a:xfrm>
              <a:off x="5616575" y="4470"/>
              <a:ext cx="0" cy="909929"/>
            </a:xfrm>
            <a:custGeom>
              <a:avLst/>
              <a:gdLst/>
              <a:ahLst/>
              <a:cxnLst/>
              <a:rect l="0" t="0" r="0" b="0"/>
              <a:pathLst>
                <a:path h="909929">
                  <a:moveTo>
                    <a:pt x="0" y="909929"/>
                  </a:moveTo>
                  <a:lnTo>
                    <a:pt x="0" y="0"/>
                  </a:lnTo>
                </a:path>
              </a:pathLst>
            </a:custGeom>
            <a:noFill/>
            <a:ln w="6350">
              <a:solidFill>
                <a:srgbClr val="221F1F"/>
              </a:solidFill>
            </a:ln>
          </p:spPr>
          <p:txBody>
            <a:bodyPr vert="horz" anchor="t"/>
            <a:lstStyle/>
            <a:p>
              <a:endParaRPr lang="en-US"/>
            </a:p>
          </p:txBody>
        </p:sp>
        <p:sp>
          <p:nvSpPr>
            <p:cNvPr id="75" name="Shape 237">
              <a:extLst>
                <a:ext uri="{FF2B5EF4-FFF2-40B4-BE49-F238E27FC236}">
                  <a16:creationId xmlns:a16="http://schemas.microsoft.com/office/drawing/2014/main" id="{801C99D1-AD7F-4104-86DE-CE32B3F92BCC}"/>
                </a:ext>
              </a:extLst>
            </p:cNvPr>
            <p:cNvSpPr/>
            <p:nvPr/>
          </p:nvSpPr>
          <p:spPr>
            <a:xfrm>
              <a:off x="5773902" y="7772"/>
              <a:ext cx="0" cy="900404"/>
            </a:xfrm>
            <a:custGeom>
              <a:avLst/>
              <a:gdLst/>
              <a:ahLst/>
              <a:cxnLst/>
              <a:rect l="0" t="0" r="0" b="0"/>
              <a:pathLst>
                <a:path h="900404">
                  <a:moveTo>
                    <a:pt x="0" y="900404"/>
                  </a:moveTo>
                  <a:lnTo>
                    <a:pt x="0" y="0"/>
                  </a:lnTo>
                </a:path>
              </a:pathLst>
            </a:custGeom>
            <a:noFill/>
            <a:ln w="6350">
              <a:solidFill>
                <a:srgbClr val="221F1F"/>
              </a:solidFill>
            </a:ln>
          </p:spPr>
          <p:txBody>
            <a:bodyPr vert="horz" anchor="t"/>
            <a:lstStyle/>
            <a:p>
              <a:endParaRPr lang="en-US"/>
            </a:p>
          </p:txBody>
        </p:sp>
        <p:sp>
          <p:nvSpPr>
            <p:cNvPr id="76" name="Shape 238">
              <a:extLst>
                <a:ext uri="{FF2B5EF4-FFF2-40B4-BE49-F238E27FC236}">
                  <a16:creationId xmlns:a16="http://schemas.microsoft.com/office/drawing/2014/main" id="{A3C38E62-E38E-45D5-A276-36650B47AF77}"/>
                </a:ext>
              </a:extLst>
            </p:cNvPr>
            <p:cNvSpPr/>
            <p:nvPr/>
          </p:nvSpPr>
          <p:spPr>
            <a:xfrm>
              <a:off x="830262" y="5613"/>
              <a:ext cx="0" cy="906348"/>
            </a:xfrm>
            <a:custGeom>
              <a:avLst/>
              <a:gdLst/>
              <a:ahLst/>
              <a:cxnLst/>
              <a:rect l="0" t="0" r="0" b="0"/>
              <a:pathLst>
                <a:path h="906348">
                  <a:moveTo>
                    <a:pt x="0" y="906348"/>
                  </a:moveTo>
                  <a:lnTo>
                    <a:pt x="0" y="0"/>
                  </a:lnTo>
                </a:path>
              </a:pathLst>
            </a:custGeom>
            <a:noFill/>
            <a:ln w="6350">
              <a:solidFill>
                <a:srgbClr val="221F1F"/>
              </a:solidFill>
            </a:ln>
          </p:spPr>
          <p:txBody>
            <a:bodyPr vert="horz" anchor="t"/>
            <a:lstStyle/>
            <a:p>
              <a:endParaRPr lang="en-US"/>
            </a:p>
          </p:txBody>
        </p:sp>
        <p:sp>
          <p:nvSpPr>
            <p:cNvPr id="77" name="Shape 239">
              <a:extLst>
                <a:ext uri="{FF2B5EF4-FFF2-40B4-BE49-F238E27FC236}">
                  <a16:creationId xmlns:a16="http://schemas.microsoft.com/office/drawing/2014/main" id="{3299432D-4C64-4CAB-A552-287337AF9724}"/>
                </a:ext>
              </a:extLst>
            </p:cNvPr>
            <p:cNvSpPr/>
            <p:nvPr/>
          </p:nvSpPr>
          <p:spPr>
            <a:xfrm>
              <a:off x="2309812" y="0"/>
              <a:ext cx="0" cy="911225"/>
            </a:xfrm>
            <a:custGeom>
              <a:avLst/>
              <a:gdLst/>
              <a:ahLst/>
              <a:cxnLst/>
              <a:rect l="0" t="0" r="0" b="0"/>
              <a:pathLst>
                <a:path h="911225">
                  <a:moveTo>
                    <a:pt x="0" y="911225"/>
                  </a:moveTo>
                  <a:lnTo>
                    <a:pt x="0" y="0"/>
                  </a:lnTo>
                </a:path>
              </a:pathLst>
            </a:custGeom>
            <a:noFill/>
            <a:ln w="6350">
              <a:solidFill>
                <a:srgbClr val="221F1F"/>
              </a:solidFill>
            </a:ln>
          </p:spPr>
          <p:txBody>
            <a:bodyPr vert="horz" anchor="t"/>
            <a:lstStyle/>
            <a:p>
              <a:endParaRPr lang="en-US"/>
            </a:p>
          </p:txBody>
        </p:sp>
        <p:sp>
          <p:nvSpPr>
            <p:cNvPr id="78" name="Shape 240">
              <a:extLst>
                <a:ext uri="{FF2B5EF4-FFF2-40B4-BE49-F238E27FC236}">
                  <a16:creationId xmlns:a16="http://schemas.microsoft.com/office/drawing/2014/main" id="{6E6B271E-4489-41C7-A30B-61F072FF01A8}"/>
                </a:ext>
              </a:extLst>
            </p:cNvPr>
            <p:cNvSpPr/>
            <p:nvPr/>
          </p:nvSpPr>
          <p:spPr>
            <a:xfrm>
              <a:off x="3138487" y="3175"/>
              <a:ext cx="0" cy="908050"/>
            </a:xfrm>
            <a:custGeom>
              <a:avLst/>
              <a:gdLst/>
              <a:ahLst/>
              <a:cxnLst/>
              <a:rect l="0" t="0" r="0" b="0"/>
              <a:pathLst>
                <a:path h="908050">
                  <a:moveTo>
                    <a:pt x="0" y="908050"/>
                  </a:moveTo>
                  <a:lnTo>
                    <a:pt x="0" y="0"/>
                  </a:lnTo>
                </a:path>
              </a:pathLst>
            </a:custGeom>
            <a:noFill/>
            <a:ln w="6350">
              <a:solidFill>
                <a:srgbClr val="221F1F"/>
              </a:solidFill>
            </a:ln>
          </p:spPr>
          <p:txBody>
            <a:bodyPr vert="horz" anchor="t"/>
            <a:lstStyle/>
            <a:p>
              <a:endParaRPr lang="en-US"/>
            </a:p>
          </p:txBody>
        </p:sp>
        <p:sp>
          <p:nvSpPr>
            <p:cNvPr id="79" name="Shape 241">
              <a:extLst>
                <a:ext uri="{FF2B5EF4-FFF2-40B4-BE49-F238E27FC236}">
                  <a16:creationId xmlns:a16="http://schemas.microsoft.com/office/drawing/2014/main" id="{D48CDC96-3C5D-4E98-BEA8-DD9F55610D07}"/>
                </a:ext>
              </a:extLst>
            </p:cNvPr>
            <p:cNvSpPr/>
            <p:nvPr/>
          </p:nvSpPr>
          <p:spPr>
            <a:xfrm>
              <a:off x="3959225" y="3175"/>
              <a:ext cx="0" cy="911225"/>
            </a:xfrm>
            <a:custGeom>
              <a:avLst/>
              <a:gdLst/>
              <a:ahLst/>
              <a:cxnLst/>
              <a:rect l="0" t="0" r="0" b="0"/>
              <a:pathLst>
                <a:path h="911225">
                  <a:moveTo>
                    <a:pt x="0" y="911225"/>
                  </a:moveTo>
                  <a:lnTo>
                    <a:pt x="0" y="0"/>
                  </a:lnTo>
                </a:path>
              </a:pathLst>
            </a:custGeom>
            <a:noFill/>
            <a:ln w="6350">
              <a:solidFill>
                <a:srgbClr val="221F1F"/>
              </a:solidFill>
            </a:ln>
          </p:spPr>
          <p:txBody>
            <a:bodyPr vert="horz" anchor="t"/>
            <a:lstStyle/>
            <a:p>
              <a:endParaRPr lang="en-US"/>
            </a:p>
          </p:txBody>
        </p:sp>
      </p:grpSp>
      <p:sp>
        <p:nvSpPr>
          <p:cNvPr id="125" name="Rectangle 122">
            <a:extLst>
              <a:ext uri="{FF2B5EF4-FFF2-40B4-BE49-F238E27FC236}">
                <a16:creationId xmlns:a16="http://schemas.microsoft.com/office/drawing/2014/main" id="{3720E822-8974-4BF1-B9C5-F99EB3BBC391}"/>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6" name="Rectangle 180">
            <a:extLst>
              <a:ext uri="{FF2B5EF4-FFF2-40B4-BE49-F238E27FC236}">
                <a16:creationId xmlns:a16="http://schemas.microsoft.com/office/drawing/2014/main" id="{30321749-4F24-4909-8265-E866054F4B48}"/>
              </a:ext>
            </a:extLst>
          </p:cNvPr>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200" b="0" i="0" u="none" strike="noStrike" cap="none" normalizeH="0" baseline="0">
              <a:ln>
                <a:noFill/>
              </a:ln>
              <a:solidFill>
                <a:schemeClr val="tx1"/>
              </a:solidFill>
              <a:effectLst/>
              <a:latin typeface="Calibri" panose="020F0502020204030204" pitchFamily="34" charset="0"/>
              <a:ea typeface="Garamond" panose="02020404030301010803"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a:ln>
                  <a:noFill/>
                </a:ln>
                <a:solidFill>
                  <a:schemeClr val="tx1"/>
                </a:solidFill>
                <a:effectLst/>
                <a:latin typeface="Calibri" panose="020F0502020204030204" pitchFamily="34" charset="0"/>
                <a:ea typeface="Garamond" panose="02020404030301010803" pitchFamily="18" charset="0"/>
                <a:cs typeface="Arial" panose="020B0604020202020204" pitchFamily="34" charset="0"/>
              </a:rPr>
              <a:t>It is divided into two major sections:</a:t>
            </a:r>
            <a:endParaRPr kumimoji="0" lang="en-US" altLang="ja-JP"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a:ln>
                  <a:noFill/>
                </a:ln>
                <a:solidFill>
                  <a:schemeClr val="tx1"/>
                </a:solidFill>
                <a:effectLst/>
                <a:latin typeface="Calibri" panose="020F0502020204030204" pitchFamily="34" charset="0"/>
                <a:ea typeface="Garamond" panose="02020404030301010803" pitchFamily="18" charset="0"/>
                <a:cs typeface="Arial" panose="020B0604020202020204" pitchFamily="34" charset="0"/>
              </a:rPr>
              <a:t>THE OLD TESTAMENT</a:t>
            </a:r>
            <a:endParaRPr kumimoji="0" lang="en-US" altLang="ja-JP"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618784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70D760C-B213-4CFC-87D5-E02E812C3360}"/>
              </a:ext>
            </a:extLst>
          </p:cNvPr>
          <p:cNvSpPr/>
          <p:nvPr/>
        </p:nvSpPr>
        <p:spPr>
          <a:xfrm>
            <a:off x="1590261" y="1060173"/>
            <a:ext cx="8786191" cy="5078313"/>
          </a:xfrm>
          <a:prstGeom prst="rect">
            <a:avLst/>
          </a:prstGeom>
        </p:spPr>
        <p:txBody>
          <a:bodyPr wrap="square">
            <a:spAutoFit/>
          </a:bodyPr>
          <a:lstStyle/>
          <a:p>
            <a:r>
              <a:rPr lang="en-US" sz="3600" dirty="0">
                <a:solidFill>
                  <a:srgbClr val="222222"/>
                </a:solidFill>
                <a:latin typeface="arial" panose="020B0604020202020204" pitchFamily="34" charset="0"/>
              </a:rPr>
              <a:t>The </a:t>
            </a:r>
            <a:r>
              <a:rPr lang="en-US" sz="3600" b="1" dirty="0">
                <a:solidFill>
                  <a:srgbClr val="FF0000"/>
                </a:solidFill>
                <a:latin typeface="arial" panose="020B0604020202020204" pitchFamily="34" charset="0"/>
              </a:rPr>
              <a:t>New Testament </a:t>
            </a:r>
            <a:r>
              <a:rPr lang="en-US" sz="3600" dirty="0">
                <a:solidFill>
                  <a:srgbClr val="222222"/>
                </a:solidFill>
                <a:latin typeface="arial" panose="020B0604020202020204" pitchFamily="34" charset="0"/>
              </a:rPr>
              <a:t>has been preserved in more manuscripts than any other ancient work, having over </a:t>
            </a:r>
            <a:r>
              <a:rPr lang="en-US" sz="3600" b="1" dirty="0">
                <a:solidFill>
                  <a:srgbClr val="222222"/>
                </a:solidFill>
                <a:latin typeface="arial" panose="020B0604020202020204" pitchFamily="34" charset="0"/>
              </a:rPr>
              <a:t>5,800</a:t>
            </a:r>
            <a:r>
              <a:rPr lang="en-US" sz="3600" dirty="0">
                <a:solidFill>
                  <a:srgbClr val="222222"/>
                </a:solidFill>
                <a:latin typeface="arial" panose="020B0604020202020204" pitchFamily="34" charset="0"/>
              </a:rPr>
              <a:t> complete or fragmented Greek manuscripts, </a:t>
            </a:r>
            <a:r>
              <a:rPr lang="en-US" sz="3600" b="1" dirty="0">
                <a:solidFill>
                  <a:srgbClr val="222222"/>
                </a:solidFill>
                <a:latin typeface="arial" panose="020B0604020202020204" pitchFamily="34" charset="0"/>
              </a:rPr>
              <a:t>10,000</a:t>
            </a:r>
            <a:r>
              <a:rPr lang="en-US" sz="3600" dirty="0">
                <a:solidFill>
                  <a:srgbClr val="222222"/>
                </a:solidFill>
                <a:latin typeface="arial" panose="020B0604020202020204" pitchFamily="34" charset="0"/>
              </a:rPr>
              <a:t> Latin manuscripts and </a:t>
            </a:r>
            <a:r>
              <a:rPr lang="en-US" sz="3600" b="1" dirty="0">
                <a:solidFill>
                  <a:srgbClr val="222222"/>
                </a:solidFill>
                <a:latin typeface="arial" panose="020B0604020202020204" pitchFamily="34" charset="0"/>
              </a:rPr>
              <a:t>9,300 manuscripts</a:t>
            </a:r>
            <a:r>
              <a:rPr lang="en-US" sz="3600" dirty="0">
                <a:solidFill>
                  <a:srgbClr val="222222"/>
                </a:solidFill>
                <a:latin typeface="arial" panose="020B0604020202020204" pitchFamily="34" charset="0"/>
              </a:rPr>
              <a:t> in various other ancient languages including Syriac, Slavic, Gothic, Ethiopic, Coptic and Armenian.</a:t>
            </a:r>
            <a:endParaRPr lang="en-US" sz="3600" dirty="0"/>
          </a:p>
        </p:txBody>
      </p:sp>
    </p:spTree>
    <p:extLst>
      <p:ext uri="{BB962C8B-B14F-4D97-AF65-F5344CB8AC3E}">
        <p14:creationId xmlns:p14="http://schemas.microsoft.com/office/powerpoint/2010/main" val="3969191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A2DAE2C-9069-4FD1-AB2D-33075495704C}"/>
              </a:ext>
            </a:extLst>
          </p:cNvPr>
          <p:cNvSpPr/>
          <p:nvPr/>
        </p:nvSpPr>
        <p:spPr>
          <a:xfrm>
            <a:off x="1245704" y="874643"/>
            <a:ext cx="9846365" cy="5632311"/>
          </a:xfrm>
          <a:prstGeom prst="rect">
            <a:avLst/>
          </a:prstGeom>
        </p:spPr>
        <p:txBody>
          <a:bodyPr wrap="square">
            <a:spAutoFit/>
          </a:bodyPr>
          <a:lstStyle/>
          <a:p>
            <a:pPr marL="571500" indent="-571500">
              <a:buFont typeface="Arial" panose="020B0604020202020204" pitchFamily="34" charset="0"/>
              <a:buChar char="•"/>
            </a:pPr>
            <a:r>
              <a:rPr lang="en-US" sz="4000" spc="-25" dirty="0">
                <a:solidFill>
                  <a:srgbClr val="221F1F"/>
                </a:solidFill>
                <a:latin typeface="Arial" panose="020B0604020202020204" pitchFamily="34" charset="0"/>
                <a:ea typeface="Garamond" panose="02020404030301010803" pitchFamily="18" charset="0"/>
              </a:rPr>
              <a:t>T</a:t>
            </a:r>
            <a:r>
              <a:rPr lang="en-US" sz="4000" spc="-30" dirty="0">
                <a:solidFill>
                  <a:srgbClr val="221F1F"/>
                </a:solidFill>
                <a:latin typeface="Arial" panose="020B0604020202020204" pitchFamily="34" charset="0"/>
                <a:ea typeface="Garamond" panose="02020404030301010803" pitchFamily="18" charset="0"/>
              </a:rPr>
              <a:t>h</a:t>
            </a:r>
            <a:r>
              <a:rPr lang="en-US" sz="4000" dirty="0">
                <a:solidFill>
                  <a:srgbClr val="221F1F"/>
                </a:solidFill>
                <a:latin typeface="Arial" panose="020B0604020202020204" pitchFamily="34" charset="0"/>
                <a:ea typeface="Garamond" panose="02020404030301010803" pitchFamily="18" charset="0"/>
              </a:rPr>
              <a:t>e</a:t>
            </a:r>
            <a:r>
              <a:rPr lang="en-US" sz="4000" spc="-15" dirty="0">
                <a:solidFill>
                  <a:srgbClr val="221F1F"/>
                </a:solidFill>
                <a:latin typeface="Arial" panose="020B0604020202020204" pitchFamily="34" charset="0"/>
                <a:ea typeface="Garamond" panose="02020404030301010803" pitchFamily="18" charset="0"/>
              </a:rPr>
              <a:t> </a:t>
            </a:r>
            <a:r>
              <a:rPr lang="en-US" sz="4000" spc="-30" dirty="0">
                <a:solidFill>
                  <a:srgbClr val="221F1F"/>
                </a:solidFill>
                <a:latin typeface="Arial" panose="020B0604020202020204" pitchFamily="34" charset="0"/>
                <a:ea typeface="Garamond" panose="02020404030301010803" pitchFamily="18" charset="0"/>
              </a:rPr>
              <a:t>O</a:t>
            </a:r>
            <a:r>
              <a:rPr lang="en-US" sz="4000" spc="-25" dirty="0">
                <a:solidFill>
                  <a:srgbClr val="221F1F"/>
                </a:solidFill>
                <a:latin typeface="Arial" panose="020B0604020202020204" pitchFamily="34" charset="0"/>
                <a:ea typeface="Garamond" panose="02020404030301010803" pitchFamily="18" charset="0"/>
              </a:rPr>
              <a:t>l</a:t>
            </a:r>
            <a:r>
              <a:rPr lang="en-US" sz="4000" dirty="0">
                <a:solidFill>
                  <a:srgbClr val="221F1F"/>
                </a:solidFill>
                <a:latin typeface="Arial" panose="020B0604020202020204" pitchFamily="34" charset="0"/>
                <a:ea typeface="Garamond" panose="02020404030301010803" pitchFamily="18" charset="0"/>
              </a:rPr>
              <a:t>d</a:t>
            </a:r>
            <a:r>
              <a:rPr lang="en-US" sz="4000" spc="-145" dirty="0">
                <a:solidFill>
                  <a:srgbClr val="221F1F"/>
                </a:solidFill>
                <a:latin typeface="Arial" panose="020B0604020202020204" pitchFamily="34" charset="0"/>
                <a:ea typeface="Garamond" panose="02020404030301010803" pitchFamily="18" charset="0"/>
              </a:rPr>
              <a:t> </a:t>
            </a:r>
            <a:r>
              <a:rPr lang="en-US" sz="4000" spc="-115" dirty="0">
                <a:solidFill>
                  <a:srgbClr val="221F1F"/>
                </a:solidFill>
                <a:latin typeface="Arial" panose="020B0604020202020204" pitchFamily="34" charset="0"/>
                <a:ea typeface="Garamond" panose="02020404030301010803" pitchFamily="18" charset="0"/>
              </a:rPr>
              <a:t>T</a:t>
            </a:r>
            <a:r>
              <a:rPr lang="en-US" sz="4000" spc="-30" dirty="0">
                <a:solidFill>
                  <a:srgbClr val="221F1F"/>
                </a:solidFill>
                <a:latin typeface="Arial" panose="020B0604020202020204" pitchFamily="34" charset="0"/>
                <a:ea typeface="Garamond" panose="02020404030301010803" pitchFamily="18" charset="0"/>
              </a:rPr>
              <a:t>e</a:t>
            </a:r>
            <a:r>
              <a:rPr lang="en-US" sz="4000" spc="-25" dirty="0">
                <a:solidFill>
                  <a:srgbClr val="221F1F"/>
                </a:solidFill>
                <a:latin typeface="Arial" panose="020B0604020202020204" pitchFamily="34" charset="0"/>
                <a:ea typeface="Garamond" panose="02020404030301010803" pitchFamily="18" charset="0"/>
              </a:rPr>
              <a:t>s</a:t>
            </a:r>
            <a:r>
              <a:rPr lang="en-US" sz="4000" spc="-30" dirty="0">
                <a:solidFill>
                  <a:srgbClr val="221F1F"/>
                </a:solidFill>
                <a:latin typeface="Arial" panose="020B0604020202020204" pitchFamily="34" charset="0"/>
                <a:ea typeface="Garamond" panose="02020404030301010803" pitchFamily="18" charset="0"/>
              </a:rPr>
              <a:t>tamen</a:t>
            </a:r>
            <a:r>
              <a:rPr lang="en-US" sz="4000" dirty="0">
                <a:solidFill>
                  <a:srgbClr val="221F1F"/>
                </a:solidFill>
                <a:latin typeface="Arial" panose="020B0604020202020204" pitchFamily="34" charset="0"/>
                <a:ea typeface="Garamond" panose="02020404030301010803" pitchFamily="18" charset="0"/>
              </a:rPr>
              <a:t>t</a:t>
            </a:r>
            <a:r>
              <a:rPr lang="en-US" sz="4000" spc="-10" dirty="0">
                <a:solidFill>
                  <a:srgbClr val="221F1F"/>
                </a:solidFill>
                <a:latin typeface="Arial" panose="020B0604020202020204" pitchFamily="34" charset="0"/>
                <a:ea typeface="Garamond" panose="02020404030301010803" pitchFamily="18" charset="0"/>
              </a:rPr>
              <a:t> </a:t>
            </a:r>
            <a:r>
              <a:rPr lang="en-US" sz="4000" spc="-30" dirty="0">
                <a:solidFill>
                  <a:srgbClr val="221F1F"/>
                </a:solidFill>
                <a:latin typeface="Arial" panose="020B0604020202020204" pitchFamily="34" charset="0"/>
                <a:ea typeface="Garamond" panose="02020404030301010803" pitchFamily="18" charset="0"/>
              </a:rPr>
              <a:t>consi</a:t>
            </a:r>
            <a:r>
              <a:rPr lang="en-US" sz="4000" spc="-25" dirty="0">
                <a:solidFill>
                  <a:srgbClr val="221F1F"/>
                </a:solidFill>
                <a:latin typeface="Arial" panose="020B0604020202020204" pitchFamily="34" charset="0"/>
                <a:ea typeface="Garamond" panose="02020404030301010803" pitchFamily="18" charset="0"/>
              </a:rPr>
              <a:t>s</a:t>
            </a:r>
            <a:r>
              <a:rPr lang="en-US" sz="4000" spc="-30" dirty="0">
                <a:solidFill>
                  <a:srgbClr val="221F1F"/>
                </a:solidFill>
                <a:latin typeface="Arial" panose="020B0604020202020204" pitchFamily="34" charset="0"/>
                <a:ea typeface="Garamond" panose="02020404030301010803" pitchFamily="18" charset="0"/>
              </a:rPr>
              <a:t>t</a:t>
            </a:r>
            <a:r>
              <a:rPr lang="en-US" sz="4000" dirty="0">
                <a:solidFill>
                  <a:srgbClr val="221F1F"/>
                </a:solidFill>
                <a:latin typeface="Arial" panose="020B0604020202020204" pitchFamily="34" charset="0"/>
                <a:ea typeface="Garamond" panose="02020404030301010803" pitchFamily="18" charset="0"/>
              </a:rPr>
              <a:t>s</a:t>
            </a:r>
            <a:r>
              <a:rPr lang="en-US" sz="4000" spc="-15" dirty="0">
                <a:solidFill>
                  <a:srgbClr val="221F1F"/>
                </a:solidFill>
                <a:latin typeface="Arial" panose="020B0604020202020204" pitchFamily="34" charset="0"/>
                <a:ea typeface="Garamond" panose="02020404030301010803" pitchFamily="18" charset="0"/>
              </a:rPr>
              <a:t> </a:t>
            </a:r>
            <a:r>
              <a:rPr lang="en-US" sz="4000" spc="-30" dirty="0">
                <a:solidFill>
                  <a:srgbClr val="221F1F"/>
                </a:solidFill>
                <a:latin typeface="Arial" panose="020B0604020202020204" pitchFamily="34" charset="0"/>
                <a:ea typeface="Garamond" panose="02020404030301010803" pitchFamily="18" charset="0"/>
              </a:rPr>
              <a:t>o</a:t>
            </a:r>
            <a:r>
              <a:rPr lang="en-US" sz="4000" dirty="0">
                <a:solidFill>
                  <a:srgbClr val="221F1F"/>
                </a:solidFill>
                <a:latin typeface="Arial" panose="020B0604020202020204" pitchFamily="34" charset="0"/>
                <a:ea typeface="Garamond" panose="02020404030301010803" pitchFamily="18" charset="0"/>
              </a:rPr>
              <a:t>f</a:t>
            </a:r>
            <a:r>
              <a:rPr lang="en-US" sz="4000" spc="-10" dirty="0">
                <a:solidFill>
                  <a:srgbClr val="221F1F"/>
                </a:solidFill>
                <a:latin typeface="Arial" panose="020B0604020202020204" pitchFamily="34" charset="0"/>
                <a:ea typeface="Garamond" panose="02020404030301010803" pitchFamily="18" charset="0"/>
              </a:rPr>
              <a:t> </a:t>
            </a:r>
            <a:r>
              <a:rPr lang="en-US" sz="4000" spc="-30" dirty="0">
                <a:solidFill>
                  <a:srgbClr val="221F1F"/>
                </a:solidFill>
                <a:latin typeface="Arial" panose="020B0604020202020204" pitchFamily="34" charset="0"/>
                <a:ea typeface="Garamond" panose="02020404030301010803" pitchFamily="18" charset="0"/>
              </a:rPr>
              <a:t>3</a:t>
            </a:r>
            <a:r>
              <a:rPr lang="en-US" sz="4000" dirty="0">
                <a:solidFill>
                  <a:srgbClr val="221F1F"/>
                </a:solidFill>
                <a:latin typeface="Arial" panose="020B0604020202020204" pitchFamily="34" charset="0"/>
                <a:ea typeface="Garamond" panose="02020404030301010803" pitchFamily="18" charset="0"/>
              </a:rPr>
              <a:t>9</a:t>
            </a:r>
            <a:r>
              <a:rPr lang="en-US" sz="4000" spc="-15" dirty="0">
                <a:solidFill>
                  <a:srgbClr val="221F1F"/>
                </a:solidFill>
                <a:latin typeface="Arial" panose="020B0604020202020204" pitchFamily="34" charset="0"/>
                <a:ea typeface="Garamond" panose="02020404030301010803" pitchFamily="18" charset="0"/>
              </a:rPr>
              <a:t> </a:t>
            </a:r>
            <a:r>
              <a:rPr lang="en-US" sz="4000" spc="-25" dirty="0">
                <a:solidFill>
                  <a:srgbClr val="221F1F"/>
                </a:solidFill>
                <a:latin typeface="Arial" panose="020B0604020202020204" pitchFamily="34" charset="0"/>
                <a:ea typeface="Garamond" panose="02020404030301010803" pitchFamily="18" charset="0"/>
              </a:rPr>
              <a:t>B</a:t>
            </a:r>
            <a:r>
              <a:rPr lang="en-US" sz="4000" spc="-20" dirty="0">
                <a:solidFill>
                  <a:srgbClr val="221F1F"/>
                </a:solidFill>
                <a:latin typeface="Arial" panose="020B0604020202020204" pitchFamily="34" charset="0"/>
                <a:ea typeface="Garamond" panose="02020404030301010803" pitchFamily="18" charset="0"/>
              </a:rPr>
              <a:t>o</a:t>
            </a:r>
            <a:r>
              <a:rPr lang="en-US" sz="4000" spc="-25" dirty="0">
                <a:solidFill>
                  <a:srgbClr val="221F1F"/>
                </a:solidFill>
                <a:latin typeface="Arial" panose="020B0604020202020204" pitchFamily="34" charset="0"/>
                <a:ea typeface="Garamond" panose="02020404030301010803" pitchFamily="18" charset="0"/>
              </a:rPr>
              <a:t>oks</a:t>
            </a:r>
            <a:r>
              <a:rPr lang="en-US" sz="4000" spc="10" dirty="0">
                <a:solidFill>
                  <a:srgbClr val="221F1F"/>
                </a:solidFill>
                <a:latin typeface="Arial" panose="020B0604020202020204" pitchFamily="34" charset="0"/>
                <a:ea typeface="Garamond" panose="02020404030301010803" pitchFamily="18" charset="0"/>
              </a:rPr>
              <a:t>.</a:t>
            </a:r>
          </a:p>
          <a:p>
            <a:pPr marL="571500" indent="-571500">
              <a:buFont typeface="Arial" panose="020B0604020202020204" pitchFamily="34" charset="0"/>
              <a:buChar char="•"/>
            </a:pPr>
            <a:r>
              <a:rPr lang="en-US" sz="4000" spc="15" dirty="0">
                <a:solidFill>
                  <a:srgbClr val="221F1F"/>
                </a:solidFill>
                <a:latin typeface="Arial" panose="020B0604020202020204" pitchFamily="34" charset="0"/>
                <a:ea typeface="Garamond" panose="02020404030301010803" pitchFamily="18" charset="0"/>
              </a:rPr>
              <a:t>In the</a:t>
            </a:r>
            <a:r>
              <a:rPr lang="en-US" sz="4000" spc="-15" dirty="0">
                <a:solidFill>
                  <a:srgbClr val="221F1F"/>
                </a:solidFill>
                <a:latin typeface="Arial" panose="020B0604020202020204" pitchFamily="34" charset="0"/>
                <a:ea typeface="Garamond" panose="02020404030301010803" pitchFamily="18" charset="0"/>
              </a:rPr>
              <a:t> </a:t>
            </a:r>
            <a:r>
              <a:rPr lang="en-US" sz="4000" spc="-5" dirty="0">
                <a:solidFill>
                  <a:srgbClr val="221F1F"/>
                </a:solidFill>
                <a:latin typeface="Arial" panose="020B0604020202020204" pitchFamily="34" charset="0"/>
                <a:ea typeface="Garamond" panose="02020404030301010803" pitchFamily="18" charset="0"/>
              </a:rPr>
              <a:t>Heb</a:t>
            </a:r>
            <a:r>
              <a:rPr lang="en-US" sz="4000" spc="-10" dirty="0">
                <a:solidFill>
                  <a:srgbClr val="221F1F"/>
                </a:solidFill>
                <a:latin typeface="Arial" panose="020B0604020202020204" pitchFamily="34" charset="0"/>
                <a:ea typeface="Garamond" panose="02020404030301010803" pitchFamily="18" charset="0"/>
              </a:rPr>
              <a:t>r</a:t>
            </a:r>
            <a:r>
              <a:rPr lang="en-US" sz="4000" spc="-15" dirty="0">
                <a:solidFill>
                  <a:srgbClr val="221F1F"/>
                </a:solidFill>
                <a:latin typeface="Arial" panose="020B0604020202020204" pitchFamily="34" charset="0"/>
                <a:ea typeface="Garamond" panose="02020404030301010803" pitchFamily="18" charset="0"/>
              </a:rPr>
              <a:t>e</a:t>
            </a:r>
            <a:r>
              <a:rPr lang="en-US" sz="4000" spc="25" dirty="0">
                <a:solidFill>
                  <a:srgbClr val="221F1F"/>
                </a:solidFill>
                <a:latin typeface="Arial" panose="020B0604020202020204" pitchFamily="34" charset="0"/>
                <a:ea typeface="Garamond" panose="02020404030301010803" pitchFamily="18" charset="0"/>
              </a:rPr>
              <a:t>w</a:t>
            </a:r>
            <a:r>
              <a:rPr lang="en-US" sz="4000" spc="-10" dirty="0">
                <a:solidFill>
                  <a:srgbClr val="221F1F"/>
                </a:solidFill>
                <a:latin typeface="Arial" panose="020B0604020202020204" pitchFamily="34" charset="0"/>
                <a:ea typeface="Garamond" panose="02020404030301010803" pitchFamily="18" charset="0"/>
              </a:rPr>
              <a:t> </a:t>
            </a:r>
            <a:r>
              <a:rPr lang="en-US" sz="4000" spc="-30" dirty="0">
                <a:solidFill>
                  <a:srgbClr val="221F1F"/>
                </a:solidFill>
                <a:latin typeface="Arial" panose="020B0604020202020204" pitchFamily="34" charset="0"/>
                <a:ea typeface="Garamond" panose="02020404030301010803" pitchFamily="18" charset="0"/>
              </a:rPr>
              <a:t>Bi</a:t>
            </a:r>
            <a:r>
              <a:rPr lang="en-US" sz="4000" spc="-40" dirty="0">
                <a:solidFill>
                  <a:srgbClr val="221F1F"/>
                </a:solidFill>
                <a:latin typeface="Arial" panose="020B0604020202020204" pitchFamily="34" charset="0"/>
                <a:ea typeface="Garamond" panose="02020404030301010803" pitchFamily="18" charset="0"/>
              </a:rPr>
              <a:t>b</a:t>
            </a:r>
            <a:r>
              <a:rPr lang="en-US" sz="4000" spc="-25" dirty="0">
                <a:solidFill>
                  <a:srgbClr val="221F1F"/>
                </a:solidFill>
                <a:latin typeface="Arial" panose="020B0604020202020204" pitchFamily="34" charset="0"/>
                <a:ea typeface="Garamond" panose="02020404030301010803" pitchFamily="18" charset="0"/>
              </a:rPr>
              <a:t>l</a:t>
            </a:r>
            <a:r>
              <a:rPr lang="en-US" sz="4000" dirty="0">
                <a:solidFill>
                  <a:srgbClr val="221F1F"/>
                </a:solidFill>
                <a:latin typeface="Arial" panose="020B0604020202020204" pitchFamily="34" charset="0"/>
                <a:ea typeface="Garamond" panose="02020404030301010803" pitchFamily="18" charset="0"/>
              </a:rPr>
              <a:t>e</a:t>
            </a:r>
            <a:r>
              <a:rPr lang="en-US" sz="4000" spc="-15" dirty="0">
                <a:solidFill>
                  <a:srgbClr val="221F1F"/>
                </a:solidFill>
                <a:latin typeface="Arial" panose="020B0604020202020204" pitchFamily="34" charset="0"/>
                <a:ea typeface="Garamond" panose="02020404030301010803" pitchFamily="18" charset="0"/>
              </a:rPr>
              <a:t> some of those 39 books are combined into</a:t>
            </a:r>
            <a:r>
              <a:rPr lang="en-US" sz="4000" spc="-10" dirty="0">
                <a:solidFill>
                  <a:srgbClr val="221F1F"/>
                </a:solidFill>
                <a:latin typeface="Arial" panose="020B0604020202020204" pitchFamily="34" charset="0"/>
                <a:ea typeface="Garamond" panose="02020404030301010803" pitchFamily="18" charset="0"/>
              </a:rPr>
              <a:t> </a:t>
            </a:r>
            <a:r>
              <a:rPr lang="en-US" sz="4000" spc="-30" dirty="0">
                <a:solidFill>
                  <a:srgbClr val="221F1F"/>
                </a:solidFill>
                <a:latin typeface="Arial" panose="020B0604020202020204" pitchFamily="34" charset="0"/>
                <a:ea typeface="Garamond" panose="02020404030301010803" pitchFamily="18" charset="0"/>
              </a:rPr>
              <a:t>2</a:t>
            </a:r>
            <a:r>
              <a:rPr lang="en-US" sz="4000" dirty="0">
                <a:solidFill>
                  <a:srgbClr val="221F1F"/>
                </a:solidFill>
                <a:latin typeface="Arial" panose="020B0604020202020204" pitchFamily="34" charset="0"/>
                <a:ea typeface="Garamond" panose="02020404030301010803" pitchFamily="18" charset="0"/>
              </a:rPr>
              <a:t>4</a:t>
            </a:r>
            <a:r>
              <a:rPr lang="en-US" sz="4000" spc="-15" dirty="0">
                <a:solidFill>
                  <a:srgbClr val="221F1F"/>
                </a:solidFill>
                <a:latin typeface="Arial" panose="020B0604020202020204" pitchFamily="34" charset="0"/>
                <a:ea typeface="Garamond" panose="02020404030301010803" pitchFamily="18" charset="0"/>
              </a:rPr>
              <a:t> </a:t>
            </a:r>
            <a:r>
              <a:rPr lang="en-US" sz="4000" spc="-25" dirty="0">
                <a:solidFill>
                  <a:srgbClr val="221F1F"/>
                </a:solidFill>
                <a:latin typeface="Arial" panose="020B0604020202020204" pitchFamily="34" charset="0"/>
                <a:ea typeface="Garamond" panose="02020404030301010803" pitchFamily="18" charset="0"/>
              </a:rPr>
              <a:t>b</a:t>
            </a:r>
            <a:r>
              <a:rPr lang="en-US" sz="4000" spc="-20" dirty="0">
                <a:solidFill>
                  <a:srgbClr val="221F1F"/>
                </a:solidFill>
                <a:latin typeface="Arial" panose="020B0604020202020204" pitchFamily="34" charset="0"/>
                <a:ea typeface="Garamond" panose="02020404030301010803" pitchFamily="18" charset="0"/>
              </a:rPr>
              <a:t>o</a:t>
            </a:r>
            <a:r>
              <a:rPr lang="en-US" sz="4000" spc="-25" dirty="0">
                <a:solidFill>
                  <a:srgbClr val="221F1F"/>
                </a:solidFill>
                <a:latin typeface="Arial" panose="020B0604020202020204" pitchFamily="34" charset="0"/>
                <a:ea typeface="Garamond" panose="02020404030301010803" pitchFamily="18" charset="0"/>
              </a:rPr>
              <a:t>oks</a:t>
            </a:r>
            <a:r>
              <a:rPr lang="en-US" sz="4000" spc="5" dirty="0">
                <a:solidFill>
                  <a:srgbClr val="221F1F"/>
                </a:solidFill>
                <a:latin typeface="Arial" panose="020B0604020202020204" pitchFamily="34" charset="0"/>
                <a:ea typeface="Garamond" panose="02020404030301010803" pitchFamily="18" charset="0"/>
              </a:rPr>
              <a:t>.</a:t>
            </a:r>
            <a:r>
              <a:rPr lang="en-US" sz="4000" spc="15" dirty="0">
                <a:solidFill>
                  <a:srgbClr val="221F1F"/>
                </a:solidFill>
                <a:latin typeface="Arial" panose="020B0604020202020204" pitchFamily="34" charset="0"/>
                <a:ea typeface="Garamond" panose="02020404030301010803" pitchFamily="18" charset="0"/>
              </a:rPr>
              <a:t> </a:t>
            </a:r>
          </a:p>
          <a:p>
            <a:pPr marL="571500" indent="-571500">
              <a:buFont typeface="Arial" panose="020B0604020202020204" pitchFamily="34" charset="0"/>
              <a:buChar char="•"/>
            </a:pPr>
            <a:r>
              <a:rPr lang="en-US" sz="4000" spc="-25" dirty="0">
                <a:solidFill>
                  <a:srgbClr val="221F1F"/>
                </a:solidFill>
                <a:latin typeface="Arial" panose="020B0604020202020204" pitchFamily="34" charset="0"/>
                <a:ea typeface="Garamond" panose="02020404030301010803" pitchFamily="18" charset="0"/>
              </a:rPr>
              <a:t>The H</a:t>
            </a:r>
            <a:r>
              <a:rPr lang="en-US" sz="4000" spc="-5" dirty="0">
                <a:solidFill>
                  <a:srgbClr val="221F1F"/>
                </a:solidFill>
                <a:latin typeface="Arial" panose="020B0604020202020204" pitchFamily="34" charset="0"/>
                <a:ea typeface="Garamond" panose="02020404030301010803" pitchFamily="18" charset="0"/>
              </a:rPr>
              <a:t>eb</a:t>
            </a:r>
            <a:r>
              <a:rPr lang="en-US" sz="4000" spc="-15" dirty="0">
                <a:solidFill>
                  <a:srgbClr val="221F1F"/>
                </a:solidFill>
                <a:latin typeface="Arial" panose="020B0604020202020204" pitchFamily="34" charset="0"/>
                <a:ea typeface="Garamond" panose="02020404030301010803" pitchFamily="18" charset="0"/>
              </a:rPr>
              <a:t>re</a:t>
            </a:r>
            <a:r>
              <a:rPr lang="en-US" sz="4000" spc="25" dirty="0">
                <a:solidFill>
                  <a:srgbClr val="221F1F"/>
                </a:solidFill>
                <a:latin typeface="Arial" panose="020B0604020202020204" pitchFamily="34" charset="0"/>
                <a:ea typeface="Garamond" panose="02020404030301010803" pitchFamily="18" charset="0"/>
              </a:rPr>
              <a:t>w</a:t>
            </a:r>
            <a:r>
              <a:rPr lang="en-US" sz="4000" spc="-5" dirty="0">
                <a:solidFill>
                  <a:srgbClr val="221F1F"/>
                </a:solidFill>
                <a:latin typeface="Arial" panose="020B0604020202020204" pitchFamily="34" charset="0"/>
                <a:ea typeface="Garamond" panose="02020404030301010803" pitchFamily="18" charset="0"/>
              </a:rPr>
              <a:t> </a:t>
            </a:r>
            <a:r>
              <a:rPr lang="en-US" sz="4000" spc="-30" dirty="0">
                <a:solidFill>
                  <a:srgbClr val="221F1F"/>
                </a:solidFill>
                <a:latin typeface="Arial" panose="020B0604020202020204" pitchFamily="34" charset="0"/>
                <a:ea typeface="Garamond" panose="02020404030301010803" pitchFamily="18" charset="0"/>
              </a:rPr>
              <a:t>Bi</a:t>
            </a:r>
            <a:r>
              <a:rPr lang="en-US" sz="4000" spc="-40" dirty="0">
                <a:solidFill>
                  <a:srgbClr val="221F1F"/>
                </a:solidFill>
                <a:latin typeface="Arial" panose="020B0604020202020204" pitchFamily="34" charset="0"/>
                <a:ea typeface="Garamond" panose="02020404030301010803" pitchFamily="18" charset="0"/>
              </a:rPr>
              <a:t>b</a:t>
            </a:r>
            <a:r>
              <a:rPr lang="en-US" sz="4000" spc="-30" dirty="0">
                <a:solidFill>
                  <a:srgbClr val="221F1F"/>
                </a:solidFill>
                <a:latin typeface="Arial" panose="020B0604020202020204" pitchFamily="34" charset="0"/>
                <a:ea typeface="Garamond" panose="02020404030301010803" pitchFamily="18" charset="0"/>
              </a:rPr>
              <a:t>l</a:t>
            </a:r>
            <a:r>
              <a:rPr lang="en-US" sz="4000" dirty="0">
                <a:solidFill>
                  <a:srgbClr val="221F1F"/>
                </a:solidFill>
                <a:latin typeface="Arial" panose="020B0604020202020204" pitchFamily="34" charset="0"/>
                <a:ea typeface="Garamond" panose="02020404030301010803" pitchFamily="18" charset="0"/>
              </a:rPr>
              <a:t>e</a:t>
            </a:r>
            <a:r>
              <a:rPr lang="en-US" sz="4000" spc="-10" dirty="0">
                <a:solidFill>
                  <a:srgbClr val="221F1F"/>
                </a:solidFill>
                <a:latin typeface="Arial" panose="020B0604020202020204" pitchFamily="34" charset="0"/>
                <a:ea typeface="Garamond" panose="02020404030301010803" pitchFamily="18" charset="0"/>
              </a:rPr>
              <a:t> </a:t>
            </a:r>
            <a:r>
              <a:rPr lang="en-US" sz="4000" spc="-30" dirty="0">
                <a:solidFill>
                  <a:srgbClr val="221F1F"/>
                </a:solidFill>
                <a:latin typeface="Arial" panose="020B0604020202020204" pitchFamily="34" charset="0"/>
                <a:ea typeface="Garamond" panose="02020404030301010803" pitchFamily="18" charset="0"/>
              </a:rPr>
              <a:t>comb</a:t>
            </a:r>
            <a:r>
              <a:rPr lang="en-US" sz="4000" spc="-25" dirty="0">
                <a:solidFill>
                  <a:srgbClr val="221F1F"/>
                </a:solidFill>
                <a:latin typeface="Arial" panose="020B0604020202020204" pitchFamily="34" charset="0"/>
                <a:ea typeface="Garamond" panose="02020404030301010803" pitchFamily="18" charset="0"/>
              </a:rPr>
              <a:t>i</a:t>
            </a:r>
            <a:r>
              <a:rPr lang="en-US" sz="4000" spc="-30" dirty="0">
                <a:solidFill>
                  <a:srgbClr val="221F1F"/>
                </a:solidFill>
                <a:latin typeface="Arial" panose="020B0604020202020204" pitchFamily="34" charset="0"/>
                <a:ea typeface="Garamond" panose="02020404030301010803" pitchFamily="18" charset="0"/>
              </a:rPr>
              <a:t>ne</a:t>
            </a:r>
            <a:r>
              <a:rPr lang="en-US" sz="4000" dirty="0">
                <a:solidFill>
                  <a:srgbClr val="221F1F"/>
                </a:solidFill>
                <a:latin typeface="Arial" panose="020B0604020202020204" pitchFamily="34" charset="0"/>
                <a:ea typeface="Garamond" panose="02020404030301010803" pitchFamily="18" charset="0"/>
              </a:rPr>
              <a:t>s</a:t>
            </a:r>
            <a:r>
              <a:rPr lang="en-US" sz="4000" spc="-15" dirty="0">
                <a:solidFill>
                  <a:srgbClr val="221F1F"/>
                </a:solidFill>
                <a:latin typeface="Arial" panose="020B0604020202020204" pitchFamily="34" charset="0"/>
                <a:ea typeface="Garamond" panose="02020404030301010803" pitchFamily="18" charset="0"/>
              </a:rPr>
              <a:t> </a:t>
            </a:r>
            <a:r>
              <a:rPr lang="en-US" sz="4000" dirty="0">
                <a:solidFill>
                  <a:srgbClr val="221F1F"/>
                </a:solidFill>
                <a:latin typeface="Arial" panose="020B0604020202020204" pitchFamily="34" charset="0"/>
                <a:ea typeface="Garamond" panose="02020404030301010803" pitchFamily="18" charset="0"/>
              </a:rPr>
              <a:t>1</a:t>
            </a:r>
            <a:r>
              <a:rPr lang="en-US" sz="4000" spc="-10" dirty="0">
                <a:solidFill>
                  <a:srgbClr val="221F1F"/>
                </a:solidFill>
                <a:latin typeface="Arial" panose="020B0604020202020204" pitchFamily="34" charset="0"/>
                <a:ea typeface="Garamond" panose="02020404030301010803" pitchFamily="18" charset="0"/>
              </a:rPr>
              <a:t> </a:t>
            </a:r>
            <a:r>
              <a:rPr lang="en-US" sz="4000" dirty="0">
                <a:solidFill>
                  <a:srgbClr val="221F1F"/>
                </a:solidFill>
                <a:latin typeface="Arial" panose="020B0604020202020204" pitchFamily="34" charset="0"/>
                <a:ea typeface="Garamond" panose="02020404030301010803" pitchFamily="18" charset="0"/>
              </a:rPr>
              <a:t>&amp;</a:t>
            </a:r>
            <a:r>
              <a:rPr lang="en-US" sz="4000" spc="-15" dirty="0">
                <a:solidFill>
                  <a:srgbClr val="221F1F"/>
                </a:solidFill>
                <a:latin typeface="Arial" panose="020B0604020202020204" pitchFamily="34" charset="0"/>
                <a:ea typeface="Garamond" panose="02020404030301010803" pitchFamily="18" charset="0"/>
              </a:rPr>
              <a:t> </a:t>
            </a:r>
            <a:r>
              <a:rPr lang="en-US" sz="4000" dirty="0">
                <a:solidFill>
                  <a:srgbClr val="221F1F"/>
                </a:solidFill>
                <a:latin typeface="Arial" panose="020B0604020202020204" pitchFamily="34" charset="0"/>
                <a:ea typeface="Garamond" panose="02020404030301010803" pitchFamily="18" charset="0"/>
              </a:rPr>
              <a:t>2</a:t>
            </a:r>
            <a:r>
              <a:rPr lang="en-US" sz="4000" spc="-10" dirty="0">
                <a:solidFill>
                  <a:srgbClr val="221F1F"/>
                </a:solidFill>
                <a:latin typeface="Arial" panose="020B0604020202020204" pitchFamily="34" charset="0"/>
                <a:ea typeface="Garamond" panose="02020404030301010803" pitchFamily="18" charset="0"/>
              </a:rPr>
              <a:t> </a:t>
            </a:r>
            <a:r>
              <a:rPr lang="en-US" sz="4000" spc="-25" dirty="0">
                <a:solidFill>
                  <a:srgbClr val="221F1F"/>
                </a:solidFill>
                <a:latin typeface="Arial" panose="020B0604020202020204" pitchFamily="34" charset="0"/>
                <a:ea typeface="Garamond" panose="02020404030301010803" pitchFamily="18" charset="0"/>
              </a:rPr>
              <a:t>Samuel</a:t>
            </a:r>
            <a:r>
              <a:rPr lang="en-US" sz="4000" spc="130" dirty="0">
                <a:solidFill>
                  <a:srgbClr val="221F1F"/>
                </a:solidFill>
                <a:latin typeface="Arial" panose="020B0604020202020204" pitchFamily="34" charset="0"/>
                <a:ea typeface="Garamond" panose="02020404030301010803" pitchFamily="18" charset="0"/>
              </a:rPr>
              <a:t>,</a:t>
            </a:r>
            <a:r>
              <a:rPr lang="en-US" sz="4000" spc="5" dirty="0">
                <a:solidFill>
                  <a:srgbClr val="221F1F"/>
                </a:solidFill>
                <a:latin typeface="Arial" panose="020B0604020202020204" pitchFamily="34" charset="0"/>
                <a:ea typeface="Garamond" panose="02020404030301010803" pitchFamily="18" charset="0"/>
              </a:rPr>
              <a:t>1</a:t>
            </a:r>
            <a:r>
              <a:rPr lang="en-US" sz="4000" spc="-10" dirty="0">
                <a:solidFill>
                  <a:srgbClr val="221F1F"/>
                </a:solidFill>
                <a:latin typeface="Arial" panose="020B0604020202020204" pitchFamily="34" charset="0"/>
                <a:ea typeface="Garamond" panose="02020404030301010803" pitchFamily="18" charset="0"/>
              </a:rPr>
              <a:t> </a:t>
            </a:r>
            <a:r>
              <a:rPr lang="en-US" sz="4000" dirty="0">
                <a:solidFill>
                  <a:srgbClr val="221F1F"/>
                </a:solidFill>
                <a:latin typeface="Arial" panose="020B0604020202020204" pitchFamily="34" charset="0"/>
                <a:ea typeface="Garamond" panose="02020404030301010803" pitchFamily="18" charset="0"/>
              </a:rPr>
              <a:t>&amp;</a:t>
            </a:r>
            <a:r>
              <a:rPr lang="en-US" sz="4000" spc="-10" dirty="0">
                <a:solidFill>
                  <a:srgbClr val="221F1F"/>
                </a:solidFill>
                <a:latin typeface="Arial" panose="020B0604020202020204" pitchFamily="34" charset="0"/>
                <a:ea typeface="Garamond" panose="02020404030301010803" pitchFamily="18" charset="0"/>
              </a:rPr>
              <a:t> </a:t>
            </a:r>
            <a:r>
              <a:rPr lang="en-US" sz="4000" dirty="0">
                <a:solidFill>
                  <a:srgbClr val="221F1F"/>
                </a:solidFill>
                <a:latin typeface="Arial" panose="020B0604020202020204" pitchFamily="34" charset="0"/>
                <a:ea typeface="Garamond" panose="02020404030301010803" pitchFamily="18" charset="0"/>
              </a:rPr>
              <a:t>2</a:t>
            </a:r>
            <a:r>
              <a:rPr lang="en-US" sz="4000" spc="-15" dirty="0">
                <a:solidFill>
                  <a:srgbClr val="221F1F"/>
                </a:solidFill>
                <a:latin typeface="Arial" panose="020B0604020202020204" pitchFamily="34" charset="0"/>
                <a:ea typeface="Garamond" panose="02020404030301010803" pitchFamily="18" charset="0"/>
              </a:rPr>
              <a:t> </a:t>
            </a:r>
            <a:r>
              <a:rPr lang="en-US" sz="4000" spc="-25" dirty="0">
                <a:solidFill>
                  <a:srgbClr val="221F1F"/>
                </a:solidFill>
                <a:latin typeface="Arial" panose="020B0604020202020204" pitchFamily="34" charset="0"/>
                <a:ea typeface="Garamond" panose="02020404030301010803" pitchFamily="18" charset="0"/>
              </a:rPr>
              <a:t>Kin</a:t>
            </a:r>
            <a:r>
              <a:rPr lang="en-US" sz="4000" spc="-20" dirty="0">
                <a:solidFill>
                  <a:srgbClr val="221F1F"/>
                </a:solidFill>
                <a:latin typeface="Arial" panose="020B0604020202020204" pitchFamily="34" charset="0"/>
                <a:ea typeface="Garamond" panose="02020404030301010803" pitchFamily="18" charset="0"/>
              </a:rPr>
              <a:t>g</a:t>
            </a:r>
            <a:r>
              <a:rPr lang="en-US" sz="4000" spc="-25" dirty="0">
                <a:solidFill>
                  <a:srgbClr val="221F1F"/>
                </a:solidFill>
                <a:latin typeface="Arial" panose="020B0604020202020204" pitchFamily="34" charset="0"/>
                <a:ea typeface="Garamond" panose="02020404030301010803" pitchFamily="18" charset="0"/>
              </a:rPr>
              <a:t>s</a:t>
            </a:r>
            <a:r>
              <a:rPr lang="en-US" sz="4000" spc="10" dirty="0">
                <a:solidFill>
                  <a:srgbClr val="221F1F"/>
                </a:solidFill>
                <a:latin typeface="Arial" panose="020B0604020202020204" pitchFamily="34" charset="0"/>
                <a:ea typeface="Garamond" panose="02020404030301010803" pitchFamily="18" charset="0"/>
              </a:rPr>
              <a:t>,</a:t>
            </a:r>
            <a:r>
              <a:rPr lang="en-US" sz="4000" dirty="0">
                <a:solidFill>
                  <a:srgbClr val="221F1F"/>
                </a:solidFill>
                <a:latin typeface="Arial" panose="020B0604020202020204" pitchFamily="34" charset="0"/>
                <a:ea typeface="Garamond" panose="02020404030301010803" pitchFamily="18" charset="0"/>
              </a:rPr>
              <a:t> 1</a:t>
            </a:r>
            <a:r>
              <a:rPr lang="en-US" sz="4000" spc="-10" dirty="0">
                <a:solidFill>
                  <a:srgbClr val="221F1F"/>
                </a:solidFill>
                <a:latin typeface="Arial" panose="020B0604020202020204" pitchFamily="34" charset="0"/>
                <a:ea typeface="Garamond" panose="02020404030301010803" pitchFamily="18" charset="0"/>
              </a:rPr>
              <a:t> </a:t>
            </a:r>
            <a:r>
              <a:rPr lang="en-US" sz="4000" dirty="0">
                <a:solidFill>
                  <a:srgbClr val="221F1F"/>
                </a:solidFill>
                <a:latin typeface="Arial" panose="020B0604020202020204" pitchFamily="34" charset="0"/>
                <a:ea typeface="Garamond" panose="02020404030301010803" pitchFamily="18" charset="0"/>
              </a:rPr>
              <a:t>&amp;</a:t>
            </a:r>
            <a:r>
              <a:rPr lang="en-US" sz="4000" spc="-15" dirty="0">
                <a:solidFill>
                  <a:srgbClr val="221F1F"/>
                </a:solidFill>
                <a:latin typeface="Arial" panose="020B0604020202020204" pitchFamily="34" charset="0"/>
                <a:ea typeface="Garamond" panose="02020404030301010803" pitchFamily="18" charset="0"/>
              </a:rPr>
              <a:t> </a:t>
            </a:r>
            <a:r>
              <a:rPr lang="en-US" sz="4000" dirty="0">
                <a:solidFill>
                  <a:srgbClr val="221F1F"/>
                </a:solidFill>
                <a:latin typeface="Arial" panose="020B0604020202020204" pitchFamily="34" charset="0"/>
                <a:ea typeface="Garamond" panose="02020404030301010803" pitchFamily="18" charset="0"/>
              </a:rPr>
              <a:t>2</a:t>
            </a:r>
            <a:r>
              <a:rPr lang="en-US" sz="4000" spc="-10" dirty="0">
                <a:solidFill>
                  <a:srgbClr val="221F1F"/>
                </a:solidFill>
                <a:latin typeface="Arial" panose="020B0604020202020204" pitchFamily="34" charset="0"/>
                <a:ea typeface="Garamond" panose="02020404030301010803" pitchFamily="18" charset="0"/>
              </a:rPr>
              <a:t> </a:t>
            </a:r>
            <a:r>
              <a:rPr lang="en-US" sz="4000" spc="-30" dirty="0">
                <a:solidFill>
                  <a:srgbClr val="221F1F"/>
                </a:solidFill>
                <a:latin typeface="Arial" panose="020B0604020202020204" pitchFamily="34" charset="0"/>
                <a:ea typeface="Garamond" panose="02020404030301010803" pitchFamily="18" charset="0"/>
              </a:rPr>
              <a:t>Ch</a:t>
            </a:r>
            <a:r>
              <a:rPr lang="en-US" sz="4000" spc="-35" dirty="0">
                <a:solidFill>
                  <a:srgbClr val="221F1F"/>
                </a:solidFill>
                <a:latin typeface="Arial" panose="020B0604020202020204" pitchFamily="34" charset="0"/>
                <a:ea typeface="Garamond" panose="02020404030301010803" pitchFamily="18" charset="0"/>
              </a:rPr>
              <a:t>r</a:t>
            </a:r>
            <a:r>
              <a:rPr lang="en-US" sz="4000" spc="-30" dirty="0">
                <a:solidFill>
                  <a:srgbClr val="221F1F"/>
                </a:solidFill>
                <a:latin typeface="Arial" panose="020B0604020202020204" pitchFamily="34" charset="0"/>
                <a:ea typeface="Garamond" panose="02020404030301010803" pitchFamily="18" charset="0"/>
              </a:rPr>
              <a:t>oni</a:t>
            </a:r>
            <a:r>
              <a:rPr lang="en-US" sz="4000" spc="-40" dirty="0">
                <a:solidFill>
                  <a:srgbClr val="221F1F"/>
                </a:solidFill>
                <a:latin typeface="Arial" panose="020B0604020202020204" pitchFamily="34" charset="0"/>
                <a:ea typeface="Garamond" panose="02020404030301010803" pitchFamily="18" charset="0"/>
              </a:rPr>
              <a:t>c</a:t>
            </a:r>
            <a:r>
              <a:rPr lang="en-US" sz="4000" spc="-25" dirty="0">
                <a:solidFill>
                  <a:srgbClr val="221F1F"/>
                </a:solidFill>
                <a:latin typeface="Arial" panose="020B0604020202020204" pitchFamily="34" charset="0"/>
                <a:ea typeface="Garamond" panose="02020404030301010803" pitchFamily="18" charset="0"/>
              </a:rPr>
              <a:t>l</a:t>
            </a:r>
            <a:r>
              <a:rPr lang="en-US" sz="4000" spc="-30" dirty="0">
                <a:solidFill>
                  <a:srgbClr val="221F1F"/>
                </a:solidFill>
                <a:latin typeface="Arial" panose="020B0604020202020204" pitchFamily="34" charset="0"/>
                <a:ea typeface="Garamond" panose="02020404030301010803" pitchFamily="18" charset="0"/>
              </a:rPr>
              <a:t>e</a:t>
            </a:r>
            <a:r>
              <a:rPr lang="en-US" sz="4000" dirty="0">
                <a:solidFill>
                  <a:srgbClr val="221F1F"/>
                </a:solidFill>
                <a:latin typeface="Arial" panose="020B0604020202020204" pitchFamily="34" charset="0"/>
                <a:ea typeface="Garamond" panose="02020404030301010803" pitchFamily="18" charset="0"/>
              </a:rPr>
              <a:t>s</a:t>
            </a:r>
            <a:r>
              <a:rPr lang="en-US" sz="4000" spc="-15" dirty="0">
                <a:solidFill>
                  <a:srgbClr val="221F1F"/>
                </a:solidFill>
                <a:latin typeface="Arial" panose="020B0604020202020204" pitchFamily="34" charset="0"/>
                <a:ea typeface="Garamond" panose="02020404030301010803" pitchFamily="18" charset="0"/>
              </a:rPr>
              <a:t> </a:t>
            </a:r>
            <a:r>
              <a:rPr lang="en-US" sz="4000" spc="-30" dirty="0">
                <a:solidFill>
                  <a:srgbClr val="221F1F"/>
                </a:solidFill>
                <a:latin typeface="Arial" panose="020B0604020202020204" pitchFamily="34" charset="0"/>
                <a:ea typeface="Garamond" panose="02020404030301010803" pitchFamily="18" charset="0"/>
              </a:rPr>
              <a:t>an</a:t>
            </a:r>
            <a:r>
              <a:rPr lang="en-US" sz="4000" dirty="0">
                <a:solidFill>
                  <a:srgbClr val="221F1F"/>
                </a:solidFill>
                <a:latin typeface="Arial" panose="020B0604020202020204" pitchFamily="34" charset="0"/>
                <a:ea typeface="Garamond" panose="02020404030301010803" pitchFamily="18" charset="0"/>
              </a:rPr>
              <a:t>d</a:t>
            </a:r>
            <a:r>
              <a:rPr lang="en-US" sz="4000" spc="-10" dirty="0">
                <a:solidFill>
                  <a:srgbClr val="221F1F"/>
                </a:solidFill>
                <a:latin typeface="Arial" panose="020B0604020202020204" pitchFamily="34" charset="0"/>
                <a:ea typeface="Garamond" panose="02020404030301010803" pitchFamily="18" charset="0"/>
              </a:rPr>
              <a:t> </a:t>
            </a:r>
            <a:r>
              <a:rPr lang="en-US" sz="4000" spc="-30" dirty="0">
                <a:solidFill>
                  <a:srgbClr val="221F1F"/>
                </a:solidFill>
                <a:latin typeface="Arial" panose="020B0604020202020204" pitchFamily="34" charset="0"/>
                <a:ea typeface="Garamond" panose="02020404030301010803" pitchFamily="18" charset="0"/>
              </a:rPr>
              <a:t>Ez</a:t>
            </a:r>
            <a:r>
              <a:rPr lang="en-US" sz="4000" spc="-40" dirty="0">
                <a:solidFill>
                  <a:srgbClr val="221F1F"/>
                </a:solidFill>
                <a:latin typeface="Arial" panose="020B0604020202020204" pitchFamily="34" charset="0"/>
                <a:ea typeface="Garamond" panose="02020404030301010803" pitchFamily="18" charset="0"/>
              </a:rPr>
              <a:t>r</a:t>
            </a:r>
            <a:r>
              <a:rPr lang="en-US" sz="4000" dirty="0">
                <a:solidFill>
                  <a:srgbClr val="221F1F"/>
                </a:solidFill>
                <a:latin typeface="Arial" panose="020B0604020202020204" pitchFamily="34" charset="0"/>
                <a:ea typeface="Garamond" panose="02020404030301010803" pitchFamily="18" charset="0"/>
              </a:rPr>
              <a:t>a</a:t>
            </a:r>
            <a:r>
              <a:rPr lang="en-US" sz="4000" spc="-10" dirty="0">
                <a:solidFill>
                  <a:srgbClr val="221F1F"/>
                </a:solidFill>
                <a:latin typeface="Arial" panose="020B0604020202020204" pitchFamily="34" charset="0"/>
                <a:ea typeface="Garamond" panose="02020404030301010803" pitchFamily="18" charset="0"/>
              </a:rPr>
              <a:t> </a:t>
            </a:r>
            <a:r>
              <a:rPr lang="en-US" sz="4000" dirty="0">
                <a:solidFill>
                  <a:srgbClr val="221F1F"/>
                </a:solidFill>
                <a:latin typeface="Arial" panose="020B0604020202020204" pitchFamily="34" charset="0"/>
                <a:ea typeface="Garamond" panose="02020404030301010803" pitchFamily="18" charset="0"/>
              </a:rPr>
              <a:t>&amp;</a:t>
            </a:r>
            <a:r>
              <a:rPr lang="en-US" sz="4000" spc="-15" dirty="0">
                <a:solidFill>
                  <a:srgbClr val="221F1F"/>
                </a:solidFill>
                <a:latin typeface="Arial" panose="020B0604020202020204" pitchFamily="34" charset="0"/>
                <a:ea typeface="Garamond" panose="02020404030301010803" pitchFamily="18" charset="0"/>
              </a:rPr>
              <a:t> </a:t>
            </a:r>
            <a:r>
              <a:rPr lang="en-US" sz="4000" spc="-30" dirty="0">
                <a:solidFill>
                  <a:srgbClr val="221F1F"/>
                </a:solidFill>
                <a:latin typeface="Arial" panose="020B0604020202020204" pitchFamily="34" charset="0"/>
                <a:ea typeface="Garamond" panose="02020404030301010803" pitchFamily="18" charset="0"/>
              </a:rPr>
              <a:t>Neh</a:t>
            </a:r>
            <a:r>
              <a:rPr lang="en-US" sz="4000" spc="-25" dirty="0">
                <a:solidFill>
                  <a:srgbClr val="221F1F"/>
                </a:solidFill>
                <a:latin typeface="Arial" panose="020B0604020202020204" pitchFamily="34" charset="0"/>
                <a:ea typeface="Garamond" panose="02020404030301010803" pitchFamily="18" charset="0"/>
              </a:rPr>
              <a:t>e</a:t>
            </a:r>
            <a:r>
              <a:rPr lang="en-US" sz="4000" spc="-30" dirty="0">
                <a:solidFill>
                  <a:srgbClr val="221F1F"/>
                </a:solidFill>
                <a:latin typeface="Arial" panose="020B0604020202020204" pitchFamily="34" charset="0"/>
                <a:ea typeface="Garamond" panose="02020404030301010803" pitchFamily="18" charset="0"/>
              </a:rPr>
              <a:t>mia</a:t>
            </a:r>
            <a:r>
              <a:rPr lang="en-US" sz="4000" dirty="0">
                <a:solidFill>
                  <a:srgbClr val="221F1F"/>
                </a:solidFill>
                <a:latin typeface="Arial" panose="020B0604020202020204" pitchFamily="34" charset="0"/>
                <a:ea typeface="Garamond" panose="02020404030301010803" pitchFamily="18" charset="0"/>
              </a:rPr>
              <a:t>h</a:t>
            </a:r>
            <a:r>
              <a:rPr lang="en-US" sz="4000" spc="-15" dirty="0">
                <a:solidFill>
                  <a:srgbClr val="221F1F"/>
                </a:solidFill>
                <a:latin typeface="Arial" panose="020B0604020202020204" pitchFamily="34" charset="0"/>
                <a:ea typeface="Garamond" panose="02020404030301010803" pitchFamily="18" charset="0"/>
              </a:rPr>
              <a:t> </a:t>
            </a:r>
            <a:r>
              <a:rPr lang="en-US" sz="4000" spc="-25" dirty="0">
                <a:solidFill>
                  <a:srgbClr val="221F1F"/>
                </a:solidFill>
                <a:latin typeface="Arial" panose="020B0604020202020204" pitchFamily="34" charset="0"/>
                <a:ea typeface="Garamond" panose="02020404030301010803" pitchFamily="18" charset="0"/>
              </a:rPr>
              <a:t>i</a:t>
            </a:r>
            <a:r>
              <a:rPr lang="en-US" sz="4000" spc="-30" dirty="0">
                <a:solidFill>
                  <a:srgbClr val="221F1F"/>
                </a:solidFill>
                <a:latin typeface="Arial" panose="020B0604020202020204" pitchFamily="34" charset="0"/>
                <a:ea typeface="Garamond" panose="02020404030301010803" pitchFamily="18" charset="0"/>
              </a:rPr>
              <a:t>nt</a:t>
            </a:r>
            <a:r>
              <a:rPr lang="en-US" sz="4000" dirty="0">
                <a:solidFill>
                  <a:srgbClr val="221F1F"/>
                </a:solidFill>
                <a:latin typeface="Arial" panose="020B0604020202020204" pitchFamily="34" charset="0"/>
                <a:ea typeface="Garamond" panose="02020404030301010803" pitchFamily="18" charset="0"/>
              </a:rPr>
              <a:t>o</a:t>
            </a:r>
            <a:r>
              <a:rPr lang="en-US" sz="4000" spc="-15" dirty="0">
                <a:solidFill>
                  <a:srgbClr val="221F1F"/>
                </a:solidFill>
                <a:latin typeface="Arial" panose="020B0604020202020204" pitchFamily="34" charset="0"/>
                <a:ea typeface="Garamond" panose="02020404030301010803" pitchFamily="18" charset="0"/>
              </a:rPr>
              <a:t> </a:t>
            </a:r>
            <a:r>
              <a:rPr lang="en-US" sz="4000" spc="-25" dirty="0">
                <a:solidFill>
                  <a:srgbClr val="221F1F"/>
                </a:solidFill>
                <a:latin typeface="Arial" panose="020B0604020202020204" pitchFamily="34" charset="0"/>
                <a:ea typeface="Garamond" panose="02020404030301010803" pitchFamily="18" charset="0"/>
              </a:rPr>
              <a:t>s</a:t>
            </a:r>
            <a:r>
              <a:rPr lang="en-US" sz="4000" spc="-30" dirty="0">
                <a:solidFill>
                  <a:srgbClr val="221F1F"/>
                </a:solidFill>
                <a:latin typeface="Arial" panose="020B0604020202020204" pitchFamily="34" charset="0"/>
                <a:ea typeface="Garamond" panose="02020404030301010803" pitchFamily="18" charset="0"/>
              </a:rPr>
              <a:t>ingl</a:t>
            </a:r>
            <a:r>
              <a:rPr lang="en-US" sz="4000" dirty="0">
                <a:solidFill>
                  <a:srgbClr val="221F1F"/>
                </a:solidFill>
                <a:latin typeface="Arial" panose="020B0604020202020204" pitchFamily="34" charset="0"/>
                <a:ea typeface="Garamond" panose="02020404030301010803" pitchFamily="18" charset="0"/>
              </a:rPr>
              <a:t>e</a:t>
            </a:r>
            <a:r>
              <a:rPr lang="en-US" sz="4000" spc="-10" dirty="0">
                <a:solidFill>
                  <a:srgbClr val="221F1F"/>
                </a:solidFill>
                <a:latin typeface="Arial" panose="020B0604020202020204" pitchFamily="34" charset="0"/>
                <a:ea typeface="Garamond" panose="02020404030301010803" pitchFamily="18" charset="0"/>
              </a:rPr>
              <a:t> </a:t>
            </a:r>
            <a:r>
              <a:rPr lang="en-US" sz="4000" spc="-25" dirty="0">
                <a:solidFill>
                  <a:srgbClr val="221F1F"/>
                </a:solidFill>
                <a:latin typeface="Arial" panose="020B0604020202020204" pitchFamily="34" charset="0"/>
                <a:ea typeface="Garamond" panose="02020404030301010803" pitchFamily="18" charset="0"/>
              </a:rPr>
              <a:t>books</a:t>
            </a:r>
            <a:r>
              <a:rPr lang="en-US" sz="4000" spc="130" dirty="0">
                <a:solidFill>
                  <a:srgbClr val="221F1F"/>
                </a:solidFill>
                <a:latin typeface="Arial" panose="020B0604020202020204" pitchFamily="34" charset="0"/>
                <a:ea typeface="Garamond" panose="02020404030301010803" pitchFamily="18" charset="0"/>
              </a:rPr>
              <a:t>, </a:t>
            </a:r>
            <a:r>
              <a:rPr lang="en-US" sz="4000" spc="-20" dirty="0">
                <a:solidFill>
                  <a:srgbClr val="221F1F"/>
                </a:solidFill>
                <a:latin typeface="Arial" panose="020B0604020202020204" pitchFamily="34" charset="0"/>
                <a:ea typeface="Garamond" panose="02020404030301010803" pitchFamily="18" charset="0"/>
              </a:rPr>
              <a:t>a</a:t>
            </a:r>
            <a:r>
              <a:rPr lang="en-US" sz="4000" spc="-25" dirty="0">
                <a:solidFill>
                  <a:srgbClr val="221F1F"/>
                </a:solidFill>
                <a:latin typeface="Arial" panose="020B0604020202020204" pitchFamily="34" charset="0"/>
                <a:ea typeface="Garamond" panose="02020404030301010803" pitchFamily="18" charset="0"/>
              </a:rPr>
              <a:t>n</a:t>
            </a:r>
            <a:r>
              <a:rPr lang="en-US" sz="4000" spc="5" dirty="0">
                <a:solidFill>
                  <a:srgbClr val="221F1F"/>
                </a:solidFill>
                <a:latin typeface="Arial" panose="020B0604020202020204" pitchFamily="34" charset="0"/>
                <a:ea typeface="Garamond" panose="02020404030301010803" pitchFamily="18" charset="0"/>
              </a:rPr>
              <a:t>d</a:t>
            </a:r>
            <a:r>
              <a:rPr lang="en-US" sz="4000" spc="-15" dirty="0">
                <a:solidFill>
                  <a:srgbClr val="221F1F"/>
                </a:solidFill>
                <a:latin typeface="Arial" panose="020B0604020202020204" pitchFamily="34" charset="0"/>
                <a:ea typeface="Garamond" panose="02020404030301010803" pitchFamily="18" charset="0"/>
              </a:rPr>
              <a:t> </a:t>
            </a:r>
            <a:r>
              <a:rPr lang="en-US" sz="4000" spc="-25" dirty="0">
                <a:solidFill>
                  <a:srgbClr val="221F1F"/>
                </a:solidFill>
                <a:latin typeface="Arial" panose="020B0604020202020204" pitchFamily="34" charset="0"/>
                <a:ea typeface="Garamond" panose="02020404030301010803" pitchFamily="18" charset="0"/>
              </a:rPr>
              <a:t>t</a:t>
            </a:r>
            <a:r>
              <a:rPr lang="en-US" sz="4000" spc="-30" dirty="0">
                <a:solidFill>
                  <a:srgbClr val="221F1F"/>
                </a:solidFill>
                <a:latin typeface="Arial" panose="020B0604020202020204" pitchFamily="34" charset="0"/>
                <a:ea typeface="Garamond" panose="02020404030301010803" pitchFamily="18" charset="0"/>
              </a:rPr>
              <a:t>h</a:t>
            </a:r>
            <a:r>
              <a:rPr lang="en-US" sz="4000" dirty="0">
                <a:solidFill>
                  <a:srgbClr val="221F1F"/>
                </a:solidFill>
                <a:latin typeface="Arial" panose="020B0604020202020204" pitchFamily="34" charset="0"/>
                <a:ea typeface="Garamond" panose="02020404030301010803" pitchFamily="18" charset="0"/>
              </a:rPr>
              <a:t>e</a:t>
            </a:r>
            <a:r>
              <a:rPr lang="en-US" sz="4000" spc="-15" dirty="0">
                <a:solidFill>
                  <a:srgbClr val="221F1F"/>
                </a:solidFill>
                <a:latin typeface="Arial" panose="020B0604020202020204" pitchFamily="34" charset="0"/>
                <a:ea typeface="Garamond" panose="02020404030301010803" pitchFamily="18" charset="0"/>
              </a:rPr>
              <a:t> </a:t>
            </a:r>
            <a:r>
              <a:rPr lang="en-US" sz="4000" spc="-30" dirty="0">
                <a:solidFill>
                  <a:srgbClr val="221F1F"/>
                </a:solidFill>
                <a:latin typeface="Arial" panose="020B0604020202020204" pitchFamily="34" charset="0"/>
                <a:ea typeface="Garamond" panose="02020404030301010803" pitchFamily="18" charset="0"/>
              </a:rPr>
              <a:t>la</a:t>
            </a:r>
            <a:r>
              <a:rPr lang="en-US" sz="4000" spc="-25" dirty="0">
                <a:solidFill>
                  <a:srgbClr val="221F1F"/>
                </a:solidFill>
                <a:latin typeface="Arial" panose="020B0604020202020204" pitchFamily="34" charset="0"/>
                <a:ea typeface="Garamond" panose="02020404030301010803" pitchFamily="18" charset="0"/>
              </a:rPr>
              <a:t>s</a:t>
            </a:r>
            <a:r>
              <a:rPr lang="en-US" sz="4000" dirty="0">
                <a:solidFill>
                  <a:srgbClr val="221F1F"/>
                </a:solidFill>
                <a:latin typeface="Arial" panose="020B0604020202020204" pitchFamily="34" charset="0"/>
                <a:ea typeface="Garamond" panose="02020404030301010803" pitchFamily="18" charset="0"/>
              </a:rPr>
              <a:t>t</a:t>
            </a:r>
            <a:r>
              <a:rPr lang="en-US" sz="4000" spc="-15" dirty="0">
                <a:solidFill>
                  <a:srgbClr val="221F1F"/>
                </a:solidFill>
                <a:latin typeface="Arial" panose="020B0604020202020204" pitchFamily="34" charset="0"/>
                <a:ea typeface="Garamond" panose="02020404030301010803" pitchFamily="18" charset="0"/>
              </a:rPr>
              <a:t> </a:t>
            </a:r>
            <a:r>
              <a:rPr lang="en-US" sz="4000" spc="-30" dirty="0">
                <a:solidFill>
                  <a:srgbClr val="221F1F"/>
                </a:solidFill>
                <a:latin typeface="Arial" panose="020B0604020202020204" pitchFamily="34" charset="0"/>
                <a:ea typeface="Garamond" panose="02020404030301010803" pitchFamily="18" charset="0"/>
              </a:rPr>
              <a:t>1</a:t>
            </a:r>
            <a:r>
              <a:rPr lang="en-US" sz="4000" dirty="0">
                <a:solidFill>
                  <a:srgbClr val="221F1F"/>
                </a:solidFill>
                <a:latin typeface="Arial" panose="020B0604020202020204" pitchFamily="34" charset="0"/>
                <a:ea typeface="Garamond" panose="02020404030301010803" pitchFamily="18" charset="0"/>
              </a:rPr>
              <a:t>2</a:t>
            </a:r>
            <a:r>
              <a:rPr lang="en-US" sz="4000" spc="-10" dirty="0">
                <a:solidFill>
                  <a:srgbClr val="221F1F"/>
                </a:solidFill>
                <a:latin typeface="Arial" panose="020B0604020202020204" pitchFamily="34" charset="0"/>
                <a:ea typeface="Garamond" panose="02020404030301010803" pitchFamily="18" charset="0"/>
              </a:rPr>
              <a:t> (</a:t>
            </a:r>
            <a:r>
              <a:rPr lang="en-US" sz="4000" spc="-170" dirty="0">
                <a:solidFill>
                  <a:srgbClr val="221F1F"/>
                </a:solidFill>
                <a:latin typeface="Arial" panose="020B0604020202020204" pitchFamily="34" charset="0"/>
                <a:ea typeface="Garamond" panose="02020404030301010803" pitchFamily="18" charset="0"/>
              </a:rPr>
              <a:t> </a:t>
            </a:r>
            <a:r>
              <a:rPr lang="en-US" sz="4000" spc="-25" dirty="0">
                <a:solidFill>
                  <a:srgbClr val="221F1F"/>
                </a:solidFill>
                <a:latin typeface="Arial" panose="020B0604020202020204" pitchFamily="34" charset="0"/>
                <a:ea typeface="Garamond" panose="02020404030301010803" pitchFamily="18" charset="0"/>
              </a:rPr>
              <a:t>“</a:t>
            </a:r>
            <a:r>
              <a:rPr lang="en-US" sz="4000" spc="-30" dirty="0">
                <a:solidFill>
                  <a:srgbClr val="221F1F"/>
                </a:solidFill>
                <a:latin typeface="Arial" panose="020B0604020202020204" pitchFamily="34" charset="0"/>
                <a:ea typeface="Garamond" panose="02020404030301010803" pitchFamily="18" charset="0"/>
              </a:rPr>
              <a:t>Mino</a:t>
            </a:r>
            <a:r>
              <a:rPr lang="en-US" sz="4000" dirty="0">
                <a:solidFill>
                  <a:srgbClr val="221F1F"/>
                </a:solidFill>
                <a:latin typeface="Arial" panose="020B0604020202020204" pitchFamily="34" charset="0"/>
                <a:ea typeface="Garamond" panose="02020404030301010803" pitchFamily="18" charset="0"/>
              </a:rPr>
              <a:t>r</a:t>
            </a:r>
            <a:r>
              <a:rPr lang="en-US" sz="4000" spc="-10" dirty="0">
                <a:solidFill>
                  <a:srgbClr val="221F1F"/>
                </a:solidFill>
                <a:latin typeface="Arial" panose="020B0604020202020204" pitchFamily="34" charset="0"/>
                <a:ea typeface="Garamond" panose="02020404030301010803" pitchFamily="18" charset="0"/>
              </a:rPr>
              <a:t> </a:t>
            </a:r>
            <a:r>
              <a:rPr lang="en-US" sz="4000" spc="-30" dirty="0">
                <a:solidFill>
                  <a:srgbClr val="221F1F"/>
                </a:solidFill>
                <a:latin typeface="Arial" panose="020B0604020202020204" pitchFamily="34" charset="0"/>
                <a:ea typeface="Garamond" panose="02020404030301010803" pitchFamily="18" charset="0"/>
              </a:rPr>
              <a:t>P</a:t>
            </a:r>
            <a:r>
              <a:rPr lang="en-US" sz="4000" spc="-35" dirty="0">
                <a:solidFill>
                  <a:srgbClr val="221F1F"/>
                </a:solidFill>
                <a:latin typeface="Arial" panose="020B0604020202020204" pitchFamily="34" charset="0"/>
                <a:ea typeface="Garamond" panose="02020404030301010803" pitchFamily="18" charset="0"/>
              </a:rPr>
              <a:t>r</a:t>
            </a:r>
            <a:r>
              <a:rPr lang="en-US" sz="4000" spc="-30" dirty="0">
                <a:solidFill>
                  <a:srgbClr val="221F1F"/>
                </a:solidFill>
                <a:latin typeface="Arial" panose="020B0604020202020204" pitchFamily="34" charset="0"/>
                <a:ea typeface="Garamond" panose="02020404030301010803" pitchFamily="18" charset="0"/>
              </a:rPr>
              <a:t>ophets</a:t>
            </a:r>
            <a:r>
              <a:rPr lang="en-US" sz="4000" spc="105" dirty="0">
                <a:solidFill>
                  <a:srgbClr val="221F1F"/>
                </a:solidFill>
                <a:latin typeface="Arial" panose="020B0604020202020204" pitchFamily="34" charset="0"/>
                <a:ea typeface="Garamond" panose="02020404030301010803" pitchFamily="18" charset="0"/>
              </a:rPr>
              <a:t>”) </a:t>
            </a:r>
            <a:r>
              <a:rPr lang="en-US" sz="4000" spc="-25" dirty="0">
                <a:solidFill>
                  <a:srgbClr val="221F1F"/>
                </a:solidFill>
                <a:latin typeface="Arial" panose="020B0604020202020204" pitchFamily="34" charset="0"/>
                <a:ea typeface="Garamond" panose="02020404030301010803" pitchFamily="18" charset="0"/>
              </a:rPr>
              <a:t>a</a:t>
            </a:r>
            <a:r>
              <a:rPr lang="en-US" sz="4000" dirty="0">
                <a:solidFill>
                  <a:srgbClr val="221F1F"/>
                </a:solidFill>
                <a:latin typeface="Arial" panose="020B0604020202020204" pitchFamily="34" charset="0"/>
                <a:ea typeface="Garamond" panose="02020404030301010803" pitchFamily="18" charset="0"/>
              </a:rPr>
              <a:t>s</a:t>
            </a:r>
            <a:r>
              <a:rPr lang="en-US" sz="4000" spc="-10" dirty="0">
                <a:solidFill>
                  <a:srgbClr val="221F1F"/>
                </a:solidFill>
                <a:latin typeface="Arial" panose="020B0604020202020204" pitchFamily="34" charset="0"/>
                <a:ea typeface="Garamond" panose="02020404030301010803" pitchFamily="18" charset="0"/>
              </a:rPr>
              <a:t> </a:t>
            </a:r>
            <a:r>
              <a:rPr lang="en-US" sz="4000" spc="-25" dirty="0">
                <a:solidFill>
                  <a:srgbClr val="221F1F"/>
                </a:solidFill>
                <a:latin typeface="Arial" panose="020B0604020202020204" pitchFamily="34" charset="0"/>
                <a:ea typeface="Garamond" panose="02020404030301010803" pitchFamily="18" charset="0"/>
              </a:rPr>
              <a:t>one</a:t>
            </a:r>
            <a:r>
              <a:rPr lang="en-US" sz="4000" spc="205" dirty="0">
                <a:solidFill>
                  <a:srgbClr val="221F1F"/>
                </a:solidFill>
                <a:latin typeface="Arial" panose="020B0604020202020204" pitchFamily="34" charset="0"/>
                <a:ea typeface="Garamond" panose="02020404030301010803" pitchFamily="18" charset="0"/>
              </a:rPr>
              <a:t>. </a:t>
            </a:r>
            <a:endParaRPr lang="en-US" sz="4000" dirty="0"/>
          </a:p>
        </p:txBody>
      </p:sp>
    </p:spTree>
    <p:extLst>
      <p:ext uri="{BB962C8B-B14F-4D97-AF65-F5344CB8AC3E}">
        <p14:creationId xmlns:p14="http://schemas.microsoft.com/office/powerpoint/2010/main" val="2943619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8D3B8-0610-4FA3-B6C2-A8F0C0A0A8A3}"/>
              </a:ext>
            </a:extLst>
          </p:cNvPr>
          <p:cNvSpPr>
            <a:spLocks noGrp="1"/>
          </p:cNvSpPr>
          <p:nvPr>
            <p:ph type="ctrTitle"/>
          </p:nvPr>
        </p:nvSpPr>
        <p:spPr>
          <a:xfrm>
            <a:off x="742120" y="900353"/>
            <a:ext cx="10906539" cy="1645920"/>
          </a:xfrm>
        </p:spPr>
        <p:txBody>
          <a:bodyPr>
            <a:normAutofit/>
          </a:bodyPr>
          <a:lstStyle/>
          <a:p>
            <a:pPr algn="l"/>
            <a:r>
              <a:rPr lang="en-US" sz="3200" dirty="0"/>
              <a:t>1500    1250     1000     750      500      250 </a:t>
            </a:r>
            <a:r>
              <a:rPr lang="en-US" sz="1600" b="1" dirty="0"/>
              <a:t>BC/AD  </a:t>
            </a:r>
          </a:p>
        </p:txBody>
      </p:sp>
      <p:sp>
        <p:nvSpPr>
          <p:cNvPr id="3" name="Subtitle 2">
            <a:extLst>
              <a:ext uri="{FF2B5EF4-FFF2-40B4-BE49-F238E27FC236}">
                <a16:creationId xmlns:a16="http://schemas.microsoft.com/office/drawing/2014/main" id="{AE9ACCE6-5A4A-4435-91F2-B2F96B8C46A4}"/>
              </a:ext>
            </a:extLst>
          </p:cNvPr>
          <p:cNvSpPr>
            <a:spLocks noGrp="1"/>
          </p:cNvSpPr>
          <p:nvPr>
            <p:ph type="subTitle" idx="1"/>
          </p:nvPr>
        </p:nvSpPr>
        <p:spPr>
          <a:xfrm>
            <a:off x="596347" y="2989425"/>
            <a:ext cx="11052312" cy="2968221"/>
          </a:xfrm>
        </p:spPr>
        <p:txBody>
          <a:bodyPr>
            <a:normAutofit fontScale="92500" lnSpcReduction="10000"/>
          </a:bodyPr>
          <a:lstStyle/>
          <a:p>
            <a:r>
              <a:rPr lang="en-US" sz="5200" dirty="0"/>
              <a:t>The Old Testament covers thousands of years of history and was written over a very long time, at least a thousand years, from 1400-400 BC.</a:t>
            </a:r>
          </a:p>
          <a:p>
            <a:endParaRPr lang="en-US" dirty="0"/>
          </a:p>
        </p:txBody>
      </p:sp>
      <p:sp>
        <p:nvSpPr>
          <p:cNvPr id="4" name="Rectangle 9">
            <a:extLst>
              <a:ext uri="{FF2B5EF4-FFF2-40B4-BE49-F238E27FC236}">
                <a16:creationId xmlns:a16="http://schemas.microsoft.com/office/drawing/2014/main" id="{CAA18EE4-145D-4CCD-8BA3-FC31D760EB31}"/>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5" name="drawingObject242">
            <a:extLst>
              <a:ext uri="{FF2B5EF4-FFF2-40B4-BE49-F238E27FC236}">
                <a16:creationId xmlns:a16="http://schemas.microsoft.com/office/drawing/2014/main" id="{14719924-3134-4FF5-9130-D0B126BB8171}"/>
              </a:ext>
            </a:extLst>
          </p:cNvPr>
          <p:cNvGrpSpPr/>
          <p:nvPr/>
        </p:nvGrpSpPr>
        <p:grpSpPr>
          <a:xfrm>
            <a:off x="1404727" y="1994645"/>
            <a:ext cx="9422299" cy="480391"/>
            <a:chOff x="0" y="0"/>
            <a:chExt cx="5480050" cy="200025"/>
          </a:xfrm>
          <a:noFill/>
        </p:grpSpPr>
        <p:sp>
          <p:nvSpPr>
            <p:cNvPr id="6" name="Shape 243">
              <a:extLst>
                <a:ext uri="{FF2B5EF4-FFF2-40B4-BE49-F238E27FC236}">
                  <a16:creationId xmlns:a16="http://schemas.microsoft.com/office/drawing/2014/main" id="{1348A615-725A-4622-91AF-B0DB06C6F695}"/>
                </a:ext>
              </a:extLst>
            </p:cNvPr>
            <p:cNvSpPr/>
            <p:nvPr/>
          </p:nvSpPr>
          <p:spPr>
            <a:xfrm>
              <a:off x="0" y="76200"/>
              <a:ext cx="5480050" cy="80695"/>
            </a:xfrm>
            <a:custGeom>
              <a:avLst/>
              <a:gdLst/>
              <a:ahLst/>
              <a:cxnLst/>
              <a:rect l="0" t="0" r="0" b="0"/>
              <a:pathLst>
                <a:path w="5480050" h="80695">
                  <a:moveTo>
                    <a:pt x="0" y="80695"/>
                  </a:moveTo>
                  <a:lnTo>
                    <a:pt x="5480050" y="80695"/>
                  </a:lnTo>
                  <a:lnTo>
                    <a:pt x="5480050" y="0"/>
                  </a:lnTo>
                  <a:lnTo>
                    <a:pt x="0" y="0"/>
                  </a:lnTo>
                  <a:lnTo>
                    <a:pt x="0" y="80695"/>
                  </a:lnTo>
                </a:path>
              </a:pathLst>
            </a:custGeom>
            <a:noFill/>
            <a:ln w="6350">
              <a:solidFill>
                <a:srgbClr val="9F2025"/>
              </a:solidFill>
            </a:ln>
          </p:spPr>
          <p:txBody>
            <a:bodyPr vert="horz" anchor="t"/>
            <a:lstStyle/>
            <a:p>
              <a:endParaRPr lang="en-US"/>
            </a:p>
          </p:txBody>
        </p:sp>
        <p:sp>
          <p:nvSpPr>
            <p:cNvPr id="7" name="Shape 244">
              <a:extLst>
                <a:ext uri="{FF2B5EF4-FFF2-40B4-BE49-F238E27FC236}">
                  <a16:creationId xmlns:a16="http://schemas.microsoft.com/office/drawing/2014/main" id="{4EBA658D-F907-4E56-90AB-3E60CDBDB6FA}"/>
                </a:ext>
              </a:extLst>
            </p:cNvPr>
            <p:cNvSpPr/>
            <p:nvPr/>
          </p:nvSpPr>
          <p:spPr>
            <a:xfrm>
              <a:off x="4568825" y="0"/>
              <a:ext cx="0" cy="200025"/>
            </a:xfrm>
            <a:custGeom>
              <a:avLst/>
              <a:gdLst/>
              <a:ahLst/>
              <a:cxnLst/>
              <a:rect l="0" t="0" r="0" b="0"/>
              <a:pathLst>
                <a:path h="200025">
                  <a:moveTo>
                    <a:pt x="0" y="0"/>
                  </a:moveTo>
                  <a:lnTo>
                    <a:pt x="0" y="200025"/>
                  </a:lnTo>
                </a:path>
              </a:pathLst>
            </a:custGeom>
            <a:noFill/>
            <a:ln w="12700">
              <a:solidFill>
                <a:srgbClr val="221F1F"/>
              </a:solidFill>
            </a:ln>
          </p:spPr>
          <p:txBody>
            <a:bodyPr vert="horz" anchor="t"/>
            <a:lstStyle/>
            <a:p>
              <a:endParaRPr lang="en-US"/>
            </a:p>
          </p:txBody>
        </p:sp>
        <p:sp>
          <p:nvSpPr>
            <p:cNvPr id="8" name="Shape 245">
              <a:extLst>
                <a:ext uri="{FF2B5EF4-FFF2-40B4-BE49-F238E27FC236}">
                  <a16:creationId xmlns:a16="http://schemas.microsoft.com/office/drawing/2014/main" id="{D5CA6DA8-455D-4D0B-8342-D8DDC578235F}"/>
                </a:ext>
              </a:extLst>
            </p:cNvPr>
            <p:cNvSpPr/>
            <p:nvPr/>
          </p:nvSpPr>
          <p:spPr>
            <a:xfrm>
              <a:off x="304596" y="78739"/>
              <a:ext cx="3675429" cy="75350"/>
            </a:xfrm>
            <a:custGeom>
              <a:avLst/>
              <a:gdLst/>
              <a:ahLst/>
              <a:cxnLst/>
              <a:rect l="0" t="0" r="0" b="0"/>
              <a:pathLst>
                <a:path w="3675429" h="75350">
                  <a:moveTo>
                    <a:pt x="0" y="0"/>
                  </a:moveTo>
                  <a:lnTo>
                    <a:pt x="0" y="75350"/>
                  </a:lnTo>
                  <a:lnTo>
                    <a:pt x="3675429" y="75350"/>
                  </a:lnTo>
                  <a:lnTo>
                    <a:pt x="3675429" y="0"/>
                  </a:lnTo>
                  <a:lnTo>
                    <a:pt x="0" y="0"/>
                  </a:lnTo>
                </a:path>
              </a:pathLst>
            </a:custGeom>
            <a:solidFill>
              <a:srgbClr val="9F2025"/>
            </a:solidFill>
          </p:spPr>
          <p:txBody>
            <a:bodyPr vert="horz" anchor="t"/>
            <a:lstStyle/>
            <a:p>
              <a:endParaRPr lang="en-US"/>
            </a:p>
          </p:txBody>
        </p:sp>
        <p:sp>
          <p:nvSpPr>
            <p:cNvPr id="9" name="Shape 246">
              <a:extLst>
                <a:ext uri="{FF2B5EF4-FFF2-40B4-BE49-F238E27FC236}">
                  <a16:creationId xmlns:a16="http://schemas.microsoft.com/office/drawing/2014/main" id="{BD1D8CBB-33BF-473F-8EAD-CA0F55A2CD0D}"/>
                </a:ext>
              </a:extLst>
            </p:cNvPr>
            <p:cNvSpPr/>
            <p:nvPr/>
          </p:nvSpPr>
          <p:spPr>
            <a:xfrm>
              <a:off x="911225" y="0"/>
              <a:ext cx="0" cy="200025"/>
            </a:xfrm>
            <a:custGeom>
              <a:avLst/>
              <a:gdLst/>
              <a:ahLst/>
              <a:cxnLst/>
              <a:rect l="0" t="0" r="0" b="0"/>
              <a:pathLst>
                <a:path h="200025">
                  <a:moveTo>
                    <a:pt x="0" y="0"/>
                  </a:moveTo>
                  <a:lnTo>
                    <a:pt x="0" y="200025"/>
                  </a:lnTo>
                </a:path>
              </a:pathLst>
            </a:custGeom>
            <a:noFill/>
            <a:ln w="12700">
              <a:solidFill>
                <a:srgbClr val="221F1F"/>
              </a:solidFill>
            </a:ln>
          </p:spPr>
          <p:txBody>
            <a:bodyPr vert="horz" anchor="t"/>
            <a:lstStyle/>
            <a:p>
              <a:endParaRPr lang="en-US"/>
            </a:p>
          </p:txBody>
        </p:sp>
        <p:sp>
          <p:nvSpPr>
            <p:cNvPr id="10" name="Shape 247">
              <a:extLst>
                <a:ext uri="{FF2B5EF4-FFF2-40B4-BE49-F238E27FC236}">
                  <a16:creationId xmlns:a16="http://schemas.microsoft.com/office/drawing/2014/main" id="{062DA8FC-7489-4526-8505-711460320667}"/>
                </a:ext>
              </a:extLst>
            </p:cNvPr>
            <p:cNvSpPr/>
            <p:nvPr/>
          </p:nvSpPr>
          <p:spPr>
            <a:xfrm>
              <a:off x="1825625" y="0"/>
              <a:ext cx="0" cy="200025"/>
            </a:xfrm>
            <a:custGeom>
              <a:avLst/>
              <a:gdLst/>
              <a:ahLst/>
              <a:cxnLst/>
              <a:rect l="0" t="0" r="0" b="0"/>
              <a:pathLst>
                <a:path h="200025">
                  <a:moveTo>
                    <a:pt x="0" y="0"/>
                  </a:moveTo>
                  <a:lnTo>
                    <a:pt x="0" y="200025"/>
                  </a:lnTo>
                </a:path>
              </a:pathLst>
            </a:custGeom>
            <a:noFill/>
            <a:ln w="12700">
              <a:solidFill>
                <a:srgbClr val="221F1F"/>
              </a:solidFill>
            </a:ln>
          </p:spPr>
          <p:txBody>
            <a:bodyPr vert="horz" anchor="t"/>
            <a:lstStyle/>
            <a:p>
              <a:endParaRPr lang="en-US"/>
            </a:p>
          </p:txBody>
        </p:sp>
        <p:sp>
          <p:nvSpPr>
            <p:cNvPr id="11" name="Shape 248">
              <a:extLst>
                <a:ext uri="{FF2B5EF4-FFF2-40B4-BE49-F238E27FC236}">
                  <a16:creationId xmlns:a16="http://schemas.microsoft.com/office/drawing/2014/main" id="{ADD0E56E-2CB2-4D01-95C7-FF889CD46B54}"/>
                </a:ext>
              </a:extLst>
            </p:cNvPr>
            <p:cNvSpPr/>
            <p:nvPr/>
          </p:nvSpPr>
          <p:spPr>
            <a:xfrm>
              <a:off x="2740025" y="0"/>
              <a:ext cx="0" cy="200025"/>
            </a:xfrm>
            <a:custGeom>
              <a:avLst/>
              <a:gdLst/>
              <a:ahLst/>
              <a:cxnLst/>
              <a:rect l="0" t="0" r="0" b="0"/>
              <a:pathLst>
                <a:path h="200025">
                  <a:moveTo>
                    <a:pt x="0" y="0"/>
                  </a:moveTo>
                  <a:lnTo>
                    <a:pt x="0" y="200025"/>
                  </a:lnTo>
                </a:path>
              </a:pathLst>
            </a:custGeom>
            <a:noFill/>
            <a:ln w="12700">
              <a:solidFill>
                <a:srgbClr val="221F1F"/>
              </a:solidFill>
            </a:ln>
          </p:spPr>
          <p:txBody>
            <a:bodyPr vert="horz" anchor="t"/>
            <a:lstStyle/>
            <a:p>
              <a:endParaRPr lang="en-US"/>
            </a:p>
          </p:txBody>
        </p:sp>
        <p:sp>
          <p:nvSpPr>
            <p:cNvPr id="12" name="Shape 249">
              <a:extLst>
                <a:ext uri="{FF2B5EF4-FFF2-40B4-BE49-F238E27FC236}">
                  <a16:creationId xmlns:a16="http://schemas.microsoft.com/office/drawing/2014/main" id="{C97DA90F-F354-463D-B194-AEDCF91B3087}"/>
                </a:ext>
              </a:extLst>
            </p:cNvPr>
            <p:cNvSpPr/>
            <p:nvPr/>
          </p:nvSpPr>
          <p:spPr>
            <a:xfrm>
              <a:off x="3654425" y="0"/>
              <a:ext cx="0" cy="200025"/>
            </a:xfrm>
            <a:custGeom>
              <a:avLst/>
              <a:gdLst/>
              <a:ahLst/>
              <a:cxnLst/>
              <a:rect l="0" t="0" r="0" b="0"/>
              <a:pathLst>
                <a:path h="200025">
                  <a:moveTo>
                    <a:pt x="0" y="0"/>
                  </a:moveTo>
                  <a:lnTo>
                    <a:pt x="0" y="200025"/>
                  </a:lnTo>
                </a:path>
              </a:pathLst>
            </a:custGeom>
            <a:noFill/>
            <a:ln w="12700">
              <a:solidFill>
                <a:srgbClr val="221F1F"/>
              </a:solidFill>
            </a:ln>
          </p:spPr>
          <p:txBody>
            <a:bodyPr vert="horz" anchor="t"/>
            <a:lstStyle/>
            <a:p>
              <a:endParaRPr lang="en-US"/>
            </a:p>
          </p:txBody>
        </p:sp>
      </p:grpSp>
    </p:spTree>
    <p:extLst>
      <p:ext uri="{BB962C8B-B14F-4D97-AF65-F5344CB8AC3E}">
        <p14:creationId xmlns:p14="http://schemas.microsoft.com/office/powerpoint/2010/main" val="2632939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6038A-F3A8-4D34-8BEE-A994F9001F15}"/>
              </a:ext>
            </a:extLst>
          </p:cNvPr>
          <p:cNvSpPr>
            <a:spLocks noGrp="1"/>
          </p:cNvSpPr>
          <p:nvPr>
            <p:ph type="title"/>
          </p:nvPr>
        </p:nvSpPr>
        <p:spPr/>
        <p:txBody>
          <a:bodyPr>
            <a:normAutofit/>
          </a:bodyPr>
          <a:lstStyle/>
          <a:p>
            <a:r>
              <a:rPr lang="en-US" sz="4000" dirty="0"/>
              <a:t>The new testament</a:t>
            </a:r>
          </a:p>
        </p:txBody>
      </p:sp>
      <p:sp>
        <p:nvSpPr>
          <p:cNvPr id="3" name="Content Placeholder 2">
            <a:extLst>
              <a:ext uri="{FF2B5EF4-FFF2-40B4-BE49-F238E27FC236}">
                <a16:creationId xmlns:a16="http://schemas.microsoft.com/office/drawing/2014/main" id="{2A29E3AE-68BB-48E0-97BF-8230FFC54E6C}"/>
              </a:ext>
            </a:extLst>
          </p:cNvPr>
          <p:cNvSpPr>
            <a:spLocks noGrp="1"/>
          </p:cNvSpPr>
          <p:nvPr>
            <p:ph idx="1"/>
          </p:nvPr>
        </p:nvSpPr>
        <p:spPr/>
        <p:txBody>
          <a:bodyPr/>
          <a:lstStyle/>
          <a:p>
            <a:pPr marL="0" indent="0">
              <a:buNone/>
            </a:pPr>
            <a:endParaRPr lang="en-US" dirty="0"/>
          </a:p>
        </p:txBody>
      </p:sp>
      <p:grpSp>
        <p:nvGrpSpPr>
          <p:cNvPr id="4" name="drawingObject122">
            <a:extLst>
              <a:ext uri="{FF2B5EF4-FFF2-40B4-BE49-F238E27FC236}">
                <a16:creationId xmlns:a16="http://schemas.microsoft.com/office/drawing/2014/main" id="{D167F0DE-0041-47D7-87E3-1FB0B9F22CBE}"/>
              </a:ext>
            </a:extLst>
          </p:cNvPr>
          <p:cNvGrpSpPr/>
          <p:nvPr/>
        </p:nvGrpSpPr>
        <p:grpSpPr>
          <a:xfrm>
            <a:off x="2425148" y="2972754"/>
            <a:ext cx="7315200" cy="2394376"/>
            <a:chOff x="0" y="0"/>
            <a:chExt cx="3605271" cy="912812"/>
          </a:xfrm>
          <a:noFill/>
        </p:grpSpPr>
        <p:sp>
          <p:nvSpPr>
            <p:cNvPr id="5" name="Shape 123">
              <a:extLst>
                <a:ext uri="{FF2B5EF4-FFF2-40B4-BE49-F238E27FC236}">
                  <a16:creationId xmlns:a16="http://schemas.microsoft.com/office/drawing/2014/main" id="{C64BC5B8-B0BB-4790-90A7-20501BDB7B1E}"/>
                </a:ext>
              </a:extLst>
            </p:cNvPr>
            <p:cNvSpPr/>
            <p:nvPr/>
          </p:nvSpPr>
          <p:spPr>
            <a:xfrm>
              <a:off x="0" y="3163"/>
              <a:ext cx="3456266" cy="907605"/>
            </a:xfrm>
            <a:custGeom>
              <a:avLst/>
              <a:gdLst/>
              <a:ahLst/>
              <a:cxnLst/>
              <a:rect l="0" t="0" r="0" b="0"/>
              <a:pathLst>
                <a:path w="3456266" h="907605">
                  <a:moveTo>
                    <a:pt x="0" y="0"/>
                  </a:moveTo>
                  <a:lnTo>
                    <a:pt x="0" y="907605"/>
                  </a:lnTo>
                  <a:lnTo>
                    <a:pt x="3456266" y="907605"/>
                  </a:lnTo>
                  <a:lnTo>
                    <a:pt x="3456266" y="0"/>
                  </a:lnTo>
                  <a:lnTo>
                    <a:pt x="0" y="0"/>
                  </a:lnTo>
                </a:path>
              </a:pathLst>
            </a:custGeom>
            <a:solidFill>
              <a:srgbClr val="FCEEE1"/>
            </a:solidFill>
          </p:spPr>
          <p:txBody>
            <a:bodyPr vert="horz" anchor="t"/>
            <a:lstStyle/>
            <a:p>
              <a:endParaRPr lang="en-US"/>
            </a:p>
          </p:txBody>
        </p:sp>
        <p:sp>
          <p:nvSpPr>
            <p:cNvPr id="6" name="Shape 124">
              <a:extLst>
                <a:ext uri="{FF2B5EF4-FFF2-40B4-BE49-F238E27FC236}">
                  <a16:creationId xmlns:a16="http://schemas.microsoft.com/office/drawing/2014/main" id="{77974E7A-D4D0-4AE1-9A00-A36D3B62F79F}"/>
                </a:ext>
              </a:extLst>
            </p:cNvPr>
            <p:cNvSpPr txBox="1"/>
            <p:nvPr/>
          </p:nvSpPr>
          <p:spPr>
            <a:xfrm>
              <a:off x="13978" y="410688"/>
              <a:ext cx="301994" cy="455637"/>
            </a:xfrm>
            <a:prstGeom prst="rect">
              <a:avLst/>
            </a:prstGeom>
            <a:noFill/>
          </p:spPr>
          <p:txBody>
            <a:bodyPr vert="vert270" lIns="0" tIns="0" rIns="0" bIns="0" anchor="t">
              <a:spAutoFit/>
            </a:bodyPr>
            <a:lstStyle/>
            <a:p>
              <a:pPr marL="0" marR="0">
                <a:lnSpc>
                  <a:spcPts val="1125"/>
                </a:lnSpc>
                <a:spcBef>
                  <a:spcPts val="0"/>
                </a:spcBef>
                <a:spcAft>
                  <a:spcPts val="0"/>
                </a:spcAft>
              </a:pPr>
              <a:r>
                <a:rPr lang="en-US"/>
                <a:t>Matthew</a:t>
              </a:r>
            </a:p>
          </p:txBody>
        </p:sp>
        <p:sp>
          <p:nvSpPr>
            <p:cNvPr id="7" name="Shape 125">
              <a:extLst>
                <a:ext uri="{FF2B5EF4-FFF2-40B4-BE49-F238E27FC236}">
                  <a16:creationId xmlns:a16="http://schemas.microsoft.com/office/drawing/2014/main" id="{E0D40F78-4D02-45ED-B0A5-9580927C8536}"/>
                </a:ext>
              </a:extLst>
            </p:cNvPr>
            <p:cNvSpPr txBox="1"/>
            <p:nvPr/>
          </p:nvSpPr>
          <p:spPr>
            <a:xfrm>
              <a:off x="179078" y="606307"/>
              <a:ext cx="443082" cy="260019"/>
            </a:xfrm>
            <a:prstGeom prst="rect">
              <a:avLst/>
            </a:prstGeom>
            <a:noFill/>
          </p:spPr>
          <p:txBody>
            <a:bodyPr vert="vert270" lIns="0" tIns="0" rIns="0" bIns="0" anchor="t">
              <a:spAutoFit/>
            </a:bodyPr>
            <a:lstStyle/>
            <a:p>
              <a:pPr marL="0" marR="0">
                <a:lnSpc>
                  <a:spcPts val="1125"/>
                </a:lnSpc>
                <a:spcBef>
                  <a:spcPts val="0"/>
                </a:spcBef>
                <a:spcAft>
                  <a:spcPts val="0"/>
                </a:spcAft>
              </a:pPr>
              <a:r>
                <a:rPr lang="en-US"/>
                <a:t>Mark</a:t>
              </a:r>
            </a:p>
          </p:txBody>
        </p:sp>
        <p:sp>
          <p:nvSpPr>
            <p:cNvPr id="8" name="Shape 126">
              <a:extLst>
                <a:ext uri="{FF2B5EF4-FFF2-40B4-BE49-F238E27FC236}">
                  <a16:creationId xmlns:a16="http://schemas.microsoft.com/office/drawing/2014/main" id="{FA0BE951-DBA3-4663-A353-D49516AAD058}"/>
                </a:ext>
              </a:extLst>
            </p:cNvPr>
            <p:cNvSpPr txBox="1"/>
            <p:nvPr/>
          </p:nvSpPr>
          <p:spPr>
            <a:xfrm>
              <a:off x="344178" y="615717"/>
              <a:ext cx="301994" cy="250609"/>
            </a:xfrm>
            <a:prstGeom prst="rect">
              <a:avLst/>
            </a:prstGeom>
            <a:noFill/>
          </p:spPr>
          <p:txBody>
            <a:bodyPr vert="vert270" lIns="0" tIns="0" rIns="0" bIns="0" anchor="t">
              <a:spAutoFit/>
            </a:bodyPr>
            <a:lstStyle/>
            <a:p>
              <a:pPr marL="0" marR="0">
                <a:lnSpc>
                  <a:spcPts val="1125"/>
                </a:lnSpc>
                <a:spcBef>
                  <a:spcPts val="0"/>
                </a:spcBef>
                <a:spcAft>
                  <a:spcPts val="0"/>
                </a:spcAft>
              </a:pPr>
              <a:r>
                <a:rPr lang="en-US"/>
                <a:t>Luke</a:t>
              </a:r>
            </a:p>
          </p:txBody>
        </p:sp>
        <p:sp>
          <p:nvSpPr>
            <p:cNvPr id="9" name="Shape 127">
              <a:extLst>
                <a:ext uri="{FF2B5EF4-FFF2-40B4-BE49-F238E27FC236}">
                  <a16:creationId xmlns:a16="http://schemas.microsoft.com/office/drawing/2014/main" id="{759C1569-4022-42BB-89BD-8C46B9712DB9}"/>
                </a:ext>
              </a:extLst>
            </p:cNvPr>
            <p:cNvSpPr txBox="1"/>
            <p:nvPr/>
          </p:nvSpPr>
          <p:spPr>
            <a:xfrm>
              <a:off x="509278" y="625597"/>
              <a:ext cx="301994" cy="240728"/>
            </a:xfrm>
            <a:prstGeom prst="rect">
              <a:avLst/>
            </a:prstGeom>
            <a:noFill/>
          </p:spPr>
          <p:txBody>
            <a:bodyPr vert="vert270" lIns="0" tIns="0" rIns="0" bIns="0" anchor="t">
              <a:spAutoFit/>
            </a:bodyPr>
            <a:lstStyle/>
            <a:p>
              <a:pPr marL="0" marR="0">
                <a:lnSpc>
                  <a:spcPts val="1125"/>
                </a:lnSpc>
                <a:spcBef>
                  <a:spcPts val="0"/>
                </a:spcBef>
                <a:spcAft>
                  <a:spcPts val="0"/>
                </a:spcAft>
              </a:pPr>
              <a:r>
                <a:rPr lang="en-US"/>
                <a:t>John</a:t>
              </a:r>
            </a:p>
          </p:txBody>
        </p:sp>
        <p:sp>
          <p:nvSpPr>
            <p:cNvPr id="10" name="Shape 128">
              <a:extLst>
                <a:ext uri="{FF2B5EF4-FFF2-40B4-BE49-F238E27FC236}">
                  <a16:creationId xmlns:a16="http://schemas.microsoft.com/office/drawing/2014/main" id="{0533F086-1DBF-42CC-AE6B-C341FD5F1EBA}"/>
                </a:ext>
              </a:extLst>
            </p:cNvPr>
            <p:cNvSpPr txBox="1"/>
            <p:nvPr/>
          </p:nvSpPr>
          <p:spPr>
            <a:xfrm>
              <a:off x="661678" y="33459"/>
              <a:ext cx="443082" cy="832867"/>
            </a:xfrm>
            <a:prstGeom prst="rect">
              <a:avLst/>
            </a:prstGeom>
            <a:noFill/>
          </p:spPr>
          <p:txBody>
            <a:bodyPr vert="vert270" lIns="0" tIns="0" rIns="0" bIns="0" anchor="t">
              <a:spAutoFit/>
            </a:bodyPr>
            <a:lstStyle/>
            <a:p>
              <a:pPr marL="0" marR="0">
                <a:lnSpc>
                  <a:spcPts val="1125"/>
                </a:lnSpc>
                <a:spcBef>
                  <a:spcPts val="0"/>
                </a:spcBef>
                <a:spcAft>
                  <a:spcPts val="0"/>
                </a:spcAft>
              </a:pPr>
              <a:r>
                <a:rPr lang="en-US"/>
                <a:t>Acts of the Apostles</a:t>
              </a:r>
            </a:p>
          </p:txBody>
        </p:sp>
        <p:sp>
          <p:nvSpPr>
            <p:cNvPr id="11" name="Shape 129">
              <a:extLst>
                <a:ext uri="{FF2B5EF4-FFF2-40B4-BE49-F238E27FC236}">
                  <a16:creationId xmlns:a16="http://schemas.microsoft.com/office/drawing/2014/main" id="{46E272A9-43E0-4266-BE36-D831DAD1EE95}"/>
                </a:ext>
              </a:extLst>
            </p:cNvPr>
            <p:cNvSpPr txBox="1"/>
            <p:nvPr/>
          </p:nvSpPr>
          <p:spPr>
            <a:xfrm>
              <a:off x="826778" y="454846"/>
              <a:ext cx="443082" cy="411479"/>
            </a:xfrm>
            <a:prstGeom prst="rect">
              <a:avLst/>
            </a:prstGeom>
            <a:noFill/>
          </p:spPr>
          <p:txBody>
            <a:bodyPr vert="vert270" lIns="0" tIns="0" rIns="0" bIns="0" anchor="t">
              <a:spAutoFit/>
            </a:bodyPr>
            <a:lstStyle/>
            <a:p>
              <a:pPr marL="0" marR="0">
                <a:lnSpc>
                  <a:spcPts val="1125"/>
                </a:lnSpc>
                <a:spcBef>
                  <a:spcPts val="0"/>
                </a:spcBef>
                <a:spcAft>
                  <a:spcPts val="0"/>
                </a:spcAft>
              </a:pPr>
              <a:r>
                <a:rPr lang="en-US"/>
                <a:t>Romans</a:t>
              </a:r>
            </a:p>
          </p:txBody>
        </p:sp>
        <p:sp>
          <p:nvSpPr>
            <p:cNvPr id="12" name="Shape 130">
              <a:extLst>
                <a:ext uri="{FF2B5EF4-FFF2-40B4-BE49-F238E27FC236}">
                  <a16:creationId xmlns:a16="http://schemas.microsoft.com/office/drawing/2014/main" id="{1DCDCC7E-4081-49C4-91E5-CBB3CA79867A}"/>
                </a:ext>
              </a:extLst>
            </p:cNvPr>
            <p:cNvSpPr txBox="1"/>
            <p:nvPr/>
          </p:nvSpPr>
          <p:spPr>
            <a:xfrm>
              <a:off x="991878" y="67928"/>
              <a:ext cx="443082" cy="798398"/>
            </a:xfrm>
            <a:prstGeom prst="rect">
              <a:avLst/>
            </a:prstGeom>
            <a:noFill/>
          </p:spPr>
          <p:txBody>
            <a:bodyPr vert="vert270" lIns="0" tIns="0" rIns="0" bIns="0" anchor="t">
              <a:spAutoFit/>
            </a:bodyPr>
            <a:lstStyle/>
            <a:p>
              <a:pPr marL="0" marR="0">
                <a:lnSpc>
                  <a:spcPts val="1125"/>
                </a:lnSpc>
                <a:spcBef>
                  <a:spcPts val="0"/>
                </a:spcBef>
                <a:spcAft>
                  <a:spcPts val="0"/>
                </a:spcAft>
              </a:pPr>
              <a:r>
                <a:rPr lang="en-US"/>
                <a:t>1,2 Corinthians</a:t>
              </a:r>
            </a:p>
          </p:txBody>
        </p:sp>
        <p:sp>
          <p:nvSpPr>
            <p:cNvPr id="13" name="Shape 131">
              <a:extLst>
                <a:ext uri="{FF2B5EF4-FFF2-40B4-BE49-F238E27FC236}">
                  <a16:creationId xmlns:a16="http://schemas.microsoft.com/office/drawing/2014/main" id="{CB84C675-C186-47C3-BFE6-5F26B68DC4B4}"/>
                </a:ext>
              </a:extLst>
            </p:cNvPr>
            <p:cNvSpPr txBox="1"/>
            <p:nvPr/>
          </p:nvSpPr>
          <p:spPr>
            <a:xfrm>
              <a:off x="1156977" y="404656"/>
              <a:ext cx="301994" cy="461669"/>
            </a:xfrm>
            <a:prstGeom prst="rect">
              <a:avLst/>
            </a:prstGeom>
            <a:noFill/>
          </p:spPr>
          <p:txBody>
            <a:bodyPr vert="vert270" lIns="0" tIns="0" rIns="0" bIns="0" anchor="t">
              <a:spAutoFit/>
            </a:bodyPr>
            <a:lstStyle/>
            <a:p>
              <a:pPr marL="0" marR="0">
                <a:lnSpc>
                  <a:spcPts val="1125"/>
                </a:lnSpc>
                <a:spcBef>
                  <a:spcPts val="0"/>
                </a:spcBef>
                <a:spcAft>
                  <a:spcPts val="0"/>
                </a:spcAft>
              </a:pPr>
              <a:r>
                <a:rPr lang="en-US"/>
                <a:t>Galatians</a:t>
              </a:r>
            </a:p>
          </p:txBody>
        </p:sp>
        <p:sp>
          <p:nvSpPr>
            <p:cNvPr id="14" name="Shape 132">
              <a:extLst>
                <a:ext uri="{FF2B5EF4-FFF2-40B4-BE49-F238E27FC236}">
                  <a16:creationId xmlns:a16="http://schemas.microsoft.com/office/drawing/2014/main" id="{4F2936C8-6336-428F-B024-3BAEB3C65892}"/>
                </a:ext>
              </a:extLst>
            </p:cNvPr>
            <p:cNvSpPr txBox="1"/>
            <p:nvPr/>
          </p:nvSpPr>
          <p:spPr>
            <a:xfrm>
              <a:off x="1322077" y="357031"/>
              <a:ext cx="301994" cy="509295"/>
            </a:xfrm>
            <a:prstGeom prst="rect">
              <a:avLst/>
            </a:prstGeom>
            <a:noFill/>
          </p:spPr>
          <p:txBody>
            <a:bodyPr vert="vert270" lIns="0" tIns="0" rIns="0" bIns="0" anchor="t">
              <a:spAutoFit/>
            </a:bodyPr>
            <a:lstStyle/>
            <a:p>
              <a:pPr marL="0" marR="0">
                <a:lnSpc>
                  <a:spcPts val="1125"/>
                </a:lnSpc>
                <a:spcBef>
                  <a:spcPts val="0"/>
                </a:spcBef>
                <a:spcAft>
                  <a:spcPts val="0"/>
                </a:spcAft>
              </a:pPr>
              <a:r>
                <a:rPr lang="en-US"/>
                <a:t>Ephesians</a:t>
              </a:r>
            </a:p>
          </p:txBody>
        </p:sp>
        <p:sp>
          <p:nvSpPr>
            <p:cNvPr id="15" name="Shape 133">
              <a:extLst>
                <a:ext uri="{FF2B5EF4-FFF2-40B4-BE49-F238E27FC236}">
                  <a16:creationId xmlns:a16="http://schemas.microsoft.com/office/drawing/2014/main" id="{65D7E423-7B59-43D3-A855-788AD4024D26}"/>
                </a:ext>
              </a:extLst>
            </p:cNvPr>
            <p:cNvSpPr txBox="1"/>
            <p:nvPr/>
          </p:nvSpPr>
          <p:spPr>
            <a:xfrm>
              <a:off x="1487177" y="299906"/>
              <a:ext cx="301994" cy="566420"/>
            </a:xfrm>
            <a:prstGeom prst="rect">
              <a:avLst/>
            </a:prstGeom>
            <a:noFill/>
          </p:spPr>
          <p:txBody>
            <a:bodyPr vert="vert270" lIns="0" tIns="0" rIns="0" bIns="0" anchor="t">
              <a:spAutoFit/>
            </a:bodyPr>
            <a:lstStyle/>
            <a:p>
              <a:pPr marL="0" marR="0">
                <a:lnSpc>
                  <a:spcPts val="1125"/>
                </a:lnSpc>
                <a:spcBef>
                  <a:spcPts val="0"/>
                </a:spcBef>
                <a:spcAft>
                  <a:spcPts val="0"/>
                </a:spcAft>
              </a:pPr>
              <a:r>
                <a:rPr lang="en-US"/>
                <a:t>Philippians</a:t>
              </a:r>
            </a:p>
          </p:txBody>
        </p:sp>
        <p:sp>
          <p:nvSpPr>
            <p:cNvPr id="16" name="Shape 134">
              <a:extLst>
                <a:ext uri="{FF2B5EF4-FFF2-40B4-BE49-F238E27FC236}">
                  <a16:creationId xmlns:a16="http://schemas.microsoft.com/office/drawing/2014/main" id="{8689E10F-8BB9-4664-82EC-D4C5EFF3D286}"/>
                </a:ext>
              </a:extLst>
            </p:cNvPr>
            <p:cNvSpPr txBox="1"/>
            <p:nvPr/>
          </p:nvSpPr>
          <p:spPr>
            <a:xfrm>
              <a:off x="1652277" y="331961"/>
              <a:ext cx="301994" cy="534365"/>
            </a:xfrm>
            <a:prstGeom prst="rect">
              <a:avLst/>
            </a:prstGeom>
            <a:noFill/>
          </p:spPr>
          <p:txBody>
            <a:bodyPr vert="vert270" lIns="0" tIns="0" rIns="0" bIns="0" anchor="t">
              <a:spAutoFit/>
            </a:bodyPr>
            <a:lstStyle/>
            <a:p>
              <a:pPr marL="0" marR="0">
                <a:lnSpc>
                  <a:spcPts val="1125"/>
                </a:lnSpc>
                <a:spcBef>
                  <a:spcPts val="0"/>
                </a:spcBef>
                <a:spcAft>
                  <a:spcPts val="0"/>
                </a:spcAft>
              </a:pPr>
              <a:r>
                <a:rPr lang="en-US"/>
                <a:t>Colossians</a:t>
              </a:r>
            </a:p>
          </p:txBody>
        </p:sp>
        <p:sp>
          <p:nvSpPr>
            <p:cNvPr id="17" name="Shape 135">
              <a:extLst>
                <a:ext uri="{FF2B5EF4-FFF2-40B4-BE49-F238E27FC236}">
                  <a16:creationId xmlns:a16="http://schemas.microsoft.com/office/drawing/2014/main" id="{7DC623FA-EB09-479F-87E1-312F2BA31B0F}"/>
                </a:ext>
              </a:extLst>
            </p:cNvPr>
            <p:cNvSpPr txBox="1"/>
            <p:nvPr/>
          </p:nvSpPr>
          <p:spPr>
            <a:xfrm>
              <a:off x="1817377" y="46052"/>
              <a:ext cx="443082" cy="820274"/>
            </a:xfrm>
            <a:prstGeom prst="rect">
              <a:avLst/>
            </a:prstGeom>
            <a:noFill/>
          </p:spPr>
          <p:txBody>
            <a:bodyPr vert="vert270" lIns="0" tIns="0" rIns="0" bIns="0" anchor="t">
              <a:spAutoFit/>
            </a:bodyPr>
            <a:lstStyle/>
            <a:p>
              <a:pPr marL="0" marR="0">
                <a:lnSpc>
                  <a:spcPts val="1125"/>
                </a:lnSpc>
                <a:spcBef>
                  <a:spcPts val="0"/>
                </a:spcBef>
                <a:spcAft>
                  <a:spcPts val="0"/>
                </a:spcAft>
              </a:pPr>
              <a:r>
                <a:rPr lang="en-US"/>
                <a:t>1,2 Thessalonians</a:t>
              </a:r>
            </a:p>
          </p:txBody>
        </p:sp>
        <p:sp>
          <p:nvSpPr>
            <p:cNvPr id="18" name="Shape 136">
              <a:extLst>
                <a:ext uri="{FF2B5EF4-FFF2-40B4-BE49-F238E27FC236}">
                  <a16:creationId xmlns:a16="http://schemas.microsoft.com/office/drawing/2014/main" id="{6C651D4F-9059-4BBC-9A13-8C7DBFA9414B}"/>
                </a:ext>
              </a:extLst>
            </p:cNvPr>
            <p:cNvSpPr txBox="1"/>
            <p:nvPr/>
          </p:nvSpPr>
          <p:spPr>
            <a:xfrm>
              <a:off x="1982477" y="241043"/>
              <a:ext cx="443082" cy="625283"/>
            </a:xfrm>
            <a:prstGeom prst="rect">
              <a:avLst/>
            </a:prstGeom>
            <a:noFill/>
          </p:spPr>
          <p:txBody>
            <a:bodyPr vert="vert270" lIns="0" tIns="0" rIns="0" bIns="0" anchor="t">
              <a:spAutoFit/>
            </a:bodyPr>
            <a:lstStyle/>
            <a:p>
              <a:pPr marL="0" marR="0">
                <a:lnSpc>
                  <a:spcPts val="1125"/>
                </a:lnSpc>
                <a:spcBef>
                  <a:spcPts val="0"/>
                </a:spcBef>
                <a:spcAft>
                  <a:spcPts val="0"/>
                </a:spcAft>
              </a:pPr>
              <a:r>
                <a:rPr lang="en-US"/>
                <a:t>1,2 Timothy</a:t>
              </a:r>
            </a:p>
          </p:txBody>
        </p:sp>
        <p:sp>
          <p:nvSpPr>
            <p:cNvPr id="19" name="Shape 137">
              <a:extLst>
                <a:ext uri="{FF2B5EF4-FFF2-40B4-BE49-F238E27FC236}">
                  <a16:creationId xmlns:a16="http://schemas.microsoft.com/office/drawing/2014/main" id="{8D2AA363-1559-42EA-B8CE-F1D71FE7C594}"/>
                </a:ext>
              </a:extLst>
            </p:cNvPr>
            <p:cNvSpPr txBox="1"/>
            <p:nvPr/>
          </p:nvSpPr>
          <p:spPr>
            <a:xfrm>
              <a:off x="2147577" y="614067"/>
              <a:ext cx="443082" cy="252259"/>
            </a:xfrm>
            <a:prstGeom prst="rect">
              <a:avLst/>
            </a:prstGeom>
            <a:noFill/>
          </p:spPr>
          <p:txBody>
            <a:bodyPr vert="vert270" lIns="0" tIns="0" rIns="0" bIns="0" anchor="t">
              <a:spAutoFit/>
            </a:bodyPr>
            <a:lstStyle/>
            <a:p>
              <a:pPr marL="0" marR="0">
                <a:lnSpc>
                  <a:spcPts val="1125"/>
                </a:lnSpc>
                <a:spcBef>
                  <a:spcPts val="0"/>
                </a:spcBef>
                <a:spcAft>
                  <a:spcPts val="0"/>
                </a:spcAft>
              </a:pPr>
              <a:r>
                <a:rPr lang="en-US"/>
                <a:t>Titus</a:t>
              </a:r>
            </a:p>
          </p:txBody>
        </p:sp>
        <p:sp>
          <p:nvSpPr>
            <p:cNvPr id="20" name="Shape 138">
              <a:extLst>
                <a:ext uri="{FF2B5EF4-FFF2-40B4-BE49-F238E27FC236}">
                  <a16:creationId xmlns:a16="http://schemas.microsoft.com/office/drawing/2014/main" id="{68E012CB-31A8-4B5D-BC9F-E873CC54FF34}"/>
                </a:ext>
              </a:extLst>
            </p:cNvPr>
            <p:cNvSpPr txBox="1"/>
            <p:nvPr/>
          </p:nvSpPr>
          <p:spPr>
            <a:xfrm>
              <a:off x="2312677" y="374824"/>
              <a:ext cx="301994" cy="491502"/>
            </a:xfrm>
            <a:prstGeom prst="rect">
              <a:avLst/>
            </a:prstGeom>
            <a:noFill/>
          </p:spPr>
          <p:txBody>
            <a:bodyPr vert="vert270" lIns="0" tIns="0" rIns="0" bIns="0" anchor="t">
              <a:spAutoFit/>
            </a:bodyPr>
            <a:lstStyle/>
            <a:p>
              <a:pPr marL="0" marR="0">
                <a:lnSpc>
                  <a:spcPts val="1125"/>
                </a:lnSpc>
                <a:spcBef>
                  <a:spcPts val="0"/>
                </a:spcBef>
                <a:spcAft>
                  <a:spcPts val="0"/>
                </a:spcAft>
              </a:pPr>
              <a:r>
                <a:rPr lang="en-US"/>
                <a:t>Philemon</a:t>
              </a:r>
            </a:p>
          </p:txBody>
        </p:sp>
        <p:sp>
          <p:nvSpPr>
            <p:cNvPr id="21" name="Shape 139">
              <a:extLst>
                <a:ext uri="{FF2B5EF4-FFF2-40B4-BE49-F238E27FC236}">
                  <a16:creationId xmlns:a16="http://schemas.microsoft.com/office/drawing/2014/main" id="{D8F691AD-9538-40F7-93F5-094B534B2D9A}"/>
                </a:ext>
              </a:extLst>
            </p:cNvPr>
            <p:cNvSpPr txBox="1"/>
            <p:nvPr/>
          </p:nvSpPr>
          <p:spPr>
            <a:xfrm>
              <a:off x="2477777" y="402128"/>
              <a:ext cx="301994" cy="460921"/>
            </a:xfrm>
            <a:prstGeom prst="rect">
              <a:avLst/>
            </a:prstGeom>
            <a:noFill/>
          </p:spPr>
          <p:txBody>
            <a:bodyPr vert="vert270" lIns="0" tIns="0" rIns="0" bIns="0" anchor="t">
              <a:spAutoFit/>
            </a:bodyPr>
            <a:lstStyle/>
            <a:p>
              <a:pPr marL="0" marR="0">
                <a:lnSpc>
                  <a:spcPts val="1125"/>
                </a:lnSpc>
                <a:spcBef>
                  <a:spcPts val="0"/>
                </a:spcBef>
                <a:spcAft>
                  <a:spcPts val="0"/>
                </a:spcAft>
              </a:pPr>
              <a:r>
                <a:rPr lang="en-US"/>
                <a:t>Hebrews</a:t>
              </a:r>
            </a:p>
          </p:txBody>
        </p:sp>
        <p:sp>
          <p:nvSpPr>
            <p:cNvPr id="22" name="Shape 140">
              <a:extLst>
                <a:ext uri="{FF2B5EF4-FFF2-40B4-BE49-F238E27FC236}">
                  <a16:creationId xmlns:a16="http://schemas.microsoft.com/office/drawing/2014/main" id="{E07EB9B6-88C9-4B8D-8D92-22CC6659527F}"/>
                </a:ext>
              </a:extLst>
            </p:cNvPr>
            <p:cNvSpPr txBox="1"/>
            <p:nvPr/>
          </p:nvSpPr>
          <p:spPr>
            <a:xfrm>
              <a:off x="2642877" y="563901"/>
              <a:ext cx="443082" cy="299148"/>
            </a:xfrm>
            <a:prstGeom prst="rect">
              <a:avLst/>
            </a:prstGeom>
            <a:noFill/>
          </p:spPr>
          <p:txBody>
            <a:bodyPr vert="vert270" lIns="0" tIns="0" rIns="0" bIns="0" anchor="t">
              <a:spAutoFit/>
            </a:bodyPr>
            <a:lstStyle/>
            <a:p>
              <a:pPr marL="0" marR="0">
                <a:lnSpc>
                  <a:spcPts val="1125"/>
                </a:lnSpc>
                <a:spcBef>
                  <a:spcPts val="0"/>
                </a:spcBef>
                <a:spcAft>
                  <a:spcPts val="0"/>
                </a:spcAft>
              </a:pPr>
              <a:r>
                <a:rPr lang="en-US"/>
                <a:t>James</a:t>
              </a:r>
            </a:p>
          </p:txBody>
        </p:sp>
        <p:sp>
          <p:nvSpPr>
            <p:cNvPr id="23" name="Shape 141">
              <a:extLst>
                <a:ext uri="{FF2B5EF4-FFF2-40B4-BE49-F238E27FC236}">
                  <a16:creationId xmlns:a16="http://schemas.microsoft.com/office/drawing/2014/main" id="{D2B43B90-6CC3-43AE-A899-261EA9FB0281}"/>
                </a:ext>
              </a:extLst>
            </p:cNvPr>
            <p:cNvSpPr txBox="1"/>
            <p:nvPr/>
          </p:nvSpPr>
          <p:spPr>
            <a:xfrm>
              <a:off x="2807977" y="388133"/>
              <a:ext cx="423266" cy="474916"/>
            </a:xfrm>
            <a:prstGeom prst="rect">
              <a:avLst/>
            </a:prstGeom>
            <a:noFill/>
          </p:spPr>
          <p:txBody>
            <a:bodyPr vert="vert270" lIns="0" tIns="0" rIns="0" bIns="0" anchor="t">
              <a:spAutoFit/>
            </a:bodyPr>
            <a:lstStyle/>
            <a:p>
              <a:pPr marL="0" marR="0">
                <a:lnSpc>
                  <a:spcPts val="1125"/>
                </a:lnSpc>
                <a:spcBef>
                  <a:spcPts val="0"/>
                </a:spcBef>
                <a:spcAft>
                  <a:spcPts val="0"/>
                </a:spcAft>
              </a:pPr>
              <a:r>
                <a:rPr lang="en-US"/>
                <a:t>1,2 Peter</a:t>
              </a:r>
            </a:p>
          </p:txBody>
        </p:sp>
        <p:sp>
          <p:nvSpPr>
            <p:cNvPr id="24" name="Shape 142">
              <a:extLst>
                <a:ext uri="{FF2B5EF4-FFF2-40B4-BE49-F238E27FC236}">
                  <a16:creationId xmlns:a16="http://schemas.microsoft.com/office/drawing/2014/main" id="{45AA3EA5-AAB3-4275-B6C5-27325ED688EF}"/>
                </a:ext>
              </a:extLst>
            </p:cNvPr>
            <p:cNvSpPr txBox="1"/>
            <p:nvPr/>
          </p:nvSpPr>
          <p:spPr>
            <a:xfrm>
              <a:off x="2973077" y="94090"/>
              <a:ext cx="301994" cy="768959"/>
            </a:xfrm>
            <a:prstGeom prst="rect">
              <a:avLst/>
            </a:prstGeom>
            <a:noFill/>
          </p:spPr>
          <p:txBody>
            <a:bodyPr vert="vert270" lIns="0" tIns="0" rIns="0" bIns="0" anchor="t">
              <a:spAutoFit/>
            </a:bodyPr>
            <a:lstStyle/>
            <a:p>
              <a:pPr marL="0" marR="0">
                <a:lnSpc>
                  <a:spcPts val="1125"/>
                </a:lnSpc>
                <a:spcBef>
                  <a:spcPts val="0"/>
                </a:spcBef>
                <a:spcAft>
                  <a:spcPts val="0"/>
                </a:spcAft>
              </a:pPr>
              <a:r>
                <a:rPr lang="en-US"/>
                <a:t>1,2 and 3 John</a:t>
              </a:r>
            </a:p>
          </p:txBody>
        </p:sp>
        <p:sp>
          <p:nvSpPr>
            <p:cNvPr id="25" name="Shape 143">
              <a:extLst>
                <a:ext uri="{FF2B5EF4-FFF2-40B4-BE49-F238E27FC236}">
                  <a16:creationId xmlns:a16="http://schemas.microsoft.com/office/drawing/2014/main" id="{C4A90ECD-8FE9-433E-B1CF-BA2DEC58C6BA}"/>
                </a:ext>
              </a:extLst>
            </p:cNvPr>
            <p:cNvSpPr txBox="1"/>
            <p:nvPr/>
          </p:nvSpPr>
          <p:spPr>
            <a:xfrm>
              <a:off x="3138177" y="633027"/>
              <a:ext cx="301994" cy="230022"/>
            </a:xfrm>
            <a:prstGeom prst="rect">
              <a:avLst/>
            </a:prstGeom>
            <a:noFill/>
          </p:spPr>
          <p:txBody>
            <a:bodyPr vert="vert270" lIns="0" tIns="0" rIns="0" bIns="0" anchor="t">
              <a:spAutoFit/>
            </a:bodyPr>
            <a:lstStyle/>
            <a:p>
              <a:pPr marL="0" marR="0">
                <a:lnSpc>
                  <a:spcPts val="1125"/>
                </a:lnSpc>
                <a:spcBef>
                  <a:spcPts val="0"/>
                </a:spcBef>
                <a:spcAft>
                  <a:spcPts val="0"/>
                </a:spcAft>
              </a:pPr>
              <a:r>
                <a:rPr lang="en-US"/>
                <a:t>Jude</a:t>
              </a:r>
            </a:p>
          </p:txBody>
        </p:sp>
        <p:sp>
          <p:nvSpPr>
            <p:cNvPr id="26" name="Shape 144">
              <a:extLst>
                <a:ext uri="{FF2B5EF4-FFF2-40B4-BE49-F238E27FC236}">
                  <a16:creationId xmlns:a16="http://schemas.microsoft.com/office/drawing/2014/main" id="{40A3CDCD-B605-480B-A121-575F3AD510F7}"/>
                </a:ext>
              </a:extLst>
            </p:cNvPr>
            <p:cNvSpPr txBox="1"/>
            <p:nvPr/>
          </p:nvSpPr>
          <p:spPr>
            <a:xfrm>
              <a:off x="3303277" y="329879"/>
              <a:ext cx="301994" cy="536447"/>
            </a:xfrm>
            <a:prstGeom prst="rect">
              <a:avLst/>
            </a:prstGeom>
            <a:noFill/>
          </p:spPr>
          <p:txBody>
            <a:bodyPr vert="vert270" lIns="0" tIns="0" rIns="0" bIns="0" anchor="t">
              <a:spAutoFit/>
            </a:bodyPr>
            <a:lstStyle/>
            <a:p>
              <a:pPr marL="0" marR="0">
                <a:lnSpc>
                  <a:spcPts val="1125"/>
                </a:lnSpc>
                <a:spcBef>
                  <a:spcPts val="0"/>
                </a:spcBef>
                <a:spcAft>
                  <a:spcPts val="0"/>
                </a:spcAft>
              </a:pPr>
              <a:r>
                <a:rPr lang="en-US"/>
                <a:t>Revelation</a:t>
              </a:r>
            </a:p>
          </p:txBody>
        </p:sp>
        <p:sp>
          <p:nvSpPr>
            <p:cNvPr id="27" name="Shape 145">
              <a:extLst>
                <a:ext uri="{FF2B5EF4-FFF2-40B4-BE49-F238E27FC236}">
                  <a16:creationId xmlns:a16="http://schemas.microsoft.com/office/drawing/2014/main" id="{1B40BD6B-8C96-420F-93E9-90BA3B8CA1B7}"/>
                </a:ext>
              </a:extLst>
            </p:cNvPr>
            <p:cNvSpPr/>
            <p:nvPr/>
          </p:nvSpPr>
          <p:spPr>
            <a:xfrm>
              <a:off x="0" y="3162"/>
              <a:ext cx="3604355" cy="907605"/>
            </a:xfrm>
            <a:custGeom>
              <a:avLst/>
              <a:gdLst/>
              <a:ahLst/>
              <a:cxnLst/>
              <a:rect l="0" t="0" r="0" b="0"/>
              <a:pathLst>
                <a:path w="3456266" h="907605">
                  <a:moveTo>
                    <a:pt x="0" y="907605"/>
                  </a:moveTo>
                  <a:lnTo>
                    <a:pt x="3456266" y="907605"/>
                  </a:lnTo>
                  <a:lnTo>
                    <a:pt x="3456266" y="0"/>
                  </a:lnTo>
                  <a:lnTo>
                    <a:pt x="0" y="0"/>
                  </a:lnTo>
                  <a:lnTo>
                    <a:pt x="0" y="907605"/>
                  </a:lnTo>
                </a:path>
              </a:pathLst>
            </a:custGeom>
            <a:noFill/>
            <a:ln w="6350">
              <a:solidFill>
                <a:srgbClr val="221F1F"/>
              </a:solidFill>
            </a:ln>
          </p:spPr>
          <p:txBody>
            <a:bodyPr vert="horz" anchor="t"/>
            <a:lstStyle/>
            <a:p>
              <a:endParaRPr lang="en-US"/>
            </a:p>
          </p:txBody>
        </p:sp>
        <p:sp>
          <p:nvSpPr>
            <p:cNvPr id="28" name="Shape 146">
              <a:extLst>
                <a:ext uri="{FF2B5EF4-FFF2-40B4-BE49-F238E27FC236}">
                  <a16:creationId xmlns:a16="http://schemas.microsoft.com/office/drawing/2014/main" id="{39FBC131-891B-499D-99C7-D29E2FBCACC1}"/>
                </a:ext>
              </a:extLst>
            </p:cNvPr>
            <p:cNvSpPr/>
            <p:nvPr/>
          </p:nvSpPr>
          <p:spPr>
            <a:xfrm>
              <a:off x="0" y="910767"/>
              <a:ext cx="0" cy="0"/>
            </a:xfrm>
            <a:custGeom>
              <a:avLst/>
              <a:gdLst/>
              <a:ahLst/>
              <a:cxnLst/>
              <a:rect l="0" t="0" r="0" b="0"/>
              <a:pathLst>
                <a:path>
                  <a:moveTo>
                    <a:pt x="0" y="0"/>
                  </a:moveTo>
                  <a:lnTo>
                    <a:pt x="0" y="0"/>
                  </a:lnTo>
                </a:path>
              </a:pathLst>
            </a:custGeom>
            <a:noFill/>
            <a:ln w="6350">
              <a:solidFill>
                <a:srgbClr val="221F1F"/>
              </a:solidFill>
            </a:ln>
          </p:spPr>
          <p:txBody>
            <a:bodyPr vert="horz" anchor="t"/>
            <a:lstStyle/>
            <a:p>
              <a:endParaRPr lang="en-US"/>
            </a:p>
          </p:txBody>
        </p:sp>
        <p:sp>
          <p:nvSpPr>
            <p:cNvPr id="29" name="Shape 147">
              <a:extLst>
                <a:ext uri="{FF2B5EF4-FFF2-40B4-BE49-F238E27FC236}">
                  <a16:creationId xmlns:a16="http://schemas.microsoft.com/office/drawing/2014/main" id="{8853C3F8-19AA-4966-AFDA-0AB81215511F}"/>
                </a:ext>
              </a:extLst>
            </p:cNvPr>
            <p:cNvSpPr/>
            <p:nvPr/>
          </p:nvSpPr>
          <p:spPr>
            <a:xfrm>
              <a:off x="158534" y="1650"/>
              <a:ext cx="0" cy="909523"/>
            </a:xfrm>
            <a:custGeom>
              <a:avLst/>
              <a:gdLst/>
              <a:ahLst/>
              <a:cxnLst/>
              <a:rect l="0" t="0" r="0" b="0"/>
              <a:pathLst>
                <a:path h="909523">
                  <a:moveTo>
                    <a:pt x="0" y="909523"/>
                  </a:moveTo>
                  <a:lnTo>
                    <a:pt x="0" y="0"/>
                  </a:lnTo>
                </a:path>
              </a:pathLst>
            </a:custGeom>
            <a:noFill/>
            <a:ln w="6350">
              <a:solidFill>
                <a:srgbClr val="221F1F"/>
              </a:solidFill>
            </a:ln>
          </p:spPr>
          <p:txBody>
            <a:bodyPr vert="horz" anchor="t"/>
            <a:lstStyle/>
            <a:p>
              <a:endParaRPr lang="en-US"/>
            </a:p>
          </p:txBody>
        </p:sp>
        <p:sp>
          <p:nvSpPr>
            <p:cNvPr id="30" name="Shape 148">
              <a:extLst>
                <a:ext uri="{FF2B5EF4-FFF2-40B4-BE49-F238E27FC236}">
                  <a16:creationId xmlns:a16="http://schemas.microsoft.com/office/drawing/2014/main" id="{CBB64687-C934-4D23-BBF1-25CDE060E567}"/>
                </a:ext>
              </a:extLst>
            </p:cNvPr>
            <p:cNvSpPr/>
            <p:nvPr/>
          </p:nvSpPr>
          <p:spPr>
            <a:xfrm>
              <a:off x="331571" y="2438"/>
              <a:ext cx="0" cy="909523"/>
            </a:xfrm>
            <a:custGeom>
              <a:avLst/>
              <a:gdLst/>
              <a:ahLst/>
              <a:cxnLst/>
              <a:rect l="0" t="0" r="0" b="0"/>
              <a:pathLst>
                <a:path h="909523">
                  <a:moveTo>
                    <a:pt x="0" y="909523"/>
                  </a:moveTo>
                  <a:lnTo>
                    <a:pt x="0" y="0"/>
                  </a:lnTo>
                </a:path>
              </a:pathLst>
            </a:custGeom>
            <a:noFill/>
            <a:ln w="6350">
              <a:solidFill>
                <a:srgbClr val="221F1F"/>
              </a:solidFill>
            </a:ln>
          </p:spPr>
          <p:txBody>
            <a:bodyPr vert="horz" anchor="t"/>
            <a:lstStyle/>
            <a:p>
              <a:endParaRPr lang="en-US"/>
            </a:p>
          </p:txBody>
        </p:sp>
        <p:sp>
          <p:nvSpPr>
            <p:cNvPr id="31" name="Shape 149">
              <a:extLst>
                <a:ext uri="{FF2B5EF4-FFF2-40B4-BE49-F238E27FC236}">
                  <a16:creationId xmlns:a16="http://schemas.microsoft.com/office/drawing/2014/main" id="{0C1C45D4-797F-4CD5-A44B-172B2AB2744D}"/>
                </a:ext>
              </a:extLst>
            </p:cNvPr>
            <p:cNvSpPr/>
            <p:nvPr/>
          </p:nvSpPr>
          <p:spPr>
            <a:xfrm>
              <a:off x="496671" y="5613"/>
              <a:ext cx="0" cy="906348"/>
            </a:xfrm>
            <a:custGeom>
              <a:avLst/>
              <a:gdLst/>
              <a:ahLst/>
              <a:cxnLst/>
              <a:rect l="0" t="0" r="0" b="0"/>
              <a:pathLst>
                <a:path h="906348">
                  <a:moveTo>
                    <a:pt x="0" y="906348"/>
                  </a:moveTo>
                  <a:lnTo>
                    <a:pt x="0" y="0"/>
                  </a:lnTo>
                </a:path>
              </a:pathLst>
            </a:custGeom>
            <a:noFill/>
            <a:ln w="6350">
              <a:solidFill>
                <a:srgbClr val="221F1F"/>
              </a:solidFill>
            </a:ln>
          </p:spPr>
          <p:txBody>
            <a:bodyPr vert="horz" anchor="t"/>
            <a:lstStyle/>
            <a:p>
              <a:endParaRPr lang="en-US"/>
            </a:p>
          </p:txBody>
        </p:sp>
        <p:sp>
          <p:nvSpPr>
            <p:cNvPr id="32" name="Shape 150">
              <a:extLst>
                <a:ext uri="{FF2B5EF4-FFF2-40B4-BE49-F238E27FC236}">
                  <a16:creationId xmlns:a16="http://schemas.microsoft.com/office/drawing/2014/main" id="{24B70865-7B39-47D2-869B-C0978DD16EEF}"/>
                </a:ext>
              </a:extLst>
            </p:cNvPr>
            <p:cNvSpPr/>
            <p:nvPr/>
          </p:nvSpPr>
          <p:spPr>
            <a:xfrm>
              <a:off x="658596" y="2438"/>
              <a:ext cx="0" cy="909523"/>
            </a:xfrm>
            <a:custGeom>
              <a:avLst/>
              <a:gdLst/>
              <a:ahLst/>
              <a:cxnLst/>
              <a:rect l="0" t="0" r="0" b="0"/>
              <a:pathLst>
                <a:path h="909523">
                  <a:moveTo>
                    <a:pt x="0" y="909523"/>
                  </a:moveTo>
                  <a:lnTo>
                    <a:pt x="0" y="0"/>
                  </a:lnTo>
                </a:path>
              </a:pathLst>
            </a:custGeom>
            <a:noFill/>
            <a:ln w="6350">
              <a:solidFill>
                <a:srgbClr val="221F1F"/>
              </a:solidFill>
            </a:ln>
          </p:spPr>
          <p:txBody>
            <a:bodyPr vert="horz" anchor="t"/>
            <a:lstStyle/>
            <a:p>
              <a:endParaRPr lang="en-US"/>
            </a:p>
          </p:txBody>
        </p:sp>
        <p:sp>
          <p:nvSpPr>
            <p:cNvPr id="33" name="Shape 151">
              <a:extLst>
                <a:ext uri="{FF2B5EF4-FFF2-40B4-BE49-F238E27FC236}">
                  <a16:creationId xmlns:a16="http://schemas.microsoft.com/office/drawing/2014/main" id="{5C4036C9-812A-48E1-8019-5B38A0CD5C1A}"/>
                </a:ext>
              </a:extLst>
            </p:cNvPr>
            <p:cNvSpPr/>
            <p:nvPr/>
          </p:nvSpPr>
          <p:spPr>
            <a:xfrm>
              <a:off x="984034" y="1587"/>
              <a:ext cx="0" cy="911225"/>
            </a:xfrm>
            <a:custGeom>
              <a:avLst/>
              <a:gdLst/>
              <a:ahLst/>
              <a:cxnLst/>
              <a:rect l="0" t="0" r="0" b="0"/>
              <a:pathLst>
                <a:path h="911225">
                  <a:moveTo>
                    <a:pt x="0" y="911225"/>
                  </a:moveTo>
                  <a:lnTo>
                    <a:pt x="0" y="0"/>
                  </a:lnTo>
                </a:path>
              </a:pathLst>
            </a:custGeom>
            <a:noFill/>
            <a:ln w="6350">
              <a:solidFill>
                <a:srgbClr val="221F1F"/>
              </a:solidFill>
            </a:ln>
          </p:spPr>
          <p:txBody>
            <a:bodyPr vert="horz" anchor="t"/>
            <a:lstStyle/>
            <a:p>
              <a:endParaRPr lang="en-US"/>
            </a:p>
          </p:txBody>
        </p:sp>
        <p:sp>
          <p:nvSpPr>
            <p:cNvPr id="34" name="Shape 152">
              <a:extLst>
                <a:ext uri="{FF2B5EF4-FFF2-40B4-BE49-F238E27FC236}">
                  <a16:creationId xmlns:a16="http://schemas.microsoft.com/office/drawing/2014/main" id="{F7409ED3-7311-41FA-B4FD-2F96E9226934}"/>
                </a:ext>
              </a:extLst>
            </p:cNvPr>
            <p:cNvSpPr/>
            <p:nvPr/>
          </p:nvSpPr>
          <p:spPr>
            <a:xfrm>
              <a:off x="1150721" y="6350"/>
              <a:ext cx="0" cy="901700"/>
            </a:xfrm>
            <a:custGeom>
              <a:avLst/>
              <a:gdLst/>
              <a:ahLst/>
              <a:cxnLst/>
              <a:rect l="0" t="0" r="0" b="0"/>
              <a:pathLst>
                <a:path h="901700">
                  <a:moveTo>
                    <a:pt x="0" y="901700"/>
                  </a:moveTo>
                  <a:lnTo>
                    <a:pt x="0" y="0"/>
                  </a:lnTo>
                </a:path>
              </a:pathLst>
            </a:custGeom>
            <a:noFill/>
            <a:ln w="6350">
              <a:solidFill>
                <a:srgbClr val="221F1F"/>
              </a:solidFill>
            </a:ln>
          </p:spPr>
          <p:txBody>
            <a:bodyPr vert="horz" anchor="t"/>
            <a:lstStyle/>
            <a:p>
              <a:endParaRPr lang="en-US"/>
            </a:p>
          </p:txBody>
        </p:sp>
        <p:sp>
          <p:nvSpPr>
            <p:cNvPr id="35" name="Shape 153">
              <a:extLst>
                <a:ext uri="{FF2B5EF4-FFF2-40B4-BE49-F238E27FC236}">
                  <a16:creationId xmlns:a16="http://schemas.microsoft.com/office/drawing/2014/main" id="{7904804E-18CF-49D0-978F-D641A5B4DF59}"/>
                </a:ext>
              </a:extLst>
            </p:cNvPr>
            <p:cNvSpPr/>
            <p:nvPr/>
          </p:nvSpPr>
          <p:spPr>
            <a:xfrm>
              <a:off x="1314234" y="3175"/>
              <a:ext cx="0" cy="904875"/>
            </a:xfrm>
            <a:custGeom>
              <a:avLst/>
              <a:gdLst/>
              <a:ahLst/>
              <a:cxnLst/>
              <a:rect l="0" t="0" r="0" b="0"/>
              <a:pathLst>
                <a:path h="904875">
                  <a:moveTo>
                    <a:pt x="0" y="904875"/>
                  </a:moveTo>
                  <a:lnTo>
                    <a:pt x="0" y="0"/>
                  </a:lnTo>
                </a:path>
              </a:pathLst>
            </a:custGeom>
            <a:noFill/>
            <a:ln w="6350">
              <a:solidFill>
                <a:srgbClr val="221F1F"/>
              </a:solidFill>
            </a:ln>
          </p:spPr>
          <p:txBody>
            <a:bodyPr vert="horz" anchor="t"/>
            <a:lstStyle/>
            <a:p>
              <a:endParaRPr lang="en-US"/>
            </a:p>
          </p:txBody>
        </p:sp>
        <p:sp>
          <p:nvSpPr>
            <p:cNvPr id="36" name="Shape 154">
              <a:extLst>
                <a:ext uri="{FF2B5EF4-FFF2-40B4-BE49-F238E27FC236}">
                  <a16:creationId xmlns:a16="http://schemas.microsoft.com/office/drawing/2014/main" id="{69D6B300-DD53-4AF9-AF96-1C5883CC149D}"/>
                </a:ext>
              </a:extLst>
            </p:cNvPr>
            <p:cNvSpPr/>
            <p:nvPr/>
          </p:nvSpPr>
          <p:spPr>
            <a:xfrm>
              <a:off x="1476159" y="0"/>
              <a:ext cx="0" cy="911225"/>
            </a:xfrm>
            <a:custGeom>
              <a:avLst/>
              <a:gdLst/>
              <a:ahLst/>
              <a:cxnLst/>
              <a:rect l="0" t="0" r="0" b="0"/>
              <a:pathLst>
                <a:path h="911225">
                  <a:moveTo>
                    <a:pt x="0" y="911225"/>
                  </a:moveTo>
                  <a:lnTo>
                    <a:pt x="0" y="0"/>
                  </a:lnTo>
                </a:path>
              </a:pathLst>
            </a:custGeom>
            <a:noFill/>
            <a:ln w="6350">
              <a:solidFill>
                <a:srgbClr val="221F1F"/>
              </a:solidFill>
            </a:ln>
          </p:spPr>
          <p:txBody>
            <a:bodyPr vert="horz" anchor="t"/>
            <a:lstStyle/>
            <a:p>
              <a:endParaRPr lang="en-US"/>
            </a:p>
          </p:txBody>
        </p:sp>
        <p:sp>
          <p:nvSpPr>
            <p:cNvPr id="37" name="Shape 155">
              <a:extLst>
                <a:ext uri="{FF2B5EF4-FFF2-40B4-BE49-F238E27FC236}">
                  <a16:creationId xmlns:a16="http://schemas.microsoft.com/office/drawing/2014/main" id="{2C1621CE-FDC7-40AF-A67D-0BB41DE62BBF}"/>
                </a:ext>
              </a:extLst>
            </p:cNvPr>
            <p:cNvSpPr/>
            <p:nvPr/>
          </p:nvSpPr>
          <p:spPr>
            <a:xfrm>
              <a:off x="1647609" y="3175"/>
              <a:ext cx="0" cy="908050"/>
            </a:xfrm>
            <a:custGeom>
              <a:avLst/>
              <a:gdLst/>
              <a:ahLst/>
              <a:cxnLst/>
              <a:rect l="0" t="0" r="0" b="0"/>
              <a:pathLst>
                <a:path h="908050">
                  <a:moveTo>
                    <a:pt x="0" y="908050"/>
                  </a:moveTo>
                  <a:lnTo>
                    <a:pt x="0" y="0"/>
                  </a:lnTo>
                </a:path>
              </a:pathLst>
            </a:custGeom>
            <a:noFill/>
            <a:ln w="6350">
              <a:solidFill>
                <a:srgbClr val="221F1F"/>
              </a:solidFill>
            </a:ln>
          </p:spPr>
          <p:txBody>
            <a:bodyPr vert="horz" anchor="t"/>
            <a:lstStyle/>
            <a:p>
              <a:endParaRPr lang="en-US"/>
            </a:p>
          </p:txBody>
        </p:sp>
        <p:sp>
          <p:nvSpPr>
            <p:cNvPr id="38" name="Shape 156">
              <a:extLst>
                <a:ext uri="{FF2B5EF4-FFF2-40B4-BE49-F238E27FC236}">
                  <a16:creationId xmlns:a16="http://schemas.microsoft.com/office/drawing/2014/main" id="{01C5D246-D76A-4335-A079-132AA2BA6384}"/>
                </a:ext>
              </a:extLst>
            </p:cNvPr>
            <p:cNvSpPr/>
            <p:nvPr/>
          </p:nvSpPr>
          <p:spPr>
            <a:xfrm>
              <a:off x="1811121" y="6350"/>
              <a:ext cx="0" cy="901700"/>
            </a:xfrm>
            <a:custGeom>
              <a:avLst/>
              <a:gdLst/>
              <a:ahLst/>
              <a:cxnLst/>
              <a:rect l="0" t="0" r="0" b="0"/>
              <a:pathLst>
                <a:path h="901700">
                  <a:moveTo>
                    <a:pt x="0" y="901700"/>
                  </a:moveTo>
                  <a:lnTo>
                    <a:pt x="0" y="0"/>
                  </a:lnTo>
                </a:path>
              </a:pathLst>
            </a:custGeom>
            <a:noFill/>
            <a:ln w="6350">
              <a:solidFill>
                <a:srgbClr val="221F1F"/>
              </a:solidFill>
            </a:ln>
          </p:spPr>
          <p:txBody>
            <a:bodyPr vert="horz" anchor="t"/>
            <a:lstStyle/>
            <a:p>
              <a:endParaRPr lang="en-US"/>
            </a:p>
          </p:txBody>
        </p:sp>
        <p:sp>
          <p:nvSpPr>
            <p:cNvPr id="39" name="Shape 157">
              <a:extLst>
                <a:ext uri="{FF2B5EF4-FFF2-40B4-BE49-F238E27FC236}">
                  <a16:creationId xmlns:a16="http://schemas.microsoft.com/office/drawing/2014/main" id="{8E71F4A3-B457-4048-9BCE-AFF70E12EBF7}"/>
                </a:ext>
              </a:extLst>
            </p:cNvPr>
            <p:cNvSpPr/>
            <p:nvPr/>
          </p:nvSpPr>
          <p:spPr>
            <a:xfrm>
              <a:off x="1971459" y="3175"/>
              <a:ext cx="0" cy="908050"/>
            </a:xfrm>
            <a:custGeom>
              <a:avLst/>
              <a:gdLst/>
              <a:ahLst/>
              <a:cxnLst/>
              <a:rect l="0" t="0" r="0" b="0"/>
              <a:pathLst>
                <a:path h="908050">
                  <a:moveTo>
                    <a:pt x="0" y="908050"/>
                  </a:moveTo>
                  <a:lnTo>
                    <a:pt x="0" y="0"/>
                  </a:lnTo>
                </a:path>
              </a:pathLst>
            </a:custGeom>
            <a:noFill/>
            <a:ln w="6350">
              <a:solidFill>
                <a:srgbClr val="221F1F"/>
              </a:solidFill>
            </a:ln>
          </p:spPr>
          <p:txBody>
            <a:bodyPr vert="horz" anchor="t"/>
            <a:lstStyle/>
            <a:p>
              <a:endParaRPr lang="en-US"/>
            </a:p>
          </p:txBody>
        </p:sp>
        <p:sp>
          <p:nvSpPr>
            <p:cNvPr id="40" name="Shape 158">
              <a:extLst>
                <a:ext uri="{FF2B5EF4-FFF2-40B4-BE49-F238E27FC236}">
                  <a16:creationId xmlns:a16="http://schemas.microsoft.com/office/drawing/2014/main" id="{B81C519F-C125-458A-99F1-4D0E3DF13A3D}"/>
                </a:ext>
              </a:extLst>
            </p:cNvPr>
            <p:cNvSpPr/>
            <p:nvPr/>
          </p:nvSpPr>
          <p:spPr>
            <a:xfrm>
              <a:off x="2136559" y="3175"/>
              <a:ext cx="0" cy="908050"/>
            </a:xfrm>
            <a:custGeom>
              <a:avLst/>
              <a:gdLst/>
              <a:ahLst/>
              <a:cxnLst/>
              <a:rect l="0" t="0" r="0" b="0"/>
              <a:pathLst>
                <a:path h="908050">
                  <a:moveTo>
                    <a:pt x="0" y="908050"/>
                  </a:moveTo>
                  <a:lnTo>
                    <a:pt x="0" y="0"/>
                  </a:lnTo>
                </a:path>
              </a:pathLst>
            </a:custGeom>
            <a:noFill/>
            <a:ln w="6350">
              <a:solidFill>
                <a:srgbClr val="221F1F"/>
              </a:solidFill>
            </a:ln>
          </p:spPr>
          <p:txBody>
            <a:bodyPr vert="horz" anchor="t"/>
            <a:lstStyle/>
            <a:p>
              <a:endParaRPr lang="en-US"/>
            </a:p>
          </p:txBody>
        </p:sp>
        <p:sp>
          <p:nvSpPr>
            <p:cNvPr id="41" name="Shape 159">
              <a:extLst>
                <a:ext uri="{FF2B5EF4-FFF2-40B4-BE49-F238E27FC236}">
                  <a16:creationId xmlns:a16="http://schemas.microsoft.com/office/drawing/2014/main" id="{B3134FE4-66F0-4428-A80D-C1A08E25FE25}"/>
                </a:ext>
              </a:extLst>
            </p:cNvPr>
            <p:cNvSpPr/>
            <p:nvPr/>
          </p:nvSpPr>
          <p:spPr>
            <a:xfrm>
              <a:off x="2476284" y="0"/>
              <a:ext cx="0" cy="911225"/>
            </a:xfrm>
            <a:custGeom>
              <a:avLst/>
              <a:gdLst/>
              <a:ahLst/>
              <a:cxnLst/>
              <a:rect l="0" t="0" r="0" b="0"/>
              <a:pathLst>
                <a:path h="911225">
                  <a:moveTo>
                    <a:pt x="0" y="911225"/>
                  </a:moveTo>
                  <a:lnTo>
                    <a:pt x="0" y="0"/>
                  </a:lnTo>
                </a:path>
              </a:pathLst>
            </a:custGeom>
            <a:noFill/>
            <a:ln w="6350">
              <a:solidFill>
                <a:srgbClr val="221F1F"/>
              </a:solidFill>
            </a:ln>
          </p:spPr>
          <p:txBody>
            <a:bodyPr vert="horz" anchor="t"/>
            <a:lstStyle/>
            <a:p>
              <a:endParaRPr lang="en-US"/>
            </a:p>
          </p:txBody>
        </p:sp>
        <p:sp>
          <p:nvSpPr>
            <p:cNvPr id="42" name="Shape 160">
              <a:extLst>
                <a:ext uri="{FF2B5EF4-FFF2-40B4-BE49-F238E27FC236}">
                  <a16:creationId xmlns:a16="http://schemas.microsoft.com/office/drawing/2014/main" id="{EA7AD7CB-75EE-40C5-97A8-1F15B4E44254}"/>
                </a:ext>
              </a:extLst>
            </p:cNvPr>
            <p:cNvSpPr/>
            <p:nvPr/>
          </p:nvSpPr>
          <p:spPr>
            <a:xfrm>
              <a:off x="2633446" y="6350"/>
              <a:ext cx="0" cy="904875"/>
            </a:xfrm>
            <a:custGeom>
              <a:avLst/>
              <a:gdLst/>
              <a:ahLst/>
              <a:cxnLst/>
              <a:rect l="0" t="0" r="0" b="0"/>
              <a:pathLst>
                <a:path h="904875">
                  <a:moveTo>
                    <a:pt x="0" y="904875"/>
                  </a:moveTo>
                  <a:lnTo>
                    <a:pt x="0" y="0"/>
                  </a:lnTo>
                </a:path>
              </a:pathLst>
            </a:custGeom>
            <a:noFill/>
            <a:ln w="6350">
              <a:solidFill>
                <a:srgbClr val="221F1F"/>
              </a:solidFill>
            </a:ln>
          </p:spPr>
          <p:txBody>
            <a:bodyPr vert="horz" anchor="t"/>
            <a:lstStyle/>
            <a:p>
              <a:endParaRPr lang="en-US"/>
            </a:p>
          </p:txBody>
        </p:sp>
        <p:sp>
          <p:nvSpPr>
            <p:cNvPr id="43" name="Shape 161">
              <a:extLst>
                <a:ext uri="{FF2B5EF4-FFF2-40B4-BE49-F238E27FC236}">
                  <a16:creationId xmlns:a16="http://schemas.microsoft.com/office/drawing/2014/main" id="{02FCF2DE-BAD2-4A55-BC40-6D067AB4E958}"/>
                </a:ext>
              </a:extLst>
            </p:cNvPr>
            <p:cNvSpPr/>
            <p:nvPr/>
          </p:nvSpPr>
          <p:spPr>
            <a:xfrm>
              <a:off x="2798546" y="3175"/>
              <a:ext cx="0" cy="908050"/>
            </a:xfrm>
            <a:custGeom>
              <a:avLst/>
              <a:gdLst/>
              <a:ahLst/>
              <a:cxnLst/>
              <a:rect l="0" t="0" r="0" b="0"/>
              <a:pathLst>
                <a:path h="908050">
                  <a:moveTo>
                    <a:pt x="0" y="908050"/>
                  </a:moveTo>
                  <a:lnTo>
                    <a:pt x="0" y="0"/>
                  </a:lnTo>
                </a:path>
              </a:pathLst>
            </a:custGeom>
            <a:noFill/>
            <a:ln w="6350">
              <a:solidFill>
                <a:srgbClr val="221F1F"/>
              </a:solidFill>
            </a:ln>
          </p:spPr>
          <p:txBody>
            <a:bodyPr vert="horz" anchor="t"/>
            <a:lstStyle/>
            <a:p>
              <a:endParaRPr lang="en-US"/>
            </a:p>
          </p:txBody>
        </p:sp>
        <p:sp>
          <p:nvSpPr>
            <p:cNvPr id="44" name="Shape 162">
              <a:extLst>
                <a:ext uri="{FF2B5EF4-FFF2-40B4-BE49-F238E27FC236}">
                  <a16:creationId xmlns:a16="http://schemas.microsoft.com/office/drawing/2014/main" id="{43ACB9C2-95E7-45DA-810B-7B07AD4D9EC5}"/>
                </a:ext>
              </a:extLst>
            </p:cNvPr>
            <p:cNvSpPr/>
            <p:nvPr/>
          </p:nvSpPr>
          <p:spPr>
            <a:xfrm>
              <a:off x="2963646" y="0"/>
              <a:ext cx="0" cy="908050"/>
            </a:xfrm>
            <a:custGeom>
              <a:avLst/>
              <a:gdLst/>
              <a:ahLst/>
              <a:cxnLst/>
              <a:rect l="0" t="0" r="0" b="0"/>
              <a:pathLst>
                <a:path h="908050">
                  <a:moveTo>
                    <a:pt x="0" y="908050"/>
                  </a:moveTo>
                  <a:lnTo>
                    <a:pt x="0" y="0"/>
                  </a:lnTo>
                </a:path>
              </a:pathLst>
            </a:custGeom>
            <a:noFill/>
            <a:ln w="6350">
              <a:solidFill>
                <a:srgbClr val="221F1F"/>
              </a:solidFill>
            </a:ln>
          </p:spPr>
          <p:txBody>
            <a:bodyPr vert="horz" anchor="t"/>
            <a:lstStyle/>
            <a:p>
              <a:endParaRPr lang="en-US"/>
            </a:p>
          </p:txBody>
        </p:sp>
        <p:sp>
          <p:nvSpPr>
            <p:cNvPr id="45" name="Shape 163">
              <a:extLst>
                <a:ext uri="{FF2B5EF4-FFF2-40B4-BE49-F238E27FC236}">
                  <a16:creationId xmlns:a16="http://schemas.microsoft.com/office/drawing/2014/main" id="{7942DAA2-E1B4-479E-A680-08129AC57C39}"/>
                </a:ext>
              </a:extLst>
            </p:cNvPr>
            <p:cNvSpPr/>
            <p:nvPr/>
          </p:nvSpPr>
          <p:spPr>
            <a:xfrm>
              <a:off x="3300196" y="6350"/>
              <a:ext cx="0" cy="904875"/>
            </a:xfrm>
            <a:custGeom>
              <a:avLst/>
              <a:gdLst/>
              <a:ahLst/>
              <a:cxnLst/>
              <a:rect l="0" t="0" r="0" b="0"/>
              <a:pathLst>
                <a:path h="904875">
                  <a:moveTo>
                    <a:pt x="0" y="904875"/>
                  </a:moveTo>
                  <a:lnTo>
                    <a:pt x="0" y="0"/>
                  </a:lnTo>
                </a:path>
              </a:pathLst>
            </a:custGeom>
            <a:noFill/>
            <a:ln w="6350">
              <a:solidFill>
                <a:srgbClr val="221F1F"/>
              </a:solidFill>
            </a:ln>
          </p:spPr>
          <p:txBody>
            <a:bodyPr vert="horz" anchor="t"/>
            <a:lstStyle/>
            <a:p>
              <a:endParaRPr lang="en-US"/>
            </a:p>
          </p:txBody>
        </p:sp>
        <p:sp>
          <p:nvSpPr>
            <p:cNvPr id="46" name="Shape 164">
              <a:extLst>
                <a:ext uri="{FF2B5EF4-FFF2-40B4-BE49-F238E27FC236}">
                  <a16:creationId xmlns:a16="http://schemas.microsoft.com/office/drawing/2014/main" id="{861F55F6-F3EC-44C4-B55D-9B31CCBDA2D8}"/>
                </a:ext>
              </a:extLst>
            </p:cNvPr>
            <p:cNvSpPr/>
            <p:nvPr/>
          </p:nvSpPr>
          <p:spPr>
            <a:xfrm>
              <a:off x="820521" y="5613"/>
              <a:ext cx="0" cy="906348"/>
            </a:xfrm>
            <a:custGeom>
              <a:avLst/>
              <a:gdLst/>
              <a:ahLst/>
              <a:cxnLst/>
              <a:rect l="0" t="0" r="0" b="0"/>
              <a:pathLst>
                <a:path h="906348">
                  <a:moveTo>
                    <a:pt x="0" y="906348"/>
                  </a:moveTo>
                  <a:lnTo>
                    <a:pt x="0" y="0"/>
                  </a:lnTo>
                </a:path>
              </a:pathLst>
            </a:custGeom>
            <a:noFill/>
            <a:ln w="6350">
              <a:solidFill>
                <a:srgbClr val="221F1F"/>
              </a:solidFill>
            </a:ln>
          </p:spPr>
          <p:txBody>
            <a:bodyPr vert="horz" anchor="t"/>
            <a:lstStyle/>
            <a:p>
              <a:endParaRPr lang="en-US"/>
            </a:p>
          </p:txBody>
        </p:sp>
        <p:sp>
          <p:nvSpPr>
            <p:cNvPr id="47" name="Shape 165">
              <a:extLst>
                <a:ext uri="{FF2B5EF4-FFF2-40B4-BE49-F238E27FC236}">
                  <a16:creationId xmlns:a16="http://schemas.microsoft.com/office/drawing/2014/main" id="{F422B6A3-1A64-4E4D-96AE-A62A8C70B0D3}"/>
                </a:ext>
              </a:extLst>
            </p:cNvPr>
            <p:cNvSpPr/>
            <p:nvPr/>
          </p:nvSpPr>
          <p:spPr>
            <a:xfrm>
              <a:off x="2304834" y="0"/>
              <a:ext cx="0" cy="911225"/>
            </a:xfrm>
            <a:custGeom>
              <a:avLst/>
              <a:gdLst/>
              <a:ahLst/>
              <a:cxnLst/>
              <a:rect l="0" t="0" r="0" b="0"/>
              <a:pathLst>
                <a:path h="911225">
                  <a:moveTo>
                    <a:pt x="0" y="911225"/>
                  </a:moveTo>
                  <a:lnTo>
                    <a:pt x="0" y="0"/>
                  </a:lnTo>
                </a:path>
              </a:pathLst>
            </a:custGeom>
            <a:noFill/>
            <a:ln w="6350">
              <a:solidFill>
                <a:srgbClr val="221F1F"/>
              </a:solidFill>
            </a:ln>
          </p:spPr>
          <p:txBody>
            <a:bodyPr vert="horz" anchor="t"/>
            <a:lstStyle/>
            <a:p>
              <a:endParaRPr lang="en-US"/>
            </a:p>
          </p:txBody>
        </p:sp>
        <p:sp>
          <p:nvSpPr>
            <p:cNvPr id="48" name="Shape 166">
              <a:extLst>
                <a:ext uri="{FF2B5EF4-FFF2-40B4-BE49-F238E27FC236}">
                  <a16:creationId xmlns:a16="http://schemas.microsoft.com/office/drawing/2014/main" id="{1CEE7DB4-C674-426F-8DD1-4D7D0B04FF48}"/>
                </a:ext>
              </a:extLst>
            </p:cNvPr>
            <p:cNvSpPr/>
            <p:nvPr/>
          </p:nvSpPr>
          <p:spPr>
            <a:xfrm>
              <a:off x="3133509" y="6350"/>
              <a:ext cx="0" cy="904875"/>
            </a:xfrm>
            <a:custGeom>
              <a:avLst/>
              <a:gdLst/>
              <a:ahLst/>
              <a:cxnLst/>
              <a:rect l="0" t="0" r="0" b="0"/>
              <a:pathLst>
                <a:path h="904875">
                  <a:moveTo>
                    <a:pt x="0" y="904875"/>
                  </a:moveTo>
                  <a:lnTo>
                    <a:pt x="0" y="0"/>
                  </a:lnTo>
                </a:path>
              </a:pathLst>
            </a:custGeom>
            <a:noFill/>
            <a:ln w="6350">
              <a:solidFill>
                <a:srgbClr val="221F1F"/>
              </a:solidFill>
            </a:ln>
          </p:spPr>
          <p:txBody>
            <a:bodyPr vert="horz" anchor="t"/>
            <a:lstStyle/>
            <a:p>
              <a:endParaRPr lang="en-US"/>
            </a:p>
          </p:txBody>
        </p:sp>
      </p:grpSp>
    </p:spTree>
    <p:extLst>
      <p:ext uri="{BB962C8B-B14F-4D97-AF65-F5344CB8AC3E}">
        <p14:creationId xmlns:p14="http://schemas.microsoft.com/office/powerpoint/2010/main" val="2039099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08DD9AC-B602-4EDD-B793-38C6F493F8E9}"/>
              </a:ext>
            </a:extLst>
          </p:cNvPr>
          <p:cNvSpPr/>
          <p:nvPr/>
        </p:nvSpPr>
        <p:spPr>
          <a:xfrm>
            <a:off x="1113183" y="1132558"/>
            <a:ext cx="10071651" cy="4154984"/>
          </a:xfrm>
          <a:prstGeom prst="rect">
            <a:avLst/>
          </a:prstGeom>
        </p:spPr>
        <p:txBody>
          <a:bodyPr wrap="square">
            <a:spAutoFit/>
          </a:bodyPr>
          <a:lstStyle/>
          <a:p>
            <a:pPr marL="571500" indent="-571500">
              <a:buFont typeface="Arial" panose="020B0604020202020204" pitchFamily="34" charset="0"/>
              <a:buChar char="•"/>
            </a:pPr>
            <a:r>
              <a:rPr lang="en-US" sz="4400" spc="-25" dirty="0">
                <a:solidFill>
                  <a:srgbClr val="221F1F"/>
                </a:solidFill>
                <a:latin typeface="Arial" panose="020B0604020202020204" pitchFamily="34" charset="0"/>
                <a:ea typeface="Garamond" panose="02020404030301010803" pitchFamily="18" charset="0"/>
              </a:rPr>
              <a:t>T</a:t>
            </a:r>
            <a:r>
              <a:rPr lang="en-US" sz="4400" spc="-30" dirty="0">
                <a:solidFill>
                  <a:srgbClr val="221F1F"/>
                </a:solidFill>
                <a:latin typeface="Arial" panose="020B0604020202020204" pitchFamily="34" charset="0"/>
                <a:ea typeface="Garamond" panose="02020404030301010803" pitchFamily="18" charset="0"/>
              </a:rPr>
              <a:t>he</a:t>
            </a:r>
            <a:r>
              <a:rPr lang="en-US" sz="4400" spc="-40" dirty="0">
                <a:solidFill>
                  <a:srgbClr val="221F1F"/>
                </a:solidFill>
                <a:latin typeface="Arial" panose="020B0604020202020204" pitchFamily="34" charset="0"/>
                <a:ea typeface="Garamond" panose="02020404030301010803" pitchFamily="18" charset="0"/>
              </a:rPr>
              <a:t>r</a:t>
            </a:r>
            <a:r>
              <a:rPr lang="en-US" sz="4400" dirty="0">
                <a:solidFill>
                  <a:srgbClr val="221F1F"/>
                </a:solidFill>
                <a:latin typeface="Arial" panose="020B0604020202020204" pitchFamily="34" charset="0"/>
                <a:ea typeface="Garamond" panose="02020404030301010803" pitchFamily="18" charset="0"/>
              </a:rPr>
              <a:t>e</a:t>
            </a:r>
            <a:r>
              <a:rPr lang="en-US" sz="4400" spc="-10" dirty="0">
                <a:solidFill>
                  <a:srgbClr val="221F1F"/>
                </a:solidFill>
                <a:latin typeface="Arial" panose="020B0604020202020204" pitchFamily="34" charset="0"/>
                <a:ea typeface="Garamond" panose="02020404030301010803" pitchFamily="18" charset="0"/>
              </a:rPr>
              <a:t> </a:t>
            </a:r>
            <a:r>
              <a:rPr lang="en-US" sz="4400" spc="-30" dirty="0">
                <a:solidFill>
                  <a:srgbClr val="221F1F"/>
                </a:solidFill>
                <a:latin typeface="Arial" panose="020B0604020202020204" pitchFamily="34" charset="0"/>
                <a:ea typeface="Garamond" panose="02020404030301010803" pitchFamily="18" charset="0"/>
              </a:rPr>
              <a:t>a</a:t>
            </a:r>
            <a:r>
              <a:rPr lang="en-US" sz="4400" spc="-40" dirty="0">
                <a:solidFill>
                  <a:srgbClr val="221F1F"/>
                </a:solidFill>
                <a:latin typeface="Arial" panose="020B0604020202020204" pitchFamily="34" charset="0"/>
                <a:ea typeface="Garamond" panose="02020404030301010803" pitchFamily="18" charset="0"/>
              </a:rPr>
              <a:t>r</a:t>
            </a:r>
            <a:r>
              <a:rPr lang="en-US" sz="4400" dirty="0">
                <a:solidFill>
                  <a:srgbClr val="221F1F"/>
                </a:solidFill>
                <a:latin typeface="Arial" panose="020B0604020202020204" pitchFamily="34" charset="0"/>
                <a:ea typeface="Garamond" panose="02020404030301010803" pitchFamily="18" charset="0"/>
              </a:rPr>
              <a:t>e</a:t>
            </a:r>
            <a:r>
              <a:rPr lang="en-US" sz="4400" spc="-15" dirty="0">
                <a:solidFill>
                  <a:srgbClr val="221F1F"/>
                </a:solidFill>
                <a:latin typeface="Arial" panose="020B0604020202020204" pitchFamily="34" charset="0"/>
                <a:ea typeface="Garamond" panose="02020404030301010803" pitchFamily="18" charset="0"/>
              </a:rPr>
              <a:t> </a:t>
            </a:r>
            <a:r>
              <a:rPr lang="en-US" sz="4400" spc="-25" dirty="0">
                <a:solidFill>
                  <a:srgbClr val="221F1F"/>
                </a:solidFill>
                <a:latin typeface="Arial" panose="020B0604020202020204" pitchFamily="34" charset="0"/>
                <a:ea typeface="Garamond" panose="02020404030301010803" pitchFamily="18" charset="0"/>
              </a:rPr>
              <a:t>2</a:t>
            </a:r>
            <a:r>
              <a:rPr lang="en-US" sz="4400" dirty="0">
                <a:solidFill>
                  <a:srgbClr val="221F1F"/>
                </a:solidFill>
                <a:latin typeface="Arial" panose="020B0604020202020204" pitchFamily="34" charset="0"/>
                <a:ea typeface="Garamond" panose="02020404030301010803" pitchFamily="18" charset="0"/>
              </a:rPr>
              <a:t>7</a:t>
            </a:r>
            <a:r>
              <a:rPr lang="en-US" sz="4400" spc="-15" dirty="0">
                <a:solidFill>
                  <a:srgbClr val="221F1F"/>
                </a:solidFill>
                <a:latin typeface="Arial" panose="020B0604020202020204" pitchFamily="34" charset="0"/>
                <a:ea typeface="Garamond" panose="02020404030301010803" pitchFamily="18" charset="0"/>
              </a:rPr>
              <a:t> </a:t>
            </a:r>
            <a:r>
              <a:rPr lang="en-US" sz="4400" spc="20" dirty="0">
                <a:solidFill>
                  <a:srgbClr val="221F1F"/>
                </a:solidFill>
                <a:latin typeface="Arial" panose="020B0604020202020204" pitchFamily="34" charset="0"/>
                <a:ea typeface="Garamond" panose="02020404030301010803" pitchFamily="18" charset="0"/>
              </a:rPr>
              <a:t>N</a:t>
            </a:r>
            <a:r>
              <a:rPr lang="en-US" sz="4400" spc="10" dirty="0">
                <a:solidFill>
                  <a:srgbClr val="221F1F"/>
                </a:solidFill>
                <a:latin typeface="Arial" panose="020B0604020202020204" pitchFamily="34" charset="0"/>
                <a:ea typeface="Garamond" panose="02020404030301010803" pitchFamily="18" charset="0"/>
              </a:rPr>
              <a:t>e</a:t>
            </a:r>
            <a:r>
              <a:rPr lang="en-US" sz="4400" spc="50" dirty="0">
                <a:solidFill>
                  <a:srgbClr val="221F1F"/>
                </a:solidFill>
                <a:latin typeface="Arial" panose="020B0604020202020204" pitchFamily="34" charset="0"/>
                <a:ea typeface="Garamond" panose="02020404030301010803" pitchFamily="18" charset="0"/>
              </a:rPr>
              <a:t>w</a:t>
            </a:r>
            <a:r>
              <a:rPr lang="en-US" sz="4400" spc="-140" dirty="0">
                <a:solidFill>
                  <a:srgbClr val="221F1F"/>
                </a:solidFill>
                <a:latin typeface="Arial" panose="020B0604020202020204" pitchFamily="34" charset="0"/>
                <a:ea typeface="Garamond" panose="02020404030301010803" pitchFamily="18" charset="0"/>
              </a:rPr>
              <a:t> </a:t>
            </a:r>
            <a:r>
              <a:rPr lang="en-US" sz="4400" spc="-110" dirty="0">
                <a:solidFill>
                  <a:srgbClr val="221F1F"/>
                </a:solidFill>
                <a:latin typeface="Arial" panose="020B0604020202020204" pitchFamily="34" charset="0"/>
                <a:ea typeface="Garamond" panose="02020404030301010803" pitchFamily="18" charset="0"/>
              </a:rPr>
              <a:t>T</a:t>
            </a:r>
            <a:r>
              <a:rPr lang="en-US" sz="4400" spc="-30" dirty="0">
                <a:solidFill>
                  <a:srgbClr val="221F1F"/>
                </a:solidFill>
                <a:latin typeface="Arial" panose="020B0604020202020204" pitchFamily="34" charset="0"/>
                <a:ea typeface="Garamond" panose="02020404030301010803" pitchFamily="18" charset="0"/>
              </a:rPr>
              <a:t>esta</a:t>
            </a:r>
            <a:r>
              <a:rPr lang="en-US" sz="4400" spc="-25" dirty="0">
                <a:solidFill>
                  <a:srgbClr val="221F1F"/>
                </a:solidFill>
                <a:latin typeface="Arial" panose="020B0604020202020204" pitchFamily="34" charset="0"/>
                <a:ea typeface="Garamond" panose="02020404030301010803" pitchFamily="18" charset="0"/>
              </a:rPr>
              <a:t>m</a:t>
            </a:r>
            <a:r>
              <a:rPr lang="en-US" sz="4400" spc="-30" dirty="0">
                <a:solidFill>
                  <a:srgbClr val="221F1F"/>
                </a:solidFill>
                <a:latin typeface="Arial" panose="020B0604020202020204" pitchFamily="34" charset="0"/>
                <a:ea typeface="Garamond" panose="02020404030301010803" pitchFamily="18" charset="0"/>
              </a:rPr>
              <a:t>en</a:t>
            </a:r>
            <a:r>
              <a:rPr lang="en-US" sz="4400" dirty="0">
                <a:solidFill>
                  <a:srgbClr val="221F1F"/>
                </a:solidFill>
                <a:latin typeface="Arial" panose="020B0604020202020204" pitchFamily="34" charset="0"/>
                <a:ea typeface="Garamond" panose="02020404030301010803" pitchFamily="18" charset="0"/>
              </a:rPr>
              <a:t>t</a:t>
            </a:r>
            <a:r>
              <a:rPr lang="en-US" sz="4400" spc="-15" dirty="0">
                <a:solidFill>
                  <a:srgbClr val="221F1F"/>
                </a:solidFill>
                <a:latin typeface="Arial" panose="020B0604020202020204" pitchFamily="34" charset="0"/>
                <a:ea typeface="Garamond" panose="02020404030301010803" pitchFamily="18" charset="0"/>
              </a:rPr>
              <a:t> </a:t>
            </a:r>
            <a:r>
              <a:rPr lang="en-US" sz="4400" spc="-20" dirty="0">
                <a:solidFill>
                  <a:srgbClr val="221F1F"/>
                </a:solidFill>
                <a:latin typeface="Arial" panose="020B0604020202020204" pitchFamily="34" charset="0"/>
                <a:ea typeface="Garamond" panose="02020404030301010803" pitchFamily="18" charset="0"/>
              </a:rPr>
              <a:t>b</a:t>
            </a:r>
            <a:r>
              <a:rPr lang="en-US" sz="4400" spc="-25" dirty="0">
                <a:solidFill>
                  <a:srgbClr val="221F1F"/>
                </a:solidFill>
                <a:latin typeface="Arial" panose="020B0604020202020204" pitchFamily="34" charset="0"/>
                <a:ea typeface="Garamond" panose="02020404030301010803" pitchFamily="18" charset="0"/>
              </a:rPr>
              <a:t>ooks</a:t>
            </a:r>
            <a:r>
              <a:rPr lang="en-US" sz="4400" spc="145" dirty="0">
                <a:solidFill>
                  <a:srgbClr val="221F1F"/>
                </a:solidFill>
                <a:latin typeface="Arial" panose="020B0604020202020204" pitchFamily="34" charset="0"/>
                <a:ea typeface="Garamond" panose="02020404030301010803" pitchFamily="18" charset="0"/>
              </a:rPr>
              <a:t>. </a:t>
            </a:r>
          </a:p>
          <a:p>
            <a:pPr marL="571500" indent="-571500">
              <a:buFont typeface="Arial" panose="020B0604020202020204" pitchFamily="34" charset="0"/>
              <a:buChar char="•"/>
            </a:pPr>
            <a:r>
              <a:rPr lang="en-US" sz="4400" spc="-20" dirty="0">
                <a:solidFill>
                  <a:srgbClr val="221F1F"/>
                </a:solidFill>
                <a:latin typeface="Arial" panose="020B0604020202020204" pitchFamily="34" charset="0"/>
                <a:ea typeface="Garamond" panose="02020404030301010803" pitchFamily="18" charset="0"/>
              </a:rPr>
              <a:t>T</a:t>
            </a:r>
            <a:r>
              <a:rPr lang="en-US" sz="4400" spc="-25" dirty="0">
                <a:solidFill>
                  <a:srgbClr val="221F1F"/>
                </a:solidFill>
                <a:latin typeface="Arial" panose="020B0604020202020204" pitchFamily="34" charset="0"/>
                <a:ea typeface="Garamond" panose="02020404030301010803" pitchFamily="18" charset="0"/>
              </a:rPr>
              <a:t>h</a:t>
            </a:r>
            <a:r>
              <a:rPr lang="en-US" sz="4400" spc="5" dirty="0">
                <a:solidFill>
                  <a:srgbClr val="221F1F"/>
                </a:solidFill>
                <a:latin typeface="Arial" panose="020B0604020202020204" pitchFamily="34" charset="0"/>
                <a:ea typeface="Garamond" panose="02020404030301010803" pitchFamily="18" charset="0"/>
              </a:rPr>
              <a:t>e</a:t>
            </a:r>
            <a:r>
              <a:rPr lang="en-US" sz="4400" spc="-10" dirty="0">
                <a:solidFill>
                  <a:srgbClr val="221F1F"/>
                </a:solidFill>
                <a:latin typeface="Arial" panose="020B0604020202020204" pitchFamily="34" charset="0"/>
                <a:ea typeface="Garamond" panose="02020404030301010803" pitchFamily="18" charset="0"/>
              </a:rPr>
              <a:t> </a:t>
            </a:r>
            <a:r>
              <a:rPr lang="en-US" sz="4400" spc="20" dirty="0">
                <a:solidFill>
                  <a:srgbClr val="221F1F"/>
                </a:solidFill>
                <a:latin typeface="Arial" panose="020B0604020202020204" pitchFamily="34" charset="0"/>
                <a:ea typeface="Garamond" panose="02020404030301010803" pitchFamily="18" charset="0"/>
              </a:rPr>
              <a:t>N</a:t>
            </a:r>
            <a:r>
              <a:rPr lang="en-US" sz="4400" spc="10" dirty="0">
                <a:solidFill>
                  <a:srgbClr val="221F1F"/>
                </a:solidFill>
                <a:latin typeface="Arial" panose="020B0604020202020204" pitchFamily="34" charset="0"/>
                <a:ea typeface="Garamond" panose="02020404030301010803" pitchFamily="18" charset="0"/>
              </a:rPr>
              <a:t>e</a:t>
            </a:r>
            <a:r>
              <a:rPr lang="en-US" sz="4400" spc="50" dirty="0">
                <a:solidFill>
                  <a:srgbClr val="221F1F"/>
                </a:solidFill>
                <a:latin typeface="Arial" panose="020B0604020202020204" pitchFamily="34" charset="0"/>
                <a:ea typeface="Garamond" panose="02020404030301010803" pitchFamily="18" charset="0"/>
              </a:rPr>
              <a:t>w</a:t>
            </a:r>
            <a:r>
              <a:rPr lang="en-US" sz="4400" spc="-140" dirty="0">
                <a:solidFill>
                  <a:srgbClr val="221F1F"/>
                </a:solidFill>
                <a:latin typeface="Arial" panose="020B0604020202020204" pitchFamily="34" charset="0"/>
                <a:ea typeface="Garamond" panose="02020404030301010803" pitchFamily="18" charset="0"/>
              </a:rPr>
              <a:t> </a:t>
            </a:r>
            <a:r>
              <a:rPr lang="en-US" sz="4400" spc="-110" dirty="0">
                <a:solidFill>
                  <a:srgbClr val="221F1F"/>
                </a:solidFill>
                <a:latin typeface="Arial" panose="020B0604020202020204" pitchFamily="34" charset="0"/>
                <a:ea typeface="Garamond" panose="02020404030301010803" pitchFamily="18" charset="0"/>
              </a:rPr>
              <a:t>T</a:t>
            </a:r>
            <a:r>
              <a:rPr lang="en-US" sz="4400" spc="-30" dirty="0">
                <a:solidFill>
                  <a:srgbClr val="221F1F"/>
                </a:solidFill>
                <a:latin typeface="Arial" panose="020B0604020202020204" pitchFamily="34" charset="0"/>
                <a:ea typeface="Garamond" panose="02020404030301010803" pitchFamily="18" charset="0"/>
              </a:rPr>
              <a:t>estam</a:t>
            </a:r>
            <a:r>
              <a:rPr lang="en-US" sz="4400" spc="-25" dirty="0">
                <a:solidFill>
                  <a:srgbClr val="221F1F"/>
                </a:solidFill>
                <a:latin typeface="Arial" panose="020B0604020202020204" pitchFamily="34" charset="0"/>
                <a:ea typeface="Garamond" panose="02020404030301010803" pitchFamily="18" charset="0"/>
              </a:rPr>
              <a:t>e</a:t>
            </a:r>
            <a:r>
              <a:rPr lang="en-US" sz="4400" spc="-30" dirty="0">
                <a:solidFill>
                  <a:srgbClr val="221F1F"/>
                </a:solidFill>
                <a:latin typeface="Arial" panose="020B0604020202020204" pitchFamily="34" charset="0"/>
                <a:ea typeface="Garamond" panose="02020404030301010803" pitchFamily="18" charset="0"/>
              </a:rPr>
              <a:t>n</a:t>
            </a:r>
            <a:r>
              <a:rPr lang="en-US" sz="4400" dirty="0">
                <a:solidFill>
                  <a:srgbClr val="221F1F"/>
                </a:solidFill>
                <a:latin typeface="Arial" panose="020B0604020202020204" pitchFamily="34" charset="0"/>
                <a:ea typeface="Garamond" panose="02020404030301010803" pitchFamily="18" charset="0"/>
              </a:rPr>
              <a:t>t</a:t>
            </a:r>
            <a:r>
              <a:rPr lang="en-US" sz="4400" spc="-15" dirty="0">
                <a:solidFill>
                  <a:srgbClr val="221F1F"/>
                </a:solidFill>
                <a:latin typeface="Arial" panose="020B0604020202020204" pitchFamily="34" charset="0"/>
                <a:ea typeface="Garamond" panose="02020404030301010803" pitchFamily="18" charset="0"/>
              </a:rPr>
              <a:t> </a:t>
            </a:r>
            <a:r>
              <a:rPr lang="en-US" sz="4400" spc="15" dirty="0">
                <a:solidFill>
                  <a:srgbClr val="221F1F"/>
                </a:solidFill>
                <a:latin typeface="Arial" panose="020B0604020202020204" pitchFamily="34" charset="0"/>
                <a:ea typeface="Garamond" panose="02020404030301010803" pitchFamily="18" charset="0"/>
              </a:rPr>
              <a:t>w</a:t>
            </a:r>
            <a:r>
              <a:rPr lang="en-US" sz="4400" spc="25" dirty="0">
                <a:solidFill>
                  <a:srgbClr val="221F1F"/>
                </a:solidFill>
                <a:latin typeface="Arial" panose="020B0604020202020204" pitchFamily="34" charset="0"/>
                <a:ea typeface="Garamond" panose="02020404030301010803" pitchFamily="18" charset="0"/>
              </a:rPr>
              <a:t>a</a:t>
            </a:r>
            <a:r>
              <a:rPr lang="en-US" sz="4400" spc="50" dirty="0">
                <a:solidFill>
                  <a:srgbClr val="221F1F"/>
                </a:solidFill>
                <a:latin typeface="Arial" panose="020B0604020202020204" pitchFamily="34" charset="0"/>
                <a:ea typeface="Garamond" panose="02020404030301010803" pitchFamily="18" charset="0"/>
              </a:rPr>
              <a:t>s</a:t>
            </a:r>
            <a:r>
              <a:rPr lang="en-US" sz="4400" spc="-15" dirty="0">
                <a:solidFill>
                  <a:srgbClr val="221F1F"/>
                </a:solidFill>
                <a:latin typeface="Arial" panose="020B0604020202020204" pitchFamily="34" charset="0"/>
                <a:ea typeface="Garamond" panose="02020404030301010803" pitchFamily="18" charset="0"/>
              </a:rPr>
              <a:t> </a:t>
            </a:r>
            <a:r>
              <a:rPr lang="en-US" sz="4400" spc="-10" dirty="0">
                <a:solidFill>
                  <a:srgbClr val="221F1F"/>
                </a:solidFill>
                <a:latin typeface="Arial" panose="020B0604020202020204" pitchFamily="34" charset="0"/>
                <a:ea typeface="Garamond" panose="02020404030301010803" pitchFamily="18" charset="0"/>
              </a:rPr>
              <a:t>w</a:t>
            </a:r>
            <a:r>
              <a:rPr lang="en-US" sz="4400" spc="15" dirty="0">
                <a:solidFill>
                  <a:srgbClr val="221F1F"/>
                </a:solidFill>
                <a:latin typeface="Arial" panose="020B0604020202020204" pitchFamily="34" charset="0"/>
                <a:ea typeface="Garamond" panose="02020404030301010803" pitchFamily="18" charset="0"/>
              </a:rPr>
              <a:t>r</a:t>
            </a:r>
            <a:r>
              <a:rPr lang="en-US" sz="4400" spc="-10" dirty="0">
                <a:solidFill>
                  <a:srgbClr val="221F1F"/>
                </a:solidFill>
                <a:latin typeface="Arial" panose="020B0604020202020204" pitchFamily="34" charset="0"/>
                <a:ea typeface="Garamond" panose="02020404030301010803" pitchFamily="18" charset="0"/>
              </a:rPr>
              <a:t>itte</a:t>
            </a:r>
            <a:r>
              <a:rPr lang="en-US" sz="4400" spc="20" dirty="0">
                <a:solidFill>
                  <a:srgbClr val="221F1F"/>
                </a:solidFill>
                <a:latin typeface="Arial" panose="020B0604020202020204" pitchFamily="34" charset="0"/>
                <a:ea typeface="Garamond" panose="02020404030301010803" pitchFamily="18" charset="0"/>
              </a:rPr>
              <a:t>n</a:t>
            </a:r>
            <a:r>
              <a:rPr lang="en-US" sz="4400" spc="-10" dirty="0">
                <a:solidFill>
                  <a:srgbClr val="221F1F"/>
                </a:solidFill>
                <a:latin typeface="Arial" panose="020B0604020202020204" pitchFamily="34" charset="0"/>
                <a:ea typeface="Garamond" panose="02020404030301010803" pitchFamily="18" charset="0"/>
              </a:rPr>
              <a:t> </a:t>
            </a:r>
            <a:r>
              <a:rPr lang="en-US" sz="4400" spc="-35" dirty="0">
                <a:solidFill>
                  <a:srgbClr val="221F1F"/>
                </a:solidFill>
                <a:latin typeface="Arial" panose="020B0604020202020204" pitchFamily="34" charset="0"/>
                <a:ea typeface="Garamond" panose="02020404030301010803" pitchFamily="18" charset="0"/>
              </a:rPr>
              <a:t>o</a:t>
            </a:r>
            <a:r>
              <a:rPr lang="en-US" sz="4400" spc="-50" dirty="0">
                <a:solidFill>
                  <a:srgbClr val="221F1F"/>
                </a:solidFill>
                <a:latin typeface="Arial" panose="020B0604020202020204" pitchFamily="34" charset="0"/>
                <a:ea typeface="Garamond" panose="02020404030301010803" pitchFamily="18" charset="0"/>
              </a:rPr>
              <a:t>v</a:t>
            </a:r>
            <a:r>
              <a:rPr lang="en-US" sz="4400" spc="-25" dirty="0">
                <a:solidFill>
                  <a:srgbClr val="221F1F"/>
                </a:solidFill>
                <a:latin typeface="Arial" panose="020B0604020202020204" pitchFamily="34" charset="0"/>
                <a:ea typeface="Garamond" panose="02020404030301010803" pitchFamily="18" charset="0"/>
              </a:rPr>
              <a:t>e</a:t>
            </a:r>
            <a:r>
              <a:rPr lang="en-US" sz="4400" dirty="0">
                <a:solidFill>
                  <a:srgbClr val="221F1F"/>
                </a:solidFill>
                <a:latin typeface="Arial" panose="020B0604020202020204" pitchFamily="34" charset="0"/>
                <a:ea typeface="Garamond" panose="02020404030301010803" pitchFamily="18" charset="0"/>
              </a:rPr>
              <a:t>r</a:t>
            </a:r>
            <a:r>
              <a:rPr lang="en-US" sz="4400" spc="-15" dirty="0">
                <a:solidFill>
                  <a:srgbClr val="221F1F"/>
                </a:solidFill>
                <a:latin typeface="Arial" panose="020B0604020202020204" pitchFamily="34" charset="0"/>
                <a:ea typeface="Garamond" panose="02020404030301010803" pitchFamily="18" charset="0"/>
              </a:rPr>
              <a:t> </a:t>
            </a:r>
            <a:r>
              <a:rPr lang="en-US" sz="4400" dirty="0">
                <a:solidFill>
                  <a:srgbClr val="221F1F"/>
                </a:solidFill>
                <a:latin typeface="Arial" panose="020B0604020202020204" pitchFamily="34" charset="0"/>
                <a:ea typeface="Garamond" panose="02020404030301010803" pitchFamily="18" charset="0"/>
              </a:rPr>
              <a:t>a</a:t>
            </a:r>
            <a:r>
              <a:rPr lang="en-US" sz="4400" spc="-15" dirty="0">
                <a:solidFill>
                  <a:srgbClr val="221F1F"/>
                </a:solidFill>
                <a:latin typeface="Arial" panose="020B0604020202020204" pitchFamily="34" charset="0"/>
                <a:ea typeface="Garamond" panose="02020404030301010803" pitchFamily="18" charset="0"/>
              </a:rPr>
              <a:t> </a:t>
            </a:r>
            <a:r>
              <a:rPr lang="en-US" sz="4400" spc="-25" dirty="0">
                <a:solidFill>
                  <a:srgbClr val="221F1F"/>
                </a:solidFill>
                <a:latin typeface="Arial" panose="020B0604020202020204" pitchFamily="34" charset="0"/>
                <a:ea typeface="Garamond" panose="02020404030301010803" pitchFamily="18" charset="0"/>
              </a:rPr>
              <a:t>m</a:t>
            </a:r>
            <a:r>
              <a:rPr lang="en-US" sz="4400" spc="-30" dirty="0">
                <a:solidFill>
                  <a:srgbClr val="221F1F"/>
                </a:solidFill>
                <a:latin typeface="Arial" panose="020B0604020202020204" pitchFamily="34" charset="0"/>
                <a:ea typeface="Garamond" panose="02020404030301010803" pitchFamily="18" charset="0"/>
              </a:rPr>
              <a:t>u</a:t>
            </a:r>
            <a:r>
              <a:rPr lang="en-US" sz="4400" spc="-45" dirty="0">
                <a:solidFill>
                  <a:srgbClr val="221F1F"/>
                </a:solidFill>
                <a:latin typeface="Arial" panose="020B0604020202020204" pitchFamily="34" charset="0"/>
                <a:ea typeface="Garamond" panose="02020404030301010803" pitchFamily="18" charset="0"/>
              </a:rPr>
              <a:t>c</a:t>
            </a:r>
            <a:r>
              <a:rPr lang="en-US" sz="4400" dirty="0">
                <a:solidFill>
                  <a:srgbClr val="221F1F"/>
                </a:solidFill>
                <a:latin typeface="Arial" panose="020B0604020202020204" pitchFamily="34" charset="0"/>
                <a:ea typeface="Garamond" panose="02020404030301010803" pitchFamily="18" charset="0"/>
              </a:rPr>
              <a:t>h</a:t>
            </a:r>
            <a:r>
              <a:rPr lang="en-US" sz="4400" spc="-15" dirty="0">
                <a:solidFill>
                  <a:srgbClr val="221F1F"/>
                </a:solidFill>
                <a:latin typeface="Arial" panose="020B0604020202020204" pitchFamily="34" charset="0"/>
                <a:ea typeface="Garamond" panose="02020404030301010803" pitchFamily="18" charset="0"/>
              </a:rPr>
              <a:t> </a:t>
            </a:r>
            <a:r>
              <a:rPr lang="en-US" sz="4400" spc="-30" dirty="0">
                <a:solidFill>
                  <a:srgbClr val="221F1F"/>
                </a:solidFill>
                <a:latin typeface="Arial" panose="020B0604020202020204" pitchFamily="34" charset="0"/>
                <a:ea typeface="Garamond" panose="02020404030301010803" pitchFamily="18" charset="0"/>
              </a:rPr>
              <a:t>sh</a:t>
            </a:r>
            <a:r>
              <a:rPr lang="en-US" sz="4400" spc="-25" dirty="0">
                <a:solidFill>
                  <a:srgbClr val="221F1F"/>
                </a:solidFill>
                <a:latin typeface="Arial" panose="020B0604020202020204" pitchFamily="34" charset="0"/>
                <a:ea typeface="Garamond" panose="02020404030301010803" pitchFamily="18" charset="0"/>
              </a:rPr>
              <a:t>o</a:t>
            </a:r>
            <a:r>
              <a:rPr lang="en-US" sz="4400" spc="-15" dirty="0">
                <a:solidFill>
                  <a:srgbClr val="221F1F"/>
                </a:solidFill>
                <a:latin typeface="Arial" panose="020B0604020202020204" pitchFamily="34" charset="0"/>
                <a:ea typeface="Garamond" panose="02020404030301010803" pitchFamily="18" charset="0"/>
              </a:rPr>
              <a:t>r</a:t>
            </a:r>
            <a:r>
              <a:rPr lang="en-US" sz="4400" spc="-30" dirty="0">
                <a:solidFill>
                  <a:srgbClr val="221F1F"/>
                </a:solidFill>
                <a:latin typeface="Arial" panose="020B0604020202020204" pitchFamily="34" charset="0"/>
                <a:ea typeface="Garamond" panose="02020404030301010803" pitchFamily="18" charset="0"/>
              </a:rPr>
              <a:t>te</a:t>
            </a:r>
            <a:r>
              <a:rPr lang="en-US" sz="4400" dirty="0">
                <a:solidFill>
                  <a:srgbClr val="221F1F"/>
                </a:solidFill>
                <a:latin typeface="Arial" panose="020B0604020202020204" pitchFamily="34" charset="0"/>
                <a:ea typeface="Garamond" panose="02020404030301010803" pitchFamily="18" charset="0"/>
              </a:rPr>
              <a:t>r</a:t>
            </a:r>
            <a:r>
              <a:rPr lang="en-US" sz="4400" spc="-10" dirty="0">
                <a:solidFill>
                  <a:srgbClr val="221F1F"/>
                </a:solidFill>
                <a:latin typeface="Arial" panose="020B0604020202020204" pitchFamily="34" charset="0"/>
                <a:ea typeface="Garamond" panose="02020404030301010803" pitchFamily="18" charset="0"/>
              </a:rPr>
              <a:t> </a:t>
            </a:r>
            <a:r>
              <a:rPr lang="en-US" sz="4400" spc="-30" dirty="0">
                <a:solidFill>
                  <a:srgbClr val="221F1F"/>
                </a:solidFill>
                <a:latin typeface="Arial" panose="020B0604020202020204" pitchFamily="34" charset="0"/>
                <a:ea typeface="Garamond" panose="02020404030301010803" pitchFamily="18" charset="0"/>
              </a:rPr>
              <a:t>tim</a:t>
            </a:r>
            <a:r>
              <a:rPr lang="en-US" sz="4400" dirty="0">
                <a:solidFill>
                  <a:srgbClr val="221F1F"/>
                </a:solidFill>
                <a:latin typeface="Arial" panose="020B0604020202020204" pitchFamily="34" charset="0"/>
                <a:ea typeface="Garamond" panose="02020404030301010803" pitchFamily="18" charset="0"/>
              </a:rPr>
              <a:t>e</a:t>
            </a:r>
            <a:r>
              <a:rPr lang="en-US" sz="4400" spc="-10" dirty="0">
                <a:solidFill>
                  <a:srgbClr val="221F1F"/>
                </a:solidFill>
                <a:latin typeface="Arial" panose="020B0604020202020204" pitchFamily="34" charset="0"/>
                <a:ea typeface="Garamond" panose="02020404030301010803" pitchFamily="18" charset="0"/>
              </a:rPr>
              <a:t> </a:t>
            </a:r>
            <a:r>
              <a:rPr lang="en-US" sz="4400" spc="-30" dirty="0">
                <a:solidFill>
                  <a:srgbClr val="221F1F"/>
                </a:solidFill>
                <a:latin typeface="Arial" panose="020B0604020202020204" pitchFamily="34" charset="0"/>
                <a:ea typeface="Garamond" panose="02020404030301010803" pitchFamily="18" charset="0"/>
              </a:rPr>
              <a:t>tha</a:t>
            </a:r>
            <a:r>
              <a:rPr lang="en-US" sz="4400" dirty="0">
                <a:solidFill>
                  <a:srgbClr val="221F1F"/>
                </a:solidFill>
                <a:latin typeface="Arial" panose="020B0604020202020204" pitchFamily="34" charset="0"/>
                <a:ea typeface="Garamond" panose="02020404030301010803" pitchFamily="18" charset="0"/>
              </a:rPr>
              <a:t>n</a:t>
            </a:r>
            <a:r>
              <a:rPr lang="en-US" sz="4400" spc="-15" dirty="0">
                <a:solidFill>
                  <a:srgbClr val="221F1F"/>
                </a:solidFill>
                <a:latin typeface="Arial" panose="020B0604020202020204" pitchFamily="34" charset="0"/>
                <a:ea typeface="Garamond" panose="02020404030301010803" pitchFamily="18" charset="0"/>
              </a:rPr>
              <a:t> </a:t>
            </a:r>
            <a:r>
              <a:rPr lang="en-US" sz="4400" spc="-30" dirty="0">
                <a:solidFill>
                  <a:srgbClr val="221F1F"/>
                </a:solidFill>
                <a:latin typeface="Arial" panose="020B0604020202020204" pitchFamily="34" charset="0"/>
                <a:ea typeface="Garamond" panose="02020404030301010803" pitchFamily="18" charset="0"/>
              </a:rPr>
              <a:t>th</a:t>
            </a:r>
            <a:r>
              <a:rPr lang="en-US" sz="4400" dirty="0">
                <a:solidFill>
                  <a:srgbClr val="221F1F"/>
                </a:solidFill>
                <a:latin typeface="Arial" panose="020B0604020202020204" pitchFamily="34" charset="0"/>
                <a:ea typeface="Garamond" panose="02020404030301010803" pitchFamily="18" charset="0"/>
              </a:rPr>
              <a:t>e</a:t>
            </a:r>
            <a:r>
              <a:rPr lang="en-US" sz="4400" spc="-10" dirty="0">
                <a:solidFill>
                  <a:srgbClr val="221F1F"/>
                </a:solidFill>
                <a:latin typeface="Arial" panose="020B0604020202020204" pitchFamily="34" charset="0"/>
                <a:ea typeface="Garamond" panose="02020404030301010803" pitchFamily="18" charset="0"/>
              </a:rPr>
              <a:t> </a:t>
            </a:r>
            <a:r>
              <a:rPr lang="en-US" sz="4400" spc="-30" dirty="0">
                <a:solidFill>
                  <a:srgbClr val="221F1F"/>
                </a:solidFill>
                <a:latin typeface="Arial" panose="020B0604020202020204" pitchFamily="34" charset="0"/>
                <a:ea typeface="Garamond" panose="02020404030301010803" pitchFamily="18" charset="0"/>
              </a:rPr>
              <a:t>Ol</a:t>
            </a:r>
            <a:r>
              <a:rPr lang="en-US" sz="4400" dirty="0">
                <a:solidFill>
                  <a:srgbClr val="221F1F"/>
                </a:solidFill>
                <a:latin typeface="Arial" panose="020B0604020202020204" pitchFamily="34" charset="0"/>
                <a:ea typeface="Garamond" panose="02020404030301010803" pitchFamily="18" charset="0"/>
              </a:rPr>
              <a:t>d</a:t>
            </a:r>
            <a:r>
              <a:rPr lang="en-US" sz="4400" spc="-145" dirty="0">
                <a:solidFill>
                  <a:srgbClr val="221F1F"/>
                </a:solidFill>
                <a:latin typeface="Arial" panose="020B0604020202020204" pitchFamily="34" charset="0"/>
                <a:ea typeface="Garamond" panose="02020404030301010803" pitchFamily="18" charset="0"/>
              </a:rPr>
              <a:t> </a:t>
            </a:r>
            <a:r>
              <a:rPr lang="en-US" sz="4400" spc="-105" dirty="0">
                <a:solidFill>
                  <a:srgbClr val="221F1F"/>
                </a:solidFill>
                <a:latin typeface="Arial" panose="020B0604020202020204" pitchFamily="34" charset="0"/>
                <a:ea typeface="Garamond" panose="02020404030301010803" pitchFamily="18" charset="0"/>
              </a:rPr>
              <a:t>T</a:t>
            </a:r>
            <a:r>
              <a:rPr lang="en-US" sz="4400" spc="-25" dirty="0">
                <a:solidFill>
                  <a:srgbClr val="221F1F"/>
                </a:solidFill>
                <a:latin typeface="Arial" panose="020B0604020202020204" pitchFamily="34" charset="0"/>
                <a:ea typeface="Garamond" panose="02020404030301010803" pitchFamily="18" charset="0"/>
              </a:rPr>
              <a:t>estame</a:t>
            </a:r>
            <a:r>
              <a:rPr lang="en-US" sz="4400" spc="-20" dirty="0">
                <a:solidFill>
                  <a:srgbClr val="221F1F"/>
                </a:solidFill>
                <a:latin typeface="Arial" panose="020B0604020202020204" pitchFamily="34" charset="0"/>
                <a:ea typeface="Garamond" panose="02020404030301010803" pitchFamily="18" charset="0"/>
              </a:rPr>
              <a:t>n</a:t>
            </a:r>
            <a:r>
              <a:rPr lang="en-US" sz="4400" spc="-25" dirty="0">
                <a:solidFill>
                  <a:srgbClr val="221F1F"/>
                </a:solidFill>
                <a:latin typeface="Arial" panose="020B0604020202020204" pitchFamily="34" charset="0"/>
                <a:ea typeface="Garamond" panose="02020404030301010803" pitchFamily="18" charset="0"/>
              </a:rPr>
              <a:t>t</a:t>
            </a:r>
            <a:r>
              <a:rPr lang="en-US" sz="4400" spc="145" dirty="0">
                <a:solidFill>
                  <a:srgbClr val="221F1F"/>
                </a:solidFill>
                <a:latin typeface="Arial" panose="020B0604020202020204" pitchFamily="34" charset="0"/>
                <a:ea typeface="Garamond" panose="02020404030301010803" pitchFamily="18" charset="0"/>
              </a:rPr>
              <a:t>. </a:t>
            </a:r>
          </a:p>
          <a:p>
            <a:pPr marL="571500" indent="-571500">
              <a:buFont typeface="Arial" panose="020B0604020202020204" pitchFamily="34" charset="0"/>
              <a:buChar char="•"/>
            </a:pPr>
            <a:r>
              <a:rPr lang="en-US" sz="4400" spc="145" dirty="0">
                <a:solidFill>
                  <a:srgbClr val="221F1F"/>
                </a:solidFill>
                <a:latin typeface="Arial" panose="020B0604020202020204" pitchFamily="34" charset="0"/>
                <a:ea typeface="Garamond" panose="02020404030301010803" pitchFamily="18" charset="0"/>
              </a:rPr>
              <a:t>It </a:t>
            </a:r>
            <a:r>
              <a:rPr lang="en-US" sz="4400" spc="15" dirty="0">
                <a:solidFill>
                  <a:srgbClr val="221F1F"/>
                </a:solidFill>
                <a:latin typeface="Arial" panose="020B0604020202020204" pitchFamily="34" charset="0"/>
                <a:ea typeface="Garamond" panose="02020404030301010803" pitchFamily="18" charset="0"/>
              </a:rPr>
              <a:t>w</a:t>
            </a:r>
            <a:r>
              <a:rPr lang="en-US" sz="4400" spc="25" dirty="0">
                <a:solidFill>
                  <a:srgbClr val="221F1F"/>
                </a:solidFill>
                <a:latin typeface="Arial" panose="020B0604020202020204" pitchFamily="34" charset="0"/>
                <a:ea typeface="Garamond" panose="02020404030301010803" pitchFamily="18" charset="0"/>
              </a:rPr>
              <a:t>a</a:t>
            </a:r>
            <a:r>
              <a:rPr lang="en-US" sz="4400" spc="50" dirty="0">
                <a:solidFill>
                  <a:srgbClr val="221F1F"/>
                </a:solidFill>
                <a:latin typeface="Arial" panose="020B0604020202020204" pitchFamily="34" charset="0"/>
                <a:ea typeface="Garamond" panose="02020404030301010803" pitchFamily="18" charset="0"/>
              </a:rPr>
              <a:t>s</a:t>
            </a:r>
            <a:r>
              <a:rPr lang="en-US" sz="4400" spc="-15" dirty="0">
                <a:solidFill>
                  <a:srgbClr val="221F1F"/>
                </a:solidFill>
                <a:latin typeface="Arial" panose="020B0604020202020204" pitchFamily="34" charset="0"/>
                <a:ea typeface="Garamond" panose="02020404030301010803" pitchFamily="18" charset="0"/>
              </a:rPr>
              <a:t> </a:t>
            </a:r>
            <a:r>
              <a:rPr lang="en-US" sz="4400" spc="-10" dirty="0">
                <a:solidFill>
                  <a:srgbClr val="221F1F"/>
                </a:solidFill>
                <a:latin typeface="Arial" panose="020B0604020202020204" pitchFamily="34" charset="0"/>
                <a:ea typeface="Garamond" panose="02020404030301010803" pitchFamily="18" charset="0"/>
              </a:rPr>
              <a:t>w</a:t>
            </a:r>
            <a:r>
              <a:rPr lang="en-US" sz="4400" spc="15" dirty="0">
                <a:solidFill>
                  <a:srgbClr val="221F1F"/>
                </a:solidFill>
                <a:latin typeface="Arial" panose="020B0604020202020204" pitchFamily="34" charset="0"/>
                <a:ea typeface="Garamond" panose="02020404030301010803" pitchFamily="18" charset="0"/>
              </a:rPr>
              <a:t>r</a:t>
            </a:r>
            <a:r>
              <a:rPr lang="en-US" sz="4400" spc="-10" dirty="0">
                <a:solidFill>
                  <a:srgbClr val="221F1F"/>
                </a:solidFill>
                <a:latin typeface="Arial" panose="020B0604020202020204" pitchFamily="34" charset="0"/>
                <a:ea typeface="Garamond" panose="02020404030301010803" pitchFamily="18" charset="0"/>
              </a:rPr>
              <a:t>itte</a:t>
            </a:r>
            <a:r>
              <a:rPr lang="en-US" sz="4400" spc="20" dirty="0">
                <a:solidFill>
                  <a:srgbClr val="221F1F"/>
                </a:solidFill>
                <a:latin typeface="Arial" panose="020B0604020202020204" pitchFamily="34" charset="0"/>
                <a:ea typeface="Garamond" panose="02020404030301010803" pitchFamily="18" charset="0"/>
              </a:rPr>
              <a:t>n</a:t>
            </a:r>
            <a:r>
              <a:rPr lang="en-US" sz="4400" spc="-10" dirty="0">
                <a:solidFill>
                  <a:srgbClr val="221F1F"/>
                </a:solidFill>
                <a:latin typeface="Arial" panose="020B0604020202020204" pitchFamily="34" charset="0"/>
                <a:ea typeface="Garamond" panose="02020404030301010803" pitchFamily="18" charset="0"/>
              </a:rPr>
              <a:t> </a:t>
            </a:r>
            <a:r>
              <a:rPr lang="en-US" sz="4400" spc="-40" dirty="0">
                <a:solidFill>
                  <a:srgbClr val="221F1F"/>
                </a:solidFill>
                <a:latin typeface="Arial" panose="020B0604020202020204" pitchFamily="34" charset="0"/>
                <a:ea typeface="Garamond" panose="02020404030301010803" pitchFamily="18" charset="0"/>
              </a:rPr>
              <a:t>o</a:t>
            </a:r>
            <a:r>
              <a:rPr lang="en-US" sz="4400" spc="-45" dirty="0">
                <a:solidFill>
                  <a:srgbClr val="221F1F"/>
                </a:solidFill>
                <a:latin typeface="Arial" panose="020B0604020202020204" pitchFamily="34" charset="0"/>
                <a:ea typeface="Garamond" panose="02020404030301010803" pitchFamily="18" charset="0"/>
              </a:rPr>
              <a:t>v</a:t>
            </a:r>
            <a:r>
              <a:rPr lang="en-US" sz="4400" spc="-25" dirty="0">
                <a:solidFill>
                  <a:srgbClr val="221F1F"/>
                </a:solidFill>
                <a:latin typeface="Arial" panose="020B0604020202020204" pitchFamily="34" charset="0"/>
                <a:ea typeface="Garamond" panose="02020404030301010803" pitchFamily="18" charset="0"/>
              </a:rPr>
              <a:t>e</a:t>
            </a:r>
            <a:r>
              <a:rPr lang="en-US" sz="4400" dirty="0">
                <a:solidFill>
                  <a:srgbClr val="221F1F"/>
                </a:solidFill>
                <a:latin typeface="Arial" panose="020B0604020202020204" pitchFamily="34" charset="0"/>
                <a:ea typeface="Garamond" panose="02020404030301010803" pitchFamily="18" charset="0"/>
              </a:rPr>
              <a:t>r</a:t>
            </a:r>
            <a:r>
              <a:rPr lang="en-US" sz="4400" spc="-15" dirty="0">
                <a:solidFill>
                  <a:srgbClr val="221F1F"/>
                </a:solidFill>
                <a:latin typeface="Arial" panose="020B0604020202020204" pitchFamily="34" charset="0"/>
                <a:ea typeface="Garamond" panose="02020404030301010803" pitchFamily="18" charset="0"/>
              </a:rPr>
              <a:t> </a:t>
            </a:r>
            <a:r>
              <a:rPr lang="en-US" sz="4400" dirty="0">
                <a:solidFill>
                  <a:srgbClr val="221F1F"/>
                </a:solidFill>
                <a:latin typeface="Arial" panose="020B0604020202020204" pitchFamily="34" charset="0"/>
                <a:ea typeface="Garamond" panose="02020404030301010803" pitchFamily="18" charset="0"/>
              </a:rPr>
              <a:t>a</a:t>
            </a:r>
            <a:r>
              <a:rPr lang="en-US" sz="4400" spc="-15" dirty="0">
                <a:solidFill>
                  <a:srgbClr val="221F1F"/>
                </a:solidFill>
                <a:latin typeface="Arial" panose="020B0604020202020204" pitchFamily="34" charset="0"/>
                <a:ea typeface="Garamond" panose="02020404030301010803" pitchFamily="18" charset="0"/>
              </a:rPr>
              <a:t> </a:t>
            </a:r>
            <a:r>
              <a:rPr lang="en-US" sz="4400" spc="-25" dirty="0">
                <a:solidFill>
                  <a:srgbClr val="221F1F"/>
                </a:solidFill>
                <a:latin typeface="Arial" panose="020B0604020202020204" pitchFamily="34" charset="0"/>
                <a:ea typeface="Garamond" panose="02020404030301010803" pitchFamily="18" charset="0"/>
              </a:rPr>
              <a:t>p</a:t>
            </a:r>
            <a:r>
              <a:rPr lang="en-US" sz="4400" spc="-30" dirty="0">
                <a:solidFill>
                  <a:srgbClr val="221F1F"/>
                </a:solidFill>
                <a:latin typeface="Arial" panose="020B0604020202020204" pitchFamily="34" charset="0"/>
                <a:ea typeface="Garamond" panose="02020404030301010803" pitchFamily="18" charset="0"/>
              </a:rPr>
              <a:t>e</a:t>
            </a:r>
            <a:r>
              <a:rPr lang="en-US" sz="4400" spc="-15" dirty="0">
                <a:solidFill>
                  <a:srgbClr val="221F1F"/>
                </a:solidFill>
                <a:latin typeface="Arial" panose="020B0604020202020204" pitchFamily="34" charset="0"/>
                <a:ea typeface="Garamond" panose="02020404030301010803" pitchFamily="18" charset="0"/>
              </a:rPr>
              <a:t>r</a:t>
            </a:r>
            <a:r>
              <a:rPr lang="en-US" sz="4400" spc="-30" dirty="0">
                <a:solidFill>
                  <a:srgbClr val="221F1F"/>
                </a:solidFill>
                <a:latin typeface="Arial" panose="020B0604020202020204" pitchFamily="34" charset="0"/>
                <a:ea typeface="Garamond" panose="02020404030301010803" pitchFamily="18" charset="0"/>
              </a:rPr>
              <a:t>io</a:t>
            </a:r>
            <a:r>
              <a:rPr lang="en-US" sz="4400" dirty="0">
                <a:solidFill>
                  <a:srgbClr val="221F1F"/>
                </a:solidFill>
                <a:latin typeface="Arial" panose="020B0604020202020204" pitchFamily="34" charset="0"/>
                <a:ea typeface="Garamond" panose="02020404030301010803" pitchFamily="18" charset="0"/>
              </a:rPr>
              <a:t>d</a:t>
            </a:r>
            <a:r>
              <a:rPr lang="en-US" sz="4400" spc="-10" dirty="0">
                <a:solidFill>
                  <a:srgbClr val="221F1F"/>
                </a:solidFill>
                <a:latin typeface="Arial" panose="020B0604020202020204" pitchFamily="34" charset="0"/>
                <a:ea typeface="Garamond" panose="02020404030301010803" pitchFamily="18" charset="0"/>
              </a:rPr>
              <a:t> </a:t>
            </a:r>
            <a:r>
              <a:rPr lang="en-US" sz="4400" spc="-30" dirty="0">
                <a:solidFill>
                  <a:srgbClr val="221F1F"/>
                </a:solidFill>
                <a:latin typeface="Arial" panose="020B0604020202020204" pitchFamily="34" charset="0"/>
                <a:ea typeface="Garamond" panose="02020404030301010803" pitchFamily="18" charset="0"/>
              </a:rPr>
              <a:t>o</a:t>
            </a:r>
            <a:r>
              <a:rPr lang="en-US" sz="4400" dirty="0">
                <a:solidFill>
                  <a:srgbClr val="221F1F"/>
                </a:solidFill>
                <a:latin typeface="Arial" panose="020B0604020202020204" pitchFamily="34" charset="0"/>
                <a:ea typeface="Garamond" panose="02020404030301010803" pitchFamily="18" charset="0"/>
              </a:rPr>
              <a:t>f</a:t>
            </a:r>
            <a:r>
              <a:rPr lang="en-US" sz="4400" spc="-15" dirty="0">
                <a:solidFill>
                  <a:srgbClr val="221F1F"/>
                </a:solidFill>
                <a:latin typeface="Arial" panose="020B0604020202020204" pitchFamily="34" charset="0"/>
                <a:ea typeface="Garamond" panose="02020404030301010803" pitchFamily="18" charset="0"/>
              </a:rPr>
              <a:t> </a:t>
            </a:r>
            <a:r>
              <a:rPr lang="en-US" sz="4400" spc="-20" dirty="0">
                <a:solidFill>
                  <a:srgbClr val="221F1F"/>
                </a:solidFill>
                <a:latin typeface="Arial" panose="020B0604020202020204" pitchFamily="34" charset="0"/>
                <a:ea typeface="Garamond" panose="02020404030301010803" pitchFamily="18" charset="0"/>
              </a:rPr>
              <a:t>a</a:t>
            </a:r>
            <a:r>
              <a:rPr lang="en-US" sz="4400" spc="-30" dirty="0">
                <a:solidFill>
                  <a:srgbClr val="221F1F"/>
                </a:solidFill>
                <a:latin typeface="Arial" panose="020B0604020202020204" pitchFamily="34" charset="0"/>
                <a:ea typeface="Garamond" panose="02020404030301010803" pitchFamily="18" charset="0"/>
              </a:rPr>
              <a:t>b</a:t>
            </a:r>
            <a:r>
              <a:rPr lang="en-US" sz="4400" spc="-25" dirty="0">
                <a:solidFill>
                  <a:srgbClr val="221F1F"/>
                </a:solidFill>
                <a:latin typeface="Arial" panose="020B0604020202020204" pitchFamily="34" charset="0"/>
                <a:ea typeface="Garamond" panose="02020404030301010803" pitchFamily="18" charset="0"/>
              </a:rPr>
              <a:t>o</a:t>
            </a:r>
            <a:r>
              <a:rPr lang="en-US" sz="4400" spc="-30" dirty="0">
                <a:solidFill>
                  <a:srgbClr val="221F1F"/>
                </a:solidFill>
                <a:latin typeface="Arial" panose="020B0604020202020204" pitchFamily="34" charset="0"/>
                <a:ea typeface="Garamond" panose="02020404030301010803" pitchFamily="18" charset="0"/>
              </a:rPr>
              <a:t>u</a:t>
            </a:r>
            <a:r>
              <a:rPr lang="en-US" sz="4400" dirty="0">
                <a:solidFill>
                  <a:srgbClr val="221F1F"/>
                </a:solidFill>
                <a:latin typeface="Arial" panose="020B0604020202020204" pitchFamily="34" charset="0"/>
                <a:ea typeface="Garamond" panose="02020404030301010803" pitchFamily="18" charset="0"/>
              </a:rPr>
              <a:t>t</a:t>
            </a:r>
            <a:r>
              <a:rPr lang="en-US" sz="4400" spc="-15" dirty="0">
                <a:solidFill>
                  <a:srgbClr val="221F1F"/>
                </a:solidFill>
                <a:latin typeface="Arial" panose="020B0604020202020204" pitchFamily="34" charset="0"/>
                <a:ea typeface="Garamond" panose="02020404030301010803" pitchFamily="18" charset="0"/>
              </a:rPr>
              <a:t> </a:t>
            </a:r>
            <a:r>
              <a:rPr lang="en-US" sz="4400" spc="-30" dirty="0">
                <a:solidFill>
                  <a:srgbClr val="221F1F"/>
                </a:solidFill>
                <a:latin typeface="Arial" panose="020B0604020202020204" pitchFamily="34" charset="0"/>
                <a:ea typeface="Garamond" panose="02020404030301010803" pitchFamily="18" charset="0"/>
              </a:rPr>
              <a:t>5</a:t>
            </a:r>
            <a:r>
              <a:rPr lang="en-US" sz="4400" dirty="0">
                <a:solidFill>
                  <a:srgbClr val="221F1F"/>
                </a:solidFill>
                <a:latin typeface="Arial" panose="020B0604020202020204" pitchFamily="34" charset="0"/>
                <a:ea typeface="Garamond" panose="02020404030301010803" pitchFamily="18" charset="0"/>
              </a:rPr>
              <a:t>0</a:t>
            </a:r>
            <a:r>
              <a:rPr lang="en-US" sz="4400" spc="-10" dirty="0">
                <a:solidFill>
                  <a:srgbClr val="221F1F"/>
                </a:solidFill>
                <a:latin typeface="Arial" panose="020B0604020202020204" pitchFamily="34" charset="0"/>
                <a:ea typeface="Garamond" panose="02020404030301010803" pitchFamily="18" charset="0"/>
              </a:rPr>
              <a:t> </a:t>
            </a:r>
            <a:r>
              <a:rPr lang="en-US" sz="4400" spc="-45" dirty="0">
                <a:solidFill>
                  <a:srgbClr val="221F1F"/>
                </a:solidFill>
                <a:latin typeface="Arial" panose="020B0604020202020204" pitchFamily="34" charset="0"/>
                <a:ea typeface="Garamond" panose="02020404030301010803" pitchFamily="18" charset="0"/>
              </a:rPr>
              <a:t>y</a:t>
            </a:r>
            <a:r>
              <a:rPr lang="en-US" sz="4400" spc="-30" dirty="0">
                <a:solidFill>
                  <a:srgbClr val="221F1F"/>
                </a:solidFill>
                <a:latin typeface="Arial" panose="020B0604020202020204" pitchFamily="34" charset="0"/>
                <a:ea typeface="Garamond" panose="02020404030301010803" pitchFamily="18" charset="0"/>
              </a:rPr>
              <a:t>ea</a:t>
            </a:r>
            <a:r>
              <a:rPr lang="en-US" sz="4400" spc="-10" dirty="0">
                <a:solidFill>
                  <a:srgbClr val="221F1F"/>
                </a:solidFill>
                <a:latin typeface="Arial" panose="020B0604020202020204" pitchFamily="34" charset="0"/>
                <a:ea typeface="Garamond" panose="02020404030301010803" pitchFamily="18" charset="0"/>
              </a:rPr>
              <a:t>r</a:t>
            </a:r>
            <a:r>
              <a:rPr lang="en-US" sz="4400" dirty="0">
                <a:solidFill>
                  <a:srgbClr val="221F1F"/>
                </a:solidFill>
                <a:latin typeface="Arial" panose="020B0604020202020204" pitchFamily="34" charset="0"/>
                <a:ea typeface="Garamond" panose="02020404030301010803" pitchFamily="18" charset="0"/>
              </a:rPr>
              <a:t>s</a:t>
            </a:r>
            <a:r>
              <a:rPr lang="en-US" sz="4400" spc="-10" dirty="0">
                <a:solidFill>
                  <a:srgbClr val="221F1F"/>
                </a:solidFill>
                <a:latin typeface="Arial" panose="020B0604020202020204" pitchFamily="34" charset="0"/>
                <a:ea typeface="Garamond" panose="02020404030301010803" pitchFamily="18" charset="0"/>
              </a:rPr>
              <a:t> </a:t>
            </a:r>
            <a:r>
              <a:rPr lang="en-US" sz="4400" spc="-30" dirty="0">
                <a:solidFill>
                  <a:srgbClr val="221F1F"/>
                </a:solidFill>
                <a:latin typeface="Arial" panose="020B0604020202020204" pitchFamily="34" charset="0"/>
                <a:ea typeface="Garamond" panose="02020404030301010803" pitchFamily="18" charset="0"/>
              </a:rPr>
              <a:t>f</a:t>
            </a:r>
            <a:r>
              <a:rPr lang="en-US" sz="4400" spc="-35" dirty="0">
                <a:solidFill>
                  <a:srgbClr val="221F1F"/>
                </a:solidFill>
                <a:latin typeface="Arial" panose="020B0604020202020204" pitchFamily="34" charset="0"/>
                <a:ea typeface="Garamond" panose="02020404030301010803" pitchFamily="18" charset="0"/>
              </a:rPr>
              <a:t>r</a:t>
            </a:r>
            <a:r>
              <a:rPr lang="en-US" sz="4400" spc="-30" dirty="0">
                <a:solidFill>
                  <a:srgbClr val="221F1F"/>
                </a:solidFill>
                <a:latin typeface="Arial" panose="020B0604020202020204" pitchFamily="34" charset="0"/>
                <a:ea typeface="Garamond" panose="02020404030301010803" pitchFamily="18" charset="0"/>
              </a:rPr>
              <a:t>o</a:t>
            </a:r>
            <a:r>
              <a:rPr lang="en-US" sz="4400" dirty="0">
                <a:solidFill>
                  <a:srgbClr val="221F1F"/>
                </a:solidFill>
                <a:latin typeface="Arial" panose="020B0604020202020204" pitchFamily="34" charset="0"/>
                <a:ea typeface="Garamond" panose="02020404030301010803" pitchFamily="18" charset="0"/>
              </a:rPr>
              <a:t>m</a:t>
            </a:r>
            <a:r>
              <a:rPr lang="en-US" sz="4400" spc="-10" dirty="0">
                <a:solidFill>
                  <a:srgbClr val="221F1F"/>
                </a:solidFill>
                <a:latin typeface="Arial" panose="020B0604020202020204" pitchFamily="34" charset="0"/>
                <a:ea typeface="Garamond" panose="02020404030301010803" pitchFamily="18" charset="0"/>
              </a:rPr>
              <a:t> </a:t>
            </a:r>
            <a:r>
              <a:rPr lang="en-US" sz="4400" spc="-20" dirty="0">
                <a:solidFill>
                  <a:srgbClr val="221F1F"/>
                </a:solidFill>
                <a:latin typeface="Arial" panose="020B0604020202020204" pitchFamily="34" charset="0"/>
                <a:ea typeface="Garamond" panose="02020404030301010803" pitchFamily="18" charset="0"/>
              </a:rPr>
              <a:t>a</a:t>
            </a:r>
            <a:r>
              <a:rPr lang="en-US" sz="4400" spc="-30" dirty="0">
                <a:solidFill>
                  <a:srgbClr val="221F1F"/>
                </a:solidFill>
                <a:latin typeface="Arial" panose="020B0604020202020204" pitchFamily="34" charset="0"/>
                <a:ea typeface="Garamond" panose="02020404030301010803" pitchFamily="18" charset="0"/>
              </a:rPr>
              <a:t>bou</a:t>
            </a:r>
            <a:r>
              <a:rPr lang="en-US" sz="4400" dirty="0">
                <a:solidFill>
                  <a:srgbClr val="221F1F"/>
                </a:solidFill>
                <a:latin typeface="Arial" panose="020B0604020202020204" pitchFamily="34" charset="0"/>
                <a:ea typeface="Garamond" panose="02020404030301010803" pitchFamily="18" charset="0"/>
              </a:rPr>
              <a:t>t</a:t>
            </a:r>
            <a:r>
              <a:rPr lang="en-US" sz="4400" spc="-10" dirty="0">
                <a:solidFill>
                  <a:srgbClr val="221F1F"/>
                </a:solidFill>
                <a:latin typeface="Arial" panose="020B0604020202020204" pitchFamily="34" charset="0"/>
                <a:ea typeface="Garamond" panose="02020404030301010803" pitchFamily="18" charset="0"/>
              </a:rPr>
              <a:t> </a:t>
            </a:r>
            <a:r>
              <a:rPr lang="en-US" sz="4400" spc="-30" dirty="0">
                <a:solidFill>
                  <a:srgbClr val="221F1F"/>
                </a:solidFill>
                <a:latin typeface="Arial" panose="020B0604020202020204" pitchFamily="34" charset="0"/>
                <a:ea typeface="Garamond" panose="02020404030301010803" pitchFamily="18" charset="0"/>
              </a:rPr>
              <a:t>4</a:t>
            </a:r>
            <a:r>
              <a:rPr lang="en-US" sz="4400" dirty="0">
                <a:solidFill>
                  <a:srgbClr val="221F1F"/>
                </a:solidFill>
                <a:latin typeface="Arial" panose="020B0604020202020204" pitchFamily="34" charset="0"/>
                <a:ea typeface="Garamond" panose="02020404030301010803" pitchFamily="18" charset="0"/>
              </a:rPr>
              <a:t>5</a:t>
            </a:r>
            <a:r>
              <a:rPr lang="en-US" sz="4400" spc="-15" dirty="0">
                <a:solidFill>
                  <a:srgbClr val="221F1F"/>
                </a:solidFill>
                <a:latin typeface="Arial" panose="020B0604020202020204" pitchFamily="34" charset="0"/>
                <a:ea typeface="Garamond" panose="02020404030301010803" pitchFamily="18" charset="0"/>
              </a:rPr>
              <a:t> </a:t>
            </a:r>
            <a:r>
              <a:rPr lang="en-US" sz="4400" spc="-30" dirty="0">
                <a:solidFill>
                  <a:srgbClr val="221F1F"/>
                </a:solidFill>
                <a:latin typeface="Arial" panose="020B0604020202020204" pitchFamily="34" charset="0"/>
                <a:ea typeface="Garamond" panose="02020404030301010803" pitchFamily="18" charset="0"/>
              </a:rPr>
              <a:t>t</a:t>
            </a:r>
            <a:r>
              <a:rPr lang="en-US" sz="4400" dirty="0">
                <a:solidFill>
                  <a:srgbClr val="221F1F"/>
                </a:solidFill>
                <a:latin typeface="Arial" panose="020B0604020202020204" pitchFamily="34" charset="0"/>
                <a:ea typeface="Garamond" panose="02020404030301010803" pitchFamily="18" charset="0"/>
              </a:rPr>
              <a:t>o</a:t>
            </a:r>
            <a:r>
              <a:rPr lang="en-US" sz="4400" spc="-10" dirty="0">
                <a:solidFill>
                  <a:srgbClr val="221F1F"/>
                </a:solidFill>
                <a:latin typeface="Arial" panose="020B0604020202020204" pitchFamily="34" charset="0"/>
                <a:ea typeface="Garamond" panose="02020404030301010803" pitchFamily="18" charset="0"/>
              </a:rPr>
              <a:t> </a:t>
            </a:r>
            <a:r>
              <a:rPr lang="en-US" sz="4400" spc="-30" dirty="0">
                <a:solidFill>
                  <a:srgbClr val="221F1F"/>
                </a:solidFill>
                <a:latin typeface="Arial" panose="020B0604020202020204" pitchFamily="34" charset="0"/>
                <a:ea typeface="Garamond" panose="02020404030301010803" pitchFamily="18" charset="0"/>
              </a:rPr>
              <a:t>9</a:t>
            </a:r>
            <a:r>
              <a:rPr lang="en-US" sz="4400" dirty="0">
                <a:solidFill>
                  <a:srgbClr val="221F1F"/>
                </a:solidFill>
                <a:latin typeface="Arial" panose="020B0604020202020204" pitchFamily="34" charset="0"/>
                <a:ea typeface="Garamond" panose="02020404030301010803" pitchFamily="18" charset="0"/>
              </a:rPr>
              <a:t>5</a:t>
            </a:r>
            <a:r>
              <a:rPr lang="en-US" sz="4400" spc="-125" dirty="0">
                <a:solidFill>
                  <a:srgbClr val="221F1F"/>
                </a:solidFill>
                <a:latin typeface="Arial" panose="020B0604020202020204" pitchFamily="34" charset="0"/>
                <a:ea typeface="Garamond" panose="02020404030301010803" pitchFamily="18" charset="0"/>
              </a:rPr>
              <a:t> </a:t>
            </a:r>
            <a:r>
              <a:rPr lang="en-US" sz="4400" spc="-15" dirty="0">
                <a:solidFill>
                  <a:srgbClr val="221F1F"/>
                </a:solidFill>
                <a:latin typeface="Arial" panose="020B0604020202020204" pitchFamily="34" charset="0"/>
                <a:ea typeface="Garamond" panose="02020404030301010803" pitchFamily="18" charset="0"/>
              </a:rPr>
              <a:t>A</a:t>
            </a:r>
            <a:r>
              <a:rPr lang="en-US" sz="4400" spc="-55" dirty="0">
                <a:solidFill>
                  <a:srgbClr val="221F1F"/>
                </a:solidFill>
                <a:latin typeface="Arial" panose="020B0604020202020204" pitchFamily="34" charset="0"/>
                <a:ea typeface="Garamond" panose="02020404030301010803" pitchFamily="18" charset="0"/>
              </a:rPr>
              <a:t>D</a:t>
            </a:r>
            <a:r>
              <a:rPr lang="en-US" sz="4400" spc="15" dirty="0">
                <a:solidFill>
                  <a:srgbClr val="221F1F"/>
                </a:solidFill>
                <a:latin typeface="Arial" panose="020B0604020202020204" pitchFamily="34" charset="0"/>
                <a:ea typeface="Garamond" panose="02020404030301010803" pitchFamily="18" charset="0"/>
              </a:rPr>
              <a:t>.</a:t>
            </a:r>
            <a:endParaRPr lang="en-US" sz="4400" dirty="0"/>
          </a:p>
        </p:txBody>
      </p:sp>
    </p:spTree>
    <p:extLst>
      <p:ext uri="{BB962C8B-B14F-4D97-AF65-F5344CB8AC3E}">
        <p14:creationId xmlns:p14="http://schemas.microsoft.com/office/powerpoint/2010/main" val="2825804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9C34FCA-5B5F-4B92-821E-ABE9C8228EC2}"/>
              </a:ext>
            </a:extLst>
          </p:cNvPr>
          <p:cNvSpPr/>
          <p:nvPr/>
        </p:nvSpPr>
        <p:spPr>
          <a:xfrm>
            <a:off x="1232452" y="344557"/>
            <a:ext cx="9819861" cy="2768963"/>
          </a:xfrm>
          <a:prstGeom prst="rect">
            <a:avLst/>
          </a:prstGeom>
        </p:spPr>
        <p:txBody>
          <a:bodyPr wrap="square">
            <a:spAutoFit/>
          </a:bodyPr>
          <a:lstStyle/>
          <a:p>
            <a:pPr>
              <a:lnSpc>
                <a:spcPct val="115000"/>
              </a:lnSpc>
              <a:spcAft>
                <a:spcPts val="1000"/>
              </a:spcAft>
            </a:pPr>
            <a:r>
              <a:rPr lang="en-US" sz="3600" b="1" dirty="0">
                <a:latin typeface="Arial" panose="020B0604020202020204" pitchFamily="34" charset="0"/>
                <a:ea typeface="Times New Roman" panose="02020603050405020304" pitchFamily="18" charset="0"/>
                <a:cs typeface="Arial" panose="020B0604020202020204" pitchFamily="34" charset="0"/>
              </a:rPr>
              <a:t>Clarification: Terminology and Format:</a:t>
            </a:r>
            <a:endParaRPr lang="en-US" sz="3600" dirty="0">
              <a:latin typeface="Calibri" panose="020F0502020204030204" pitchFamily="34" charset="0"/>
              <a:ea typeface="Times New Roman" panose="02020603050405020304" pitchFamily="18" charset="0"/>
              <a:cs typeface="Arial" panose="020B0604020202020204" pitchFamily="34" charset="0"/>
            </a:endParaRPr>
          </a:p>
          <a:p>
            <a:pPr>
              <a:lnSpc>
                <a:spcPct val="115000"/>
              </a:lnSpc>
              <a:spcAft>
                <a:spcPts val="1000"/>
              </a:spcAft>
            </a:pPr>
            <a:r>
              <a:rPr lang="en-US" sz="3600" dirty="0">
                <a:latin typeface="Arial" panose="020B0604020202020204" pitchFamily="34" charset="0"/>
                <a:ea typeface="Times New Roman" panose="02020603050405020304" pitchFamily="18" charset="0"/>
                <a:cs typeface="Arial" panose="020B0604020202020204" pitchFamily="34" charset="0"/>
              </a:rPr>
              <a:t>     “Old” does not mean obsolete. It could be better called the “first” and “second” testaments, or “earlier” and “later</a:t>
            </a:r>
            <a:endParaRPr lang="en-US" sz="3600" dirty="0">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67240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99B236-92A5-4CEA-8836-C88919DEB010}"/>
              </a:ext>
            </a:extLst>
          </p:cNvPr>
          <p:cNvSpPr/>
          <p:nvPr/>
        </p:nvSpPr>
        <p:spPr>
          <a:xfrm>
            <a:off x="967408" y="715618"/>
            <a:ext cx="10283687" cy="6186309"/>
          </a:xfrm>
          <a:prstGeom prst="rect">
            <a:avLst/>
          </a:prstGeom>
        </p:spPr>
        <p:txBody>
          <a:bodyPr wrap="square">
            <a:spAutoFit/>
          </a:bodyPr>
          <a:lstStyle/>
          <a:p>
            <a:pPr algn="ctr"/>
            <a:r>
              <a:rPr lang="en-US" sz="4400" dirty="0">
                <a:latin typeface="Arial" panose="020B0604020202020204" pitchFamily="34" charset="0"/>
                <a:ea typeface="Times New Roman" panose="02020603050405020304" pitchFamily="18" charset="0"/>
                <a:cs typeface="Arial" panose="020B0604020202020204" pitchFamily="34" charset="0"/>
              </a:rPr>
              <a:t>Most Bible are not organized chronologically. For example, the prophets lived/the wisdom books were written during various time periods, described in the Historical books. </a:t>
            </a:r>
          </a:p>
          <a:p>
            <a:pPr algn="ctr"/>
            <a:endParaRPr lang="en-US" sz="4400" dirty="0">
              <a:latin typeface="Arial" panose="020B0604020202020204" pitchFamily="34" charset="0"/>
              <a:ea typeface="Times New Roman" panose="02020603050405020304" pitchFamily="18" charset="0"/>
              <a:cs typeface="Arial" panose="020B0604020202020204" pitchFamily="34" charset="0"/>
            </a:endParaRPr>
          </a:p>
          <a:p>
            <a:pPr algn="ctr"/>
            <a:r>
              <a:rPr lang="en-US" sz="4400" dirty="0">
                <a:latin typeface="Arial" panose="020B0604020202020204" pitchFamily="34" charset="0"/>
                <a:ea typeface="Times New Roman" panose="02020603050405020304" pitchFamily="18" charset="0"/>
                <a:cs typeface="Arial" panose="020B0604020202020204" pitchFamily="34" charset="0"/>
              </a:rPr>
              <a:t>(Besides the Bibles organized by “books”, there are also Bibles organized chronologically.)</a:t>
            </a:r>
            <a:endParaRPr lang="en-US" sz="4400" dirty="0"/>
          </a:p>
        </p:txBody>
      </p:sp>
    </p:spTree>
    <p:extLst>
      <p:ext uri="{BB962C8B-B14F-4D97-AF65-F5344CB8AC3E}">
        <p14:creationId xmlns:p14="http://schemas.microsoft.com/office/powerpoint/2010/main" val="1754257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EA4C0-83A7-4C76-B81A-A9D692E57508}"/>
              </a:ext>
            </a:extLst>
          </p:cNvPr>
          <p:cNvSpPr>
            <a:spLocks noGrp="1"/>
          </p:cNvSpPr>
          <p:nvPr>
            <p:ph type="title"/>
          </p:nvPr>
        </p:nvSpPr>
        <p:spPr>
          <a:xfrm>
            <a:off x="804672" y="1524000"/>
            <a:ext cx="4486656" cy="1861325"/>
          </a:xfrm>
        </p:spPr>
        <p:txBody>
          <a:bodyPr>
            <a:normAutofit fontScale="90000"/>
          </a:bodyPr>
          <a:lstStyle/>
          <a:p>
            <a:r>
              <a:rPr lang="en-US" sz="4800" dirty="0"/>
              <a:t>Law, </a:t>
            </a:r>
            <a:r>
              <a:rPr lang="en-US" sz="4800" dirty="0" err="1"/>
              <a:t>torah</a:t>
            </a:r>
            <a:r>
              <a:rPr lang="en-US" sz="4800" dirty="0"/>
              <a:t> or </a:t>
            </a:r>
            <a:r>
              <a:rPr lang="en-US" sz="4800" dirty="0" err="1"/>
              <a:t>pentateuch</a:t>
            </a:r>
            <a:endParaRPr lang="en-US" sz="4800" dirty="0"/>
          </a:p>
        </p:txBody>
      </p:sp>
      <p:graphicFrame>
        <p:nvGraphicFramePr>
          <p:cNvPr id="9" name="Content Placeholder 8">
            <a:extLst>
              <a:ext uri="{FF2B5EF4-FFF2-40B4-BE49-F238E27FC236}">
                <a16:creationId xmlns:a16="http://schemas.microsoft.com/office/drawing/2014/main" id="{C838DAD4-E8F6-4A00-B40A-BD58D069699D}"/>
              </a:ext>
            </a:extLst>
          </p:cNvPr>
          <p:cNvGraphicFramePr>
            <a:graphicFrameLocks noGrp="1"/>
          </p:cNvGraphicFramePr>
          <p:nvPr>
            <p:ph idx="1"/>
            <p:extLst>
              <p:ext uri="{D42A27DB-BD31-4B8C-83A1-F6EECF244321}">
                <p14:modId xmlns:p14="http://schemas.microsoft.com/office/powerpoint/2010/main" val="3457025084"/>
              </p:ext>
            </p:extLst>
          </p:nvPr>
        </p:nvGraphicFramePr>
        <p:xfrm>
          <a:off x="1484242" y="3710609"/>
          <a:ext cx="2796209" cy="1510748"/>
        </p:xfrm>
        <a:graphic>
          <a:graphicData uri="http://schemas.openxmlformats.org/drawingml/2006/table">
            <a:tbl>
              <a:tblPr firstRow="1" firstCol="1" bandRow="1">
                <a:tableStyleId>{5C22544A-7EE6-4342-B048-85BDC9FD1C3A}</a:tableStyleId>
              </a:tblPr>
              <a:tblGrid>
                <a:gridCol w="2796209">
                  <a:extLst>
                    <a:ext uri="{9D8B030D-6E8A-4147-A177-3AD203B41FA5}">
                      <a16:colId xmlns:a16="http://schemas.microsoft.com/office/drawing/2014/main" val="1000022374"/>
                    </a:ext>
                  </a:extLst>
                </a:gridCol>
              </a:tblGrid>
              <a:tr h="288131">
                <a:tc>
                  <a:txBody>
                    <a:bodyPr/>
                    <a:lstStyle/>
                    <a:p>
                      <a:pPr marL="41275" marR="0">
                        <a:lnSpc>
                          <a:spcPct val="95000"/>
                        </a:lnSpc>
                        <a:spcBef>
                          <a:spcPts val="185"/>
                        </a:spcBef>
                        <a:spcAft>
                          <a:spcPts val="0"/>
                        </a:spcAft>
                      </a:pPr>
                      <a:r>
                        <a:rPr lang="en-US" sz="1100" spc="-25">
                          <a:effectLst/>
                        </a:rPr>
                        <a:t>G</a:t>
                      </a:r>
                      <a:r>
                        <a:rPr lang="en-US" sz="1100" spc="-30">
                          <a:effectLst/>
                        </a:rPr>
                        <a:t>enesi</a:t>
                      </a:r>
                      <a:r>
                        <a:rPr lang="en-US" sz="1100">
                          <a:effectLst/>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558481263"/>
                  </a:ext>
                </a:extLst>
              </a:tr>
              <a:tr h="318096">
                <a:tc>
                  <a:txBody>
                    <a:bodyPr/>
                    <a:lstStyle/>
                    <a:p>
                      <a:pPr marL="41275" marR="0">
                        <a:lnSpc>
                          <a:spcPct val="115000"/>
                        </a:lnSpc>
                        <a:spcBef>
                          <a:spcPts val="110"/>
                        </a:spcBef>
                        <a:spcAft>
                          <a:spcPts val="0"/>
                        </a:spcAft>
                      </a:pPr>
                      <a:r>
                        <a:rPr lang="en-US" sz="1100" spc="-10" dirty="0">
                          <a:effectLst/>
                        </a:rPr>
                        <a:t>E</a:t>
                      </a:r>
                      <a:r>
                        <a:rPr lang="en-US" sz="1100" spc="-15" dirty="0">
                          <a:effectLst/>
                        </a:rPr>
                        <a:t>x</a:t>
                      </a:r>
                      <a:r>
                        <a:rPr lang="en-US" sz="1100" spc="-10" dirty="0">
                          <a:effectLst/>
                        </a:rPr>
                        <a:t>od</a:t>
                      </a:r>
                      <a:r>
                        <a:rPr lang="en-US" sz="1100" spc="-15" dirty="0">
                          <a:effectLst/>
                        </a:rPr>
                        <a:t>u</a:t>
                      </a:r>
                      <a:r>
                        <a:rPr lang="en-US" sz="1100" spc="15" dirty="0">
                          <a:effectLst/>
                        </a:rPr>
                        <a:t>s</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170298511"/>
                  </a:ext>
                </a:extLst>
              </a:tr>
              <a:tr h="318096">
                <a:tc>
                  <a:txBody>
                    <a:bodyPr/>
                    <a:lstStyle/>
                    <a:p>
                      <a:pPr marL="41275" marR="0">
                        <a:lnSpc>
                          <a:spcPct val="115000"/>
                        </a:lnSpc>
                        <a:spcBef>
                          <a:spcPts val="45"/>
                        </a:spcBef>
                        <a:spcAft>
                          <a:spcPts val="0"/>
                        </a:spcAft>
                      </a:pPr>
                      <a:r>
                        <a:rPr lang="en-US" sz="1100" spc="-25">
                          <a:effectLst/>
                        </a:rPr>
                        <a:t>L</a:t>
                      </a:r>
                      <a:r>
                        <a:rPr lang="en-US" sz="1100" spc="-30">
                          <a:effectLst/>
                        </a:rPr>
                        <a:t>evi</a:t>
                      </a:r>
                      <a:r>
                        <a:rPr lang="en-US" sz="1100" spc="-25">
                          <a:effectLst/>
                        </a:rPr>
                        <a:t>t</a:t>
                      </a:r>
                      <a:r>
                        <a:rPr lang="en-US" sz="1100" spc="-30">
                          <a:effectLst/>
                        </a:rPr>
                        <a:t>icu</a:t>
                      </a:r>
                      <a:r>
                        <a:rPr lang="en-US" sz="1100">
                          <a:effectLst/>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419555319"/>
                  </a:ext>
                </a:extLst>
              </a:tr>
              <a:tr h="318096">
                <a:tc>
                  <a:txBody>
                    <a:bodyPr/>
                    <a:lstStyle/>
                    <a:p>
                      <a:pPr marL="41275" marR="0">
                        <a:lnSpc>
                          <a:spcPct val="115000"/>
                        </a:lnSpc>
                        <a:spcBef>
                          <a:spcPts val="45"/>
                        </a:spcBef>
                        <a:spcAft>
                          <a:spcPts val="0"/>
                        </a:spcAft>
                      </a:pPr>
                      <a:r>
                        <a:rPr lang="en-US" sz="1100" spc="-25">
                          <a:effectLst/>
                        </a:rPr>
                        <a:t>N</a:t>
                      </a:r>
                      <a:r>
                        <a:rPr lang="en-US" sz="1100" spc="-30">
                          <a:effectLst/>
                        </a:rPr>
                        <a:t>umbe</a:t>
                      </a:r>
                      <a:r>
                        <a:rPr lang="en-US" sz="1100" spc="-5">
                          <a:effectLst/>
                        </a:rPr>
                        <a:t>r</a:t>
                      </a:r>
                      <a:r>
                        <a:rPr lang="en-US" sz="1100">
                          <a:effectLst/>
                        </a:rPr>
                        <a:t>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85233344"/>
                  </a:ext>
                </a:extLst>
              </a:tr>
              <a:tr h="268329">
                <a:tc>
                  <a:txBody>
                    <a:bodyPr/>
                    <a:lstStyle/>
                    <a:p>
                      <a:pPr marL="41275" marR="0">
                        <a:lnSpc>
                          <a:spcPct val="97000"/>
                        </a:lnSpc>
                        <a:spcBef>
                          <a:spcPts val="20"/>
                        </a:spcBef>
                        <a:spcAft>
                          <a:spcPts val="0"/>
                        </a:spcAft>
                      </a:pPr>
                      <a:r>
                        <a:rPr lang="en-US" sz="1100" spc="-25" dirty="0">
                          <a:effectLst/>
                        </a:rPr>
                        <a:t>D</a:t>
                      </a:r>
                      <a:r>
                        <a:rPr lang="en-US" sz="1100" spc="-30" dirty="0">
                          <a:effectLst/>
                        </a:rPr>
                        <a:t>eute</a:t>
                      </a:r>
                      <a:r>
                        <a:rPr lang="en-US" sz="1100" spc="-35" dirty="0">
                          <a:effectLst/>
                        </a:rPr>
                        <a:t>r</a:t>
                      </a:r>
                      <a:r>
                        <a:rPr lang="en-US" sz="1100" spc="-30" dirty="0">
                          <a:effectLst/>
                        </a:rPr>
                        <a:t>on</a:t>
                      </a:r>
                      <a:r>
                        <a:rPr lang="en-US" sz="1100" spc="-25" dirty="0">
                          <a:effectLst/>
                        </a:rPr>
                        <a:t>o</a:t>
                      </a:r>
                      <a:r>
                        <a:rPr lang="en-US" sz="1100" spc="-50" dirty="0">
                          <a:effectLst/>
                        </a:rPr>
                        <a:t>m</a:t>
                      </a:r>
                      <a:r>
                        <a:rPr lang="en-US" sz="1100" dirty="0">
                          <a:effectLst/>
                        </a:rPr>
                        <a:t>y</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7790575"/>
                  </a:ext>
                </a:extLst>
              </a:tr>
            </a:tbl>
          </a:graphicData>
        </a:graphic>
      </p:graphicFrame>
      <p:sp>
        <p:nvSpPr>
          <p:cNvPr id="10" name="Rectangle 9">
            <a:extLst>
              <a:ext uri="{FF2B5EF4-FFF2-40B4-BE49-F238E27FC236}">
                <a16:creationId xmlns:a16="http://schemas.microsoft.com/office/drawing/2014/main" id="{2ADF59E5-D1B7-46FA-97BA-F980ADC62411}"/>
              </a:ext>
            </a:extLst>
          </p:cNvPr>
          <p:cNvSpPr/>
          <p:nvPr/>
        </p:nvSpPr>
        <p:spPr>
          <a:xfrm>
            <a:off x="6626087" y="265043"/>
            <a:ext cx="5102086" cy="6124754"/>
          </a:xfrm>
          <a:prstGeom prst="rect">
            <a:avLst/>
          </a:prstGeom>
        </p:spPr>
        <p:txBody>
          <a:bodyPr wrap="square">
            <a:spAutoFit/>
          </a:bodyPr>
          <a:lstStyle/>
          <a:p>
            <a:r>
              <a:rPr lang="en-US" sz="2800" b="1" dirty="0">
                <a:solidFill>
                  <a:srgbClr val="FF0000"/>
                </a:solidFill>
                <a:latin typeface="Arial" panose="020B0604020202020204" pitchFamily="34" charset="0"/>
                <a:cs typeface="Arial" panose="020B0604020202020204" pitchFamily="34" charset="0"/>
              </a:rPr>
              <a:t>Genesis </a:t>
            </a:r>
            <a:r>
              <a:rPr lang="en-US" sz="2800" b="1"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Adam &amp; Eve, Noah &amp; the Flood &amp; the calling of Abraham to father a great people, the Israelites.  They go to Egypt to escape famine, and are later enslaved.</a:t>
            </a:r>
            <a:endParaRPr lang="en-US" sz="2800" spc="130" dirty="0">
              <a:solidFill>
                <a:srgbClr val="221F1F"/>
              </a:solidFill>
              <a:latin typeface="Arial" panose="020B0604020202020204" pitchFamily="34" charset="0"/>
              <a:ea typeface="Garamond" panose="02020404030301010803" pitchFamily="18" charset="0"/>
              <a:cs typeface="Arial" panose="020B0604020202020204" pitchFamily="34" charset="0"/>
            </a:endParaRPr>
          </a:p>
          <a:p>
            <a:endParaRPr lang="en-US" sz="2800" spc="130" dirty="0">
              <a:solidFill>
                <a:srgbClr val="221F1F"/>
              </a:solidFill>
              <a:latin typeface="Arial" panose="020B0604020202020204" pitchFamily="34" charset="0"/>
              <a:ea typeface="Garamond" panose="02020404030301010803" pitchFamily="18" charset="0"/>
            </a:endParaRPr>
          </a:p>
          <a:p>
            <a:r>
              <a:rPr lang="en-US" sz="2800" b="1" spc="-15" dirty="0">
                <a:solidFill>
                  <a:srgbClr val="FF0000"/>
                </a:solidFill>
                <a:latin typeface="Arial" panose="020B0604020202020204" pitchFamily="34" charset="0"/>
                <a:ea typeface="Garamond" panose="02020404030301010803" pitchFamily="18" charset="0"/>
              </a:rPr>
              <a:t>E</a:t>
            </a:r>
            <a:r>
              <a:rPr lang="en-US" sz="2800" b="1" spc="-10" dirty="0">
                <a:solidFill>
                  <a:srgbClr val="FF0000"/>
                </a:solidFill>
                <a:latin typeface="Arial" panose="020B0604020202020204" pitchFamily="34" charset="0"/>
                <a:ea typeface="Garamond" panose="02020404030301010803" pitchFamily="18" charset="0"/>
              </a:rPr>
              <a:t>xo</a:t>
            </a:r>
            <a:r>
              <a:rPr lang="en-US" sz="2800" b="1" spc="-15" dirty="0">
                <a:solidFill>
                  <a:srgbClr val="FF0000"/>
                </a:solidFill>
                <a:latin typeface="Arial" panose="020B0604020202020204" pitchFamily="34" charset="0"/>
                <a:ea typeface="Garamond" panose="02020404030301010803" pitchFamily="18" charset="0"/>
              </a:rPr>
              <a:t>du</a:t>
            </a:r>
            <a:r>
              <a:rPr lang="en-US" sz="2800" b="1" spc="15" dirty="0">
                <a:solidFill>
                  <a:srgbClr val="FF0000"/>
                </a:solidFill>
                <a:latin typeface="Arial" panose="020B0604020202020204" pitchFamily="34" charset="0"/>
                <a:ea typeface="Garamond" panose="02020404030301010803" pitchFamily="18" charset="0"/>
              </a:rPr>
              <a:t>s-</a:t>
            </a:r>
            <a:r>
              <a:rPr lang="en-US" sz="2800" b="1" spc="-30" dirty="0">
                <a:solidFill>
                  <a:srgbClr val="FF0000"/>
                </a:solidFill>
                <a:latin typeface="Arial" panose="020B0604020202020204" pitchFamily="34" charset="0"/>
                <a:ea typeface="Garamond" panose="02020404030301010803" pitchFamily="18" charset="0"/>
              </a:rPr>
              <a:t>Deu</a:t>
            </a:r>
            <a:r>
              <a:rPr lang="en-US" sz="2800" b="1" spc="-25" dirty="0">
                <a:solidFill>
                  <a:srgbClr val="FF0000"/>
                </a:solidFill>
                <a:latin typeface="Arial" panose="020B0604020202020204" pitchFamily="34" charset="0"/>
                <a:ea typeface="Garamond" panose="02020404030301010803" pitchFamily="18" charset="0"/>
              </a:rPr>
              <a:t>t</a:t>
            </a:r>
            <a:r>
              <a:rPr lang="en-US" sz="2800" b="1" spc="-30" dirty="0">
                <a:solidFill>
                  <a:srgbClr val="FF0000"/>
                </a:solidFill>
                <a:latin typeface="Arial" panose="020B0604020202020204" pitchFamily="34" charset="0"/>
                <a:ea typeface="Garamond" panose="02020404030301010803" pitchFamily="18" charset="0"/>
              </a:rPr>
              <a:t>e</a:t>
            </a:r>
            <a:r>
              <a:rPr lang="en-US" sz="2800" b="1" spc="-35" dirty="0">
                <a:solidFill>
                  <a:srgbClr val="FF0000"/>
                </a:solidFill>
                <a:latin typeface="Arial" panose="020B0604020202020204" pitchFamily="34" charset="0"/>
                <a:ea typeface="Garamond" panose="02020404030301010803" pitchFamily="18" charset="0"/>
              </a:rPr>
              <a:t>r</a:t>
            </a:r>
            <a:r>
              <a:rPr lang="en-US" sz="2800" b="1" spc="-30" dirty="0">
                <a:solidFill>
                  <a:srgbClr val="FF0000"/>
                </a:solidFill>
                <a:latin typeface="Arial" panose="020B0604020202020204" pitchFamily="34" charset="0"/>
                <a:ea typeface="Garamond" panose="02020404030301010803" pitchFamily="18" charset="0"/>
              </a:rPr>
              <a:t>ono</a:t>
            </a:r>
            <a:r>
              <a:rPr lang="en-US" sz="2800" b="1" spc="-45" dirty="0">
                <a:solidFill>
                  <a:srgbClr val="FF0000"/>
                </a:solidFill>
                <a:latin typeface="Arial" panose="020B0604020202020204" pitchFamily="34" charset="0"/>
                <a:ea typeface="Garamond" panose="02020404030301010803" pitchFamily="18" charset="0"/>
              </a:rPr>
              <a:t>m</a:t>
            </a:r>
            <a:r>
              <a:rPr lang="en-US" sz="2800" b="1" dirty="0">
                <a:solidFill>
                  <a:srgbClr val="FF0000"/>
                </a:solidFill>
                <a:latin typeface="Arial" panose="020B0604020202020204" pitchFamily="34" charset="0"/>
                <a:ea typeface="Garamond" panose="02020404030301010803" pitchFamily="18" charset="0"/>
              </a:rPr>
              <a:t>y </a:t>
            </a:r>
            <a:r>
              <a:rPr lang="en-US" sz="2800" b="1" dirty="0">
                <a:latin typeface="Arial" panose="020B0604020202020204" pitchFamily="34" charset="0"/>
                <a:ea typeface="Garamond" panose="02020404030301010803" pitchFamily="18" charset="0"/>
              </a:rPr>
              <a:t>-</a:t>
            </a:r>
            <a:r>
              <a:rPr lang="en-US" sz="2800" b="1" spc="-15" dirty="0">
                <a:solidFill>
                  <a:srgbClr val="FF0000"/>
                </a:solidFill>
                <a:latin typeface="Arial" panose="020B0604020202020204" pitchFamily="34" charset="0"/>
                <a:ea typeface="Garamond" panose="02020404030301010803" pitchFamily="18" charset="0"/>
              </a:rPr>
              <a:t> </a:t>
            </a:r>
            <a:r>
              <a:rPr lang="en-US" sz="2800" spc="-25" dirty="0">
                <a:solidFill>
                  <a:srgbClr val="221F1F"/>
                </a:solidFill>
                <a:latin typeface="Arial" panose="020B0604020202020204" pitchFamily="34" charset="0"/>
                <a:ea typeface="Garamond" panose="02020404030301010803" pitchFamily="18" charset="0"/>
              </a:rPr>
              <a:t>God uses</a:t>
            </a:r>
            <a:r>
              <a:rPr lang="en-US" sz="2800" spc="-15" dirty="0">
                <a:solidFill>
                  <a:srgbClr val="221F1F"/>
                </a:solidFill>
                <a:latin typeface="Arial" panose="020B0604020202020204" pitchFamily="34" charset="0"/>
                <a:ea typeface="Garamond" panose="02020404030301010803" pitchFamily="18" charset="0"/>
              </a:rPr>
              <a:t> </a:t>
            </a:r>
            <a:r>
              <a:rPr lang="en-US" sz="2800" spc="-30" dirty="0">
                <a:solidFill>
                  <a:srgbClr val="221F1F"/>
                </a:solidFill>
                <a:latin typeface="Arial" panose="020B0604020202020204" pitchFamily="34" charset="0"/>
                <a:ea typeface="Garamond" panose="02020404030301010803" pitchFamily="18" charset="0"/>
              </a:rPr>
              <a:t>Mo</a:t>
            </a:r>
            <a:r>
              <a:rPr lang="en-US" sz="2800" spc="-25" dirty="0">
                <a:solidFill>
                  <a:srgbClr val="221F1F"/>
                </a:solidFill>
                <a:latin typeface="Arial" panose="020B0604020202020204" pitchFamily="34" charset="0"/>
                <a:ea typeface="Garamond" panose="02020404030301010803" pitchFamily="18" charset="0"/>
              </a:rPr>
              <a:t>s</a:t>
            </a:r>
            <a:r>
              <a:rPr lang="en-US" sz="2800" spc="-30" dirty="0">
                <a:solidFill>
                  <a:srgbClr val="221F1F"/>
                </a:solidFill>
                <a:latin typeface="Arial" panose="020B0604020202020204" pitchFamily="34" charset="0"/>
                <a:ea typeface="Garamond" panose="02020404030301010803" pitchFamily="18" charset="0"/>
              </a:rPr>
              <a:t>e</a:t>
            </a:r>
            <a:r>
              <a:rPr lang="en-US" sz="2800" dirty="0">
                <a:solidFill>
                  <a:srgbClr val="221F1F"/>
                </a:solidFill>
                <a:latin typeface="Arial" panose="020B0604020202020204" pitchFamily="34" charset="0"/>
                <a:ea typeface="Garamond" panose="02020404030301010803" pitchFamily="18" charset="0"/>
              </a:rPr>
              <a:t>s to deliver them</a:t>
            </a:r>
            <a:r>
              <a:rPr lang="en-US" sz="2800" spc="-15" dirty="0">
                <a:solidFill>
                  <a:srgbClr val="221F1F"/>
                </a:solidFill>
                <a:latin typeface="Arial" panose="020B0604020202020204" pitchFamily="34" charset="0"/>
                <a:ea typeface="Garamond" panose="02020404030301010803" pitchFamily="18" charset="0"/>
              </a:rPr>
              <a:t> from</a:t>
            </a:r>
            <a:r>
              <a:rPr lang="en-US" sz="2800" spc="-10" dirty="0">
                <a:solidFill>
                  <a:srgbClr val="221F1F"/>
                </a:solidFill>
                <a:latin typeface="Arial" panose="020B0604020202020204" pitchFamily="34" charset="0"/>
                <a:ea typeface="Garamond" panose="02020404030301010803" pitchFamily="18" charset="0"/>
              </a:rPr>
              <a:t> wilderness </a:t>
            </a:r>
            <a:r>
              <a:rPr lang="en-US" sz="2800" spc="-25" dirty="0">
                <a:solidFill>
                  <a:srgbClr val="221F1F"/>
                </a:solidFill>
                <a:latin typeface="Arial" panose="020B0604020202020204" pitchFamily="34" charset="0"/>
                <a:ea typeface="Garamond" panose="02020404030301010803" pitchFamily="18" charset="0"/>
              </a:rPr>
              <a:t>w</a:t>
            </a:r>
            <a:r>
              <a:rPr lang="en-US" sz="2800" spc="-10" dirty="0">
                <a:solidFill>
                  <a:srgbClr val="221F1F"/>
                </a:solidFill>
                <a:latin typeface="Arial" panose="020B0604020202020204" pitchFamily="34" charset="0"/>
                <a:ea typeface="Garamond" panose="02020404030301010803" pitchFamily="18" charset="0"/>
              </a:rPr>
              <a:t>a</a:t>
            </a:r>
            <a:r>
              <a:rPr lang="en-US" sz="2800" spc="-15" dirty="0">
                <a:solidFill>
                  <a:srgbClr val="221F1F"/>
                </a:solidFill>
                <a:latin typeface="Arial" panose="020B0604020202020204" pitchFamily="34" charset="0"/>
                <a:ea typeface="Garamond" panose="02020404030301010803" pitchFamily="18" charset="0"/>
              </a:rPr>
              <a:t>nd</a:t>
            </a:r>
            <a:r>
              <a:rPr lang="en-US" sz="2800" spc="-10" dirty="0">
                <a:solidFill>
                  <a:srgbClr val="221F1F"/>
                </a:solidFill>
                <a:latin typeface="Arial" panose="020B0604020202020204" pitchFamily="34" charset="0"/>
                <a:ea typeface="Garamond" panose="02020404030301010803" pitchFamily="18" charset="0"/>
              </a:rPr>
              <a:t>e</a:t>
            </a:r>
            <a:r>
              <a:rPr lang="en-US" sz="2800" dirty="0">
                <a:solidFill>
                  <a:srgbClr val="221F1F"/>
                </a:solidFill>
                <a:latin typeface="Arial" panose="020B0604020202020204" pitchFamily="34" charset="0"/>
                <a:ea typeface="Garamond" panose="02020404030301010803" pitchFamily="18" charset="0"/>
              </a:rPr>
              <a:t>r</a:t>
            </a:r>
            <a:r>
              <a:rPr lang="en-US" sz="2800" spc="-15" dirty="0">
                <a:solidFill>
                  <a:srgbClr val="221F1F"/>
                </a:solidFill>
                <a:latin typeface="Arial" panose="020B0604020202020204" pitchFamily="34" charset="0"/>
                <a:ea typeface="Garamond" panose="02020404030301010803" pitchFamily="18" charset="0"/>
              </a:rPr>
              <a:t>in</a:t>
            </a:r>
            <a:r>
              <a:rPr lang="en-US" sz="2800" spc="15" dirty="0">
                <a:solidFill>
                  <a:srgbClr val="221F1F"/>
                </a:solidFill>
                <a:latin typeface="Arial" panose="020B0604020202020204" pitchFamily="34" charset="0"/>
                <a:ea typeface="Garamond" panose="02020404030301010803" pitchFamily="18" charset="0"/>
              </a:rPr>
              <a:t>g</a:t>
            </a:r>
            <a:r>
              <a:rPr lang="en-US" sz="2800" spc="-10" dirty="0">
                <a:solidFill>
                  <a:srgbClr val="221F1F"/>
                </a:solidFill>
                <a:latin typeface="Arial" panose="020B0604020202020204" pitchFamily="34" charset="0"/>
                <a:ea typeface="Garamond" panose="02020404030301010803" pitchFamily="18" charset="0"/>
              </a:rPr>
              <a:t>s</a:t>
            </a:r>
            <a:r>
              <a:rPr lang="en-US" sz="2800" spc="15" dirty="0">
                <a:solidFill>
                  <a:srgbClr val="221F1F"/>
                </a:solidFill>
                <a:latin typeface="Arial" panose="020B0604020202020204" pitchFamily="34" charset="0"/>
                <a:ea typeface="Garamond" panose="02020404030301010803" pitchFamily="18" charset="0"/>
              </a:rPr>
              <a:t>,</a:t>
            </a:r>
            <a:r>
              <a:rPr lang="en-US" sz="2800" spc="-10" dirty="0">
                <a:solidFill>
                  <a:srgbClr val="221F1F"/>
                </a:solidFill>
                <a:latin typeface="Arial" panose="020B0604020202020204" pitchFamily="34" charset="0"/>
                <a:ea typeface="Garamond" panose="02020404030301010803" pitchFamily="18" charset="0"/>
              </a:rPr>
              <a:t> </a:t>
            </a:r>
            <a:r>
              <a:rPr lang="en-US" sz="2800" spc="-30" dirty="0">
                <a:solidFill>
                  <a:srgbClr val="221F1F"/>
                </a:solidFill>
                <a:latin typeface="Arial" panose="020B0604020202020204" pitchFamily="34" charset="0"/>
                <a:ea typeface="Garamond" panose="02020404030301010803" pitchFamily="18" charset="0"/>
              </a:rPr>
              <a:t>before going into</a:t>
            </a:r>
            <a:r>
              <a:rPr lang="en-US" sz="2800" spc="-15" dirty="0">
                <a:solidFill>
                  <a:srgbClr val="221F1F"/>
                </a:solidFill>
                <a:latin typeface="Arial" panose="020B0604020202020204" pitchFamily="34" charset="0"/>
                <a:ea typeface="Garamond" panose="02020404030301010803" pitchFamily="18" charset="0"/>
              </a:rPr>
              <a:t> </a:t>
            </a:r>
            <a:r>
              <a:rPr lang="en-US" sz="2800" spc="-30" dirty="0">
                <a:solidFill>
                  <a:srgbClr val="221F1F"/>
                </a:solidFill>
                <a:latin typeface="Arial" panose="020B0604020202020204" pitchFamily="34" charset="0"/>
                <a:ea typeface="Garamond" panose="02020404030301010803" pitchFamily="18" charset="0"/>
              </a:rPr>
              <a:t>th</a:t>
            </a:r>
            <a:r>
              <a:rPr lang="en-US" sz="2800" dirty="0">
                <a:solidFill>
                  <a:srgbClr val="221F1F"/>
                </a:solidFill>
                <a:latin typeface="Arial" panose="020B0604020202020204" pitchFamily="34" charset="0"/>
                <a:ea typeface="Garamond" panose="02020404030301010803" pitchFamily="18" charset="0"/>
              </a:rPr>
              <a:t>e</a:t>
            </a:r>
            <a:r>
              <a:rPr lang="en-US" sz="2800" spc="-10" dirty="0">
                <a:solidFill>
                  <a:srgbClr val="221F1F"/>
                </a:solidFill>
                <a:latin typeface="Arial" panose="020B0604020202020204" pitchFamily="34" charset="0"/>
                <a:ea typeface="Garamond" panose="02020404030301010803" pitchFamily="18" charset="0"/>
              </a:rPr>
              <a:t> </a:t>
            </a:r>
            <a:r>
              <a:rPr lang="en-US" sz="2800" spc="-30" dirty="0">
                <a:solidFill>
                  <a:srgbClr val="221F1F"/>
                </a:solidFill>
                <a:latin typeface="Arial" panose="020B0604020202020204" pitchFamily="34" charset="0"/>
                <a:ea typeface="Garamond" panose="02020404030301010803" pitchFamily="18" charset="0"/>
              </a:rPr>
              <a:t>p</a:t>
            </a:r>
            <a:r>
              <a:rPr lang="en-US" sz="2800" spc="-35" dirty="0">
                <a:solidFill>
                  <a:srgbClr val="221F1F"/>
                </a:solidFill>
                <a:latin typeface="Arial" panose="020B0604020202020204" pitchFamily="34" charset="0"/>
                <a:ea typeface="Garamond" panose="02020404030301010803" pitchFamily="18" charset="0"/>
              </a:rPr>
              <a:t>r</a:t>
            </a:r>
            <a:r>
              <a:rPr lang="en-US" sz="2800" spc="-30" dirty="0">
                <a:solidFill>
                  <a:srgbClr val="221F1F"/>
                </a:solidFill>
                <a:latin typeface="Arial" panose="020B0604020202020204" pitchFamily="34" charset="0"/>
                <a:ea typeface="Garamond" panose="02020404030301010803" pitchFamily="18" charset="0"/>
              </a:rPr>
              <a:t>omis</a:t>
            </a:r>
            <a:r>
              <a:rPr lang="en-US" sz="2800" spc="-25" dirty="0">
                <a:solidFill>
                  <a:srgbClr val="221F1F"/>
                </a:solidFill>
                <a:latin typeface="Arial" panose="020B0604020202020204" pitchFamily="34" charset="0"/>
                <a:ea typeface="Garamond" panose="02020404030301010803" pitchFamily="18" charset="0"/>
              </a:rPr>
              <a:t>e</a:t>
            </a:r>
            <a:r>
              <a:rPr lang="en-US" sz="2800" dirty="0">
                <a:solidFill>
                  <a:srgbClr val="221F1F"/>
                </a:solidFill>
                <a:latin typeface="Arial" panose="020B0604020202020204" pitchFamily="34" charset="0"/>
                <a:ea typeface="Garamond" panose="02020404030301010803" pitchFamily="18" charset="0"/>
              </a:rPr>
              <a:t>d-</a:t>
            </a:r>
            <a:r>
              <a:rPr lang="en-US" sz="2800" spc="-25" dirty="0">
                <a:solidFill>
                  <a:srgbClr val="221F1F"/>
                </a:solidFill>
                <a:latin typeface="Arial" panose="020B0604020202020204" pitchFamily="34" charset="0"/>
                <a:ea typeface="Garamond" panose="02020404030301010803" pitchFamily="18" charset="0"/>
              </a:rPr>
              <a:t>lan</a:t>
            </a:r>
            <a:r>
              <a:rPr lang="en-US" sz="2800" spc="-20" dirty="0">
                <a:solidFill>
                  <a:srgbClr val="221F1F"/>
                </a:solidFill>
                <a:latin typeface="Arial" panose="020B0604020202020204" pitchFamily="34" charset="0"/>
                <a:ea typeface="Garamond" panose="02020404030301010803" pitchFamily="18" charset="0"/>
              </a:rPr>
              <a:t>d</a:t>
            </a:r>
            <a:r>
              <a:rPr lang="en-US" sz="2800" spc="130" dirty="0">
                <a:solidFill>
                  <a:srgbClr val="221F1F"/>
                </a:solidFill>
                <a:latin typeface="Arial" panose="020B0604020202020204" pitchFamily="34" charset="0"/>
                <a:ea typeface="Garamond" panose="02020404030301010803" pitchFamily="18" charset="0"/>
              </a:rPr>
              <a:t>. T</a:t>
            </a:r>
            <a:r>
              <a:rPr lang="en-US" sz="2800" spc="-30" dirty="0">
                <a:solidFill>
                  <a:srgbClr val="221F1F"/>
                </a:solidFill>
                <a:latin typeface="Arial" panose="020B0604020202020204" pitchFamily="34" charset="0"/>
                <a:ea typeface="Garamond" panose="02020404030301010803" pitchFamily="18" charset="0"/>
              </a:rPr>
              <a:t>h</a:t>
            </a:r>
            <a:r>
              <a:rPr lang="en-US" sz="2800" dirty="0">
                <a:solidFill>
                  <a:srgbClr val="221F1F"/>
                </a:solidFill>
                <a:latin typeface="Arial" panose="020B0604020202020204" pitchFamily="34" charset="0"/>
                <a:ea typeface="Garamond" panose="02020404030301010803" pitchFamily="18" charset="0"/>
              </a:rPr>
              <a:t>e</a:t>
            </a:r>
            <a:r>
              <a:rPr lang="en-US" sz="2800" spc="-10" dirty="0">
                <a:solidFill>
                  <a:srgbClr val="221F1F"/>
                </a:solidFill>
                <a:latin typeface="Arial" panose="020B0604020202020204" pitchFamily="34" charset="0"/>
                <a:ea typeface="Garamond" panose="02020404030301010803" pitchFamily="18" charset="0"/>
              </a:rPr>
              <a:t> </a:t>
            </a:r>
            <a:r>
              <a:rPr lang="en-US" sz="2800" spc="-30" dirty="0">
                <a:solidFill>
                  <a:srgbClr val="221F1F"/>
                </a:solidFill>
                <a:latin typeface="Arial" panose="020B0604020202020204" pitchFamily="34" charset="0"/>
                <a:ea typeface="Garamond" panose="02020404030301010803" pitchFamily="18" charset="0"/>
              </a:rPr>
              <a:t>givin</a:t>
            </a:r>
            <a:r>
              <a:rPr lang="en-US" sz="2800" dirty="0">
                <a:solidFill>
                  <a:srgbClr val="221F1F"/>
                </a:solidFill>
                <a:latin typeface="Arial" panose="020B0604020202020204" pitchFamily="34" charset="0"/>
                <a:ea typeface="Garamond" panose="02020404030301010803" pitchFamily="18" charset="0"/>
              </a:rPr>
              <a:t>g</a:t>
            </a:r>
            <a:r>
              <a:rPr lang="en-US" sz="2800" spc="-10" dirty="0">
                <a:solidFill>
                  <a:srgbClr val="221F1F"/>
                </a:solidFill>
                <a:latin typeface="Arial" panose="020B0604020202020204" pitchFamily="34" charset="0"/>
                <a:ea typeface="Garamond" panose="02020404030301010803" pitchFamily="18" charset="0"/>
              </a:rPr>
              <a:t> </a:t>
            </a:r>
            <a:r>
              <a:rPr lang="en-US" sz="2800" spc="-30" dirty="0">
                <a:solidFill>
                  <a:srgbClr val="221F1F"/>
                </a:solidFill>
                <a:latin typeface="Arial" panose="020B0604020202020204" pitchFamily="34" charset="0"/>
                <a:ea typeface="Garamond" panose="02020404030301010803" pitchFamily="18" charset="0"/>
              </a:rPr>
              <a:t>o</a:t>
            </a:r>
            <a:r>
              <a:rPr lang="en-US" sz="2800" dirty="0">
                <a:solidFill>
                  <a:srgbClr val="221F1F"/>
                </a:solidFill>
                <a:latin typeface="Arial" panose="020B0604020202020204" pitchFamily="34" charset="0"/>
                <a:ea typeface="Garamond" panose="02020404030301010803" pitchFamily="18" charset="0"/>
              </a:rPr>
              <a:t>f</a:t>
            </a:r>
            <a:r>
              <a:rPr lang="en-US" sz="2800" spc="-15" dirty="0">
                <a:solidFill>
                  <a:srgbClr val="221F1F"/>
                </a:solidFill>
                <a:latin typeface="Arial" panose="020B0604020202020204" pitchFamily="34" charset="0"/>
                <a:ea typeface="Garamond" panose="02020404030301010803" pitchFamily="18" charset="0"/>
              </a:rPr>
              <a:t> </a:t>
            </a:r>
            <a:r>
              <a:rPr lang="en-US" sz="2800" spc="-25" dirty="0">
                <a:solidFill>
                  <a:srgbClr val="221F1F"/>
                </a:solidFill>
                <a:latin typeface="Arial" panose="020B0604020202020204" pitchFamily="34" charset="0"/>
                <a:ea typeface="Garamond" panose="02020404030301010803" pitchFamily="18" charset="0"/>
              </a:rPr>
              <a:t>t</a:t>
            </a:r>
            <a:r>
              <a:rPr lang="en-US" sz="2800" spc="-30" dirty="0">
                <a:solidFill>
                  <a:srgbClr val="221F1F"/>
                </a:solidFill>
                <a:latin typeface="Arial" panose="020B0604020202020204" pitchFamily="34" charset="0"/>
                <a:ea typeface="Garamond" panose="02020404030301010803" pitchFamily="18" charset="0"/>
              </a:rPr>
              <a:t>h</a:t>
            </a:r>
            <a:r>
              <a:rPr lang="en-US" sz="2800" dirty="0">
                <a:solidFill>
                  <a:srgbClr val="221F1F"/>
                </a:solidFill>
                <a:latin typeface="Arial" panose="020B0604020202020204" pitchFamily="34" charset="0"/>
                <a:ea typeface="Garamond" panose="02020404030301010803" pitchFamily="18" charset="0"/>
              </a:rPr>
              <a:t>e</a:t>
            </a:r>
            <a:r>
              <a:rPr lang="en-US" sz="2800" spc="-145" dirty="0">
                <a:solidFill>
                  <a:srgbClr val="221F1F"/>
                </a:solidFill>
                <a:latin typeface="Arial" panose="020B0604020202020204" pitchFamily="34" charset="0"/>
                <a:ea typeface="Garamond" panose="02020404030301010803" pitchFamily="18" charset="0"/>
              </a:rPr>
              <a:t> </a:t>
            </a:r>
            <a:r>
              <a:rPr lang="en-US" sz="2800" spc="-115" dirty="0">
                <a:solidFill>
                  <a:srgbClr val="221F1F"/>
                </a:solidFill>
                <a:latin typeface="Arial" panose="020B0604020202020204" pitchFamily="34" charset="0"/>
                <a:ea typeface="Garamond" panose="02020404030301010803" pitchFamily="18" charset="0"/>
              </a:rPr>
              <a:t>T</a:t>
            </a:r>
            <a:r>
              <a:rPr lang="en-US" sz="2800" spc="-25" dirty="0">
                <a:solidFill>
                  <a:srgbClr val="221F1F"/>
                </a:solidFill>
                <a:latin typeface="Arial" panose="020B0604020202020204" pitchFamily="34" charset="0"/>
                <a:ea typeface="Garamond" panose="02020404030301010803" pitchFamily="18" charset="0"/>
              </a:rPr>
              <a:t>e</a:t>
            </a:r>
            <a:r>
              <a:rPr lang="en-US" sz="2800" dirty="0">
                <a:solidFill>
                  <a:srgbClr val="221F1F"/>
                </a:solidFill>
                <a:latin typeface="Arial" panose="020B0604020202020204" pitchFamily="34" charset="0"/>
                <a:ea typeface="Garamond" panose="02020404030301010803" pitchFamily="18" charset="0"/>
              </a:rPr>
              <a:t>n</a:t>
            </a:r>
            <a:r>
              <a:rPr lang="en-US" sz="2800" spc="-15" dirty="0">
                <a:solidFill>
                  <a:srgbClr val="221F1F"/>
                </a:solidFill>
                <a:latin typeface="Arial" panose="020B0604020202020204" pitchFamily="34" charset="0"/>
                <a:ea typeface="Garamond" panose="02020404030301010803" pitchFamily="18" charset="0"/>
              </a:rPr>
              <a:t> </a:t>
            </a:r>
            <a:r>
              <a:rPr lang="en-US" sz="2800" spc="-30" dirty="0">
                <a:solidFill>
                  <a:srgbClr val="221F1F"/>
                </a:solidFill>
                <a:latin typeface="Arial" panose="020B0604020202020204" pitchFamily="34" charset="0"/>
                <a:ea typeface="Garamond" panose="02020404030301010803" pitchFamily="18" charset="0"/>
              </a:rPr>
              <a:t>Com</a:t>
            </a:r>
            <a:r>
              <a:rPr lang="en-US" sz="2800" spc="-25" dirty="0">
                <a:solidFill>
                  <a:srgbClr val="221F1F"/>
                </a:solidFill>
                <a:latin typeface="Arial" panose="020B0604020202020204" pitchFamily="34" charset="0"/>
                <a:ea typeface="Garamond" panose="02020404030301010803" pitchFamily="18" charset="0"/>
              </a:rPr>
              <a:t>m</a:t>
            </a:r>
            <a:r>
              <a:rPr lang="en-US" sz="2800" spc="-30" dirty="0">
                <a:solidFill>
                  <a:srgbClr val="221F1F"/>
                </a:solidFill>
                <a:latin typeface="Arial" panose="020B0604020202020204" pitchFamily="34" charset="0"/>
                <a:ea typeface="Garamond" panose="02020404030301010803" pitchFamily="18" charset="0"/>
              </a:rPr>
              <a:t>andmen</a:t>
            </a:r>
            <a:r>
              <a:rPr lang="en-US" sz="2800" spc="-25" dirty="0">
                <a:solidFill>
                  <a:srgbClr val="221F1F"/>
                </a:solidFill>
                <a:latin typeface="Arial" panose="020B0604020202020204" pitchFamily="34" charset="0"/>
                <a:ea typeface="Garamond" panose="02020404030301010803" pitchFamily="18" charset="0"/>
              </a:rPr>
              <a:t>t</a:t>
            </a:r>
            <a:r>
              <a:rPr lang="en-US" sz="2800" dirty="0">
                <a:solidFill>
                  <a:srgbClr val="221F1F"/>
                </a:solidFill>
                <a:latin typeface="Arial" panose="020B0604020202020204" pitchFamily="34" charset="0"/>
                <a:ea typeface="Garamond" panose="02020404030301010803" pitchFamily="18" charset="0"/>
              </a:rPr>
              <a:t>s</a:t>
            </a:r>
            <a:r>
              <a:rPr lang="en-US" sz="2800" spc="-15" dirty="0">
                <a:solidFill>
                  <a:srgbClr val="221F1F"/>
                </a:solidFill>
                <a:latin typeface="Arial" panose="020B0604020202020204" pitchFamily="34" charset="0"/>
                <a:ea typeface="Garamond" panose="02020404030301010803" pitchFamily="18" charset="0"/>
              </a:rPr>
              <a:t> </a:t>
            </a:r>
            <a:r>
              <a:rPr lang="en-US" sz="2800" spc="-30" dirty="0">
                <a:solidFill>
                  <a:srgbClr val="221F1F"/>
                </a:solidFill>
                <a:latin typeface="Arial" panose="020B0604020202020204" pitchFamily="34" charset="0"/>
                <a:ea typeface="Garamond" panose="02020404030301010803" pitchFamily="18" charset="0"/>
              </a:rPr>
              <a:t>&amp;</a:t>
            </a:r>
            <a:r>
              <a:rPr lang="en-US" sz="2800" dirty="0">
                <a:solidFill>
                  <a:srgbClr val="221F1F"/>
                </a:solidFill>
                <a:latin typeface="Arial" panose="020B0604020202020204" pitchFamily="34" charset="0"/>
                <a:ea typeface="Garamond" panose="02020404030301010803" pitchFamily="18" charset="0"/>
              </a:rPr>
              <a:t> </a:t>
            </a:r>
            <a:r>
              <a:rPr lang="en-US" sz="2800" spc="-25" dirty="0">
                <a:solidFill>
                  <a:srgbClr val="221F1F"/>
                </a:solidFill>
                <a:latin typeface="Arial" panose="020B0604020202020204" pitchFamily="34" charset="0"/>
                <a:ea typeface="Garamond" panose="02020404030301010803" pitchFamily="18" charset="0"/>
              </a:rPr>
              <a:t>t</a:t>
            </a:r>
            <a:r>
              <a:rPr lang="en-US" sz="2800" spc="-30" dirty="0">
                <a:solidFill>
                  <a:srgbClr val="221F1F"/>
                </a:solidFill>
                <a:latin typeface="Arial" panose="020B0604020202020204" pitchFamily="34" charset="0"/>
                <a:ea typeface="Garamond" panose="02020404030301010803" pitchFamily="18" charset="0"/>
              </a:rPr>
              <a:t>h</a:t>
            </a:r>
            <a:r>
              <a:rPr lang="en-US" sz="2800" dirty="0">
                <a:solidFill>
                  <a:srgbClr val="221F1F"/>
                </a:solidFill>
                <a:latin typeface="Arial" panose="020B0604020202020204" pitchFamily="34" charset="0"/>
                <a:ea typeface="Garamond" panose="02020404030301010803" pitchFamily="18" charset="0"/>
              </a:rPr>
              <a:t>e</a:t>
            </a:r>
            <a:r>
              <a:rPr lang="en-US" sz="2800" spc="-15" dirty="0">
                <a:solidFill>
                  <a:srgbClr val="221F1F"/>
                </a:solidFill>
                <a:latin typeface="Arial" panose="020B0604020202020204" pitchFamily="34" charset="0"/>
                <a:ea typeface="Garamond" panose="02020404030301010803" pitchFamily="18" charset="0"/>
              </a:rPr>
              <a:t> </a:t>
            </a:r>
            <a:r>
              <a:rPr lang="en-US" sz="2800" spc="-40" dirty="0">
                <a:solidFill>
                  <a:srgbClr val="221F1F"/>
                </a:solidFill>
                <a:latin typeface="Arial" panose="020B0604020202020204" pitchFamily="34" charset="0"/>
                <a:ea typeface="Garamond" panose="02020404030301010803" pitchFamily="18" charset="0"/>
              </a:rPr>
              <a:t>v</a:t>
            </a:r>
            <a:r>
              <a:rPr lang="en-US" sz="2800" spc="-25" dirty="0">
                <a:solidFill>
                  <a:srgbClr val="221F1F"/>
                </a:solidFill>
                <a:latin typeface="Arial" panose="020B0604020202020204" pitchFamily="34" charset="0"/>
                <a:ea typeface="Garamond" panose="02020404030301010803" pitchFamily="18" charset="0"/>
              </a:rPr>
              <a:t>a</a:t>
            </a:r>
            <a:r>
              <a:rPr lang="en-US" sz="2800" spc="-15" dirty="0">
                <a:solidFill>
                  <a:srgbClr val="221F1F"/>
                </a:solidFill>
                <a:latin typeface="Arial" panose="020B0604020202020204" pitchFamily="34" charset="0"/>
                <a:ea typeface="Garamond" panose="02020404030301010803" pitchFamily="18" charset="0"/>
              </a:rPr>
              <a:t>r</a:t>
            </a:r>
            <a:r>
              <a:rPr lang="en-US" sz="2800" spc="-30" dirty="0">
                <a:solidFill>
                  <a:srgbClr val="221F1F"/>
                </a:solidFill>
                <a:latin typeface="Arial" panose="020B0604020202020204" pitchFamily="34" charset="0"/>
                <a:ea typeface="Garamond" panose="02020404030301010803" pitchFamily="18" charset="0"/>
              </a:rPr>
              <a:t>io</a:t>
            </a:r>
            <a:r>
              <a:rPr lang="en-US" sz="2800" spc="-25" dirty="0">
                <a:solidFill>
                  <a:srgbClr val="221F1F"/>
                </a:solidFill>
                <a:latin typeface="Arial" panose="020B0604020202020204" pitchFamily="34" charset="0"/>
                <a:ea typeface="Garamond" panose="02020404030301010803" pitchFamily="18" charset="0"/>
              </a:rPr>
              <a:t>u</a:t>
            </a:r>
            <a:r>
              <a:rPr lang="en-US" sz="2800" dirty="0">
                <a:solidFill>
                  <a:srgbClr val="221F1F"/>
                </a:solidFill>
                <a:latin typeface="Arial" panose="020B0604020202020204" pitchFamily="34" charset="0"/>
                <a:ea typeface="Garamond" panose="02020404030301010803" pitchFamily="18" charset="0"/>
              </a:rPr>
              <a:t>s</a:t>
            </a:r>
            <a:r>
              <a:rPr lang="en-US" sz="2800" spc="-15" dirty="0">
                <a:solidFill>
                  <a:srgbClr val="221F1F"/>
                </a:solidFill>
                <a:latin typeface="Arial" panose="020B0604020202020204" pitchFamily="34" charset="0"/>
                <a:ea typeface="Garamond" panose="02020404030301010803" pitchFamily="18" charset="0"/>
              </a:rPr>
              <a:t> r</a:t>
            </a:r>
            <a:r>
              <a:rPr lang="en-US" sz="2800" spc="-25" dirty="0">
                <a:solidFill>
                  <a:srgbClr val="221F1F"/>
                </a:solidFill>
                <a:latin typeface="Arial" panose="020B0604020202020204" pitchFamily="34" charset="0"/>
                <a:ea typeface="Garamond" panose="02020404030301010803" pitchFamily="18" charset="0"/>
              </a:rPr>
              <a:t>i</a:t>
            </a:r>
            <a:r>
              <a:rPr lang="en-US" sz="2800" spc="-30" dirty="0">
                <a:solidFill>
                  <a:srgbClr val="221F1F"/>
                </a:solidFill>
                <a:latin typeface="Arial" panose="020B0604020202020204" pitchFamily="34" charset="0"/>
                <a:ea typeface="Garamond" panose="02020404030301010803" pitchFamily="18" charset="0"/>
              </a:rPr>
              <a:t>tua</a:t>
            </a:r>
            <a:r>
              <a:rPr lang="en-US" sz="2800" dirty="0">
                <a:solidFill>
                  <a:srgbClr val="221F1F"/>
                </a:solidFill>
                <a:latin typeface="Arial" panose="020B0604020202020204" pitchFamily="34" charset="0"/>
                <a:ea typeface="Garamond" panose="02020404030301010803" pitchFamily="18" charset="0"/>
              </a:rPr>
              <a:t>l</a:t>
            </a:r>
            <a:r>
              <a:rPr lang="en-US" sz="2800" spc="-15" dirty="0">
                <a:solidFill>
                  <a:srgbClr val="221F1F"/>
                </a:solidFill>
                <a:latin typeface="Arial" panose="020B0604020202020204" pitchFamily="34" charset="0"/>
                <a:ea typeface="Garamond" panose="02020404030301010803" pitchFamily="18" charset="0"/>
              </a:rPr>
              <a:t> &amp;</a:t>
            </a:r>
            <a:r>
              <a:rPr lang="en-US" sz="2800" spc="-10" dirty="0">
                <a:solidFill>
                  <a:srgbClr val="221F1F"/>
                </a:solidFill>
                <a:latin typeface="Arial" panose="020B0604020202020204" pitchFamily="34" charset="0"/>
                <a:ea typeface="Garamond" panose="02020404030301010803" pitchFamily="18" charset="0"/>
              </a:rPr>
              <a:t> </a:t>
            </a:r>
            <a:r>
              <a:rPr lang="en-US" sz="2800" spc="5" dirty="0">
                <a:solidFill>
                  <a:srgbClr val="221F1F"/>
                </a:solidFill>
                <a:latin typeface="Arial" panose="020B0604020202020204" pitchFamily="34" charset="0"/>
                <a:ea typeface="Garamond" panose="02020404030301010803" pitchFamily="18" charset="0"/>
              </a:rPr>
              <a:t>l</a:t>
            </a:r>
            <a:r>
              <a:rPr lang="en-US" sz="2800" spc="-25" dirty="0">
                <a:solidFill>
                  <a:srgbClr val="221F1F"/>
                </a:solidFill>
                <a:latin typeface="Arial" panose="020B0604020202020204" pitchFamily="34" charset="0"/>
                <a:ea typeface="Garamond" panose="02020404030301010803" pitchFamily="18" charset="0"/>
              </a:rPr>
              <a:t>a</a:t>
            </a:r>
            <a:r>
              <a:rPr lang="en-US" sz="2800" spc="10" dirty="0">
                <a:solidFill>
                  <a:srgbClr val="221F1F"/>
                </a:solidFill>
                <a:latin typeface="Arial" panose="020B0604020202020204" pitchFamily="34" charset="0"/>
                <a:ea typeface="Garamond" panose="02020404030301010803" pitchFamily="18" charset="0"/>
              </a:rPr>
              <a:t>w</a:t>
            </a:r>
            <a:r>
              <a:rPr lang="en-US" sz="2800" spc="35" dirty="0">
                <a:solidFill>
                  <a:srgbClr val="221F1F"/>
                </a:solidFill>
                <a:latin typeface="Arial" panose="020B0604020202020204" pitchFamily="34" charset="0"/>
                <a:ea typeface="Garamond" panose="02020404030301010803" pitchFamily="18" charset="0"/>
              </a:rPr>
              <a:t>s</a:t>
            </a:r>
            <a:r>
              <a:rPr lang="en-US" sz="2800" spc="5" dirty="0">
                <a:solidFill>
                  <a:srgbClr val="221F1F"/>
                </a:solidFill>
                <a:latin typeface="Arial" panose="020B0604020202020204" pitchFamily="34" charset="0"/>
                <a:ea typeface="Garamond" panose="02020404030301010803" pitchFamily="18" charset="0"/>
              </a:rPr>
              <a:t>.</a:t>
            </a:r>
            <a:endParaRPr lang="en-US" sz="2800" dirty="0"/>
          </a:p>
        </p:txBody>
      </p:sp>
    </p:spTree>
    <p:extLst>
      <p:ext uri="{BB962C8B-B14F-4D97-AF65-F5344CB8AC3E}">
        <p14:creationId xmlns:p14="http://schemas.microsoft.com/office/powerpoint/2010/main" val="2607282602"/>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522</TotalTime>
  <Words>1018</Words>
  <Application>Microsoft Office PowerPoint</Application>
  <PresentationFormat>Widescreen</PresentationFormat>
  <Paragraphs>183</Paragraphs>
  <Slides>20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HGｺﾞｼｯｸE</vt:lpstr>
      <vt:lpstr>Arial</vt:lpstr>
      <vt:lpstr>Arial</vt:lpstr>
      <vt:lpstr>Arial Narrow</vt:lpstr>
      <vt:lpstr>Calibri</vt:lpstr>
      <vt:lpstr>Garamond</vt:lpstr>
      <vt:lpstr>Gill Sans MT</vt:lpstr>
      <vt:lpstr>Times New Roman</vt:lpstr>
      <vt:lpstr>Parcel</vt:lpstr>
      <vt:lpstr> MORE ABOUT THE BIBLE:  </vt:lpstr>
      <vt:lpstr> Section one: the old testament</vt:lpstr>
      <vt:lpstr>PowerPoint Presentation</vt:lpstr>
      <vt:lpstr>1500    1250     1000     750      500      250 BC/AD  </vt:lpstr>
      <vt:lpstr>The new testament</vt:lpstr>
      <vt:lpstr>PowerPoint Presentation</vt:lpstr>
      <vt:lpstr>PowerPoint Presentation</vt:lpstr>
      <vt:lpstr>PowerPoint Presentation</vt:lpstr>
      <vt:lpstr>Law, torah or pentateuch</vt:lpstr>
      <vt:lpstr>history</vt:lpstr>
      <vt:lpstr>history</vt:lpstr>
      <vt:lpstr>Wisdom </vt:lpstr>
      <vt:lpstr>prophets</vt:lpstr>
      <vt:lpstr>prophets</vt:lpstr>
      <vt:lpstr>MINOR PROPHETS</vt:lpstr>
      <vt:lpstr>MINOR PROPHETS</vt:lpstr>
      <vt:lpstr> the Dead Sea Scrolls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THE BIBLE:</dc:title>
  <dc:creator>Marcia Gillis</dc:creator>
  <cp:lastModifiedBy>Marcia Gillis</cp:lastModifiedBy>
  <cp:revision>36</cp:revision>
  <dcterms:created xsi:type="dcterms:W3CDTF">2017-12-15T22:30:01Z</dcterms:created>
  <dcterms:modified xsi:type="dcterms:W3CDTF">2017-12-18T23:42:12Z</dcterms:modified>
</cp:coreProperties>
</file>