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Lst>
  <p:notesMasterIdLst>
    <p:notesMasterId r:id="rId20"/>
  </p:notesMasterIdLst>
  <p:handoutMasterIdLst>
    <p:handoutMasterId r:id="rId21"/>
  </p:handoutMasterIdLst>
  <p:sldIdLst>
    <p:sldId id="278" r:id="rId5"/>
    <p:sldId id="282" r:id="rId6"/>
    <p:sldId id="271" r:id="rId7"/>
    <p:sldId id="283" r:id="rId8"/>
    <p:sldId id="284" r:id="rId9"/>
    <p:sldId id="294" r:id="rId10"/>
    <p:sldId id="285" r:id="rId11"/>
    <p:sldId id="288" r:id="rId12"/>
    <p:sldId id="293" r:id="rId13"/>
    <p:sldId id="286" r:id="rId14"/>
    <p:sldId id="295" r:id="rId15"/>
    <p:sldId id="296" r:id="rId16"/>
    <p:sldId id="297" r:id="rId17"/>
    <p:sldId id="292"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p:cViewPr varScale="1">
        <p:scale>
          <a:sx n="83" d="100"/>
          <a:sy n="83" d="100"/>
        </p:scale>
        <p:origin x="686" y="288"/>
      </p:cViewPr>
      <p:guideLst>
        <p:guide pos="3840"/>
        <p:guide orient="horz" pos="2160"/>
      </p:guideLst>
    </p:cSldViewPr>
  </p:slideViewPr>
  <p:outlineViewPr>
    <p:cViewPr>
      <p:scale>
        <a:sx n="33" d="100"/>
        <a:sy n="33" d="100"/>
      </p:scale>
      <p:origin x="0" y="-4320"/>
    </p:cViewPr>
  </p:outlin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4DCF1-ECAF-F7A7-2FE7-5E8E893BC4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C1330B0-5BAC-7408-8C3C-78D8336840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BC71B-6527-4638-937B-C93EB849CB02}" type="datetimeFigureOut">
              <a:rPr lang="en-US" smtClean="0"/>
              <a:t>2/16/2025</a:t>
            </a:fld>
            <a:endParaRPr lang="en-US" dirty="0"/>
          </a:p>
        </p:txBody>
      </p:sp>
      <p:sp>
        <p:nvSpPr>
          <p:cNvPr id="4" name="Footer Placeholder 3">
            <a:extLst>
              <a:ext uri="{FF2B5EF4-FFF2-40B4-BE49-F238E27FC236}">
                <a16:creationId xmlns:a16="http://schemas.microsoft.com/office/drawing/2014/main" id="{F0D7EEB3-E0A5-7440-F7ED-F59975ED1E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F548D11-7466-6432-3BF5-64A1A1FA59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A70580-B89C-4157-871D-6B9318EE5F58}" type="slidenum">
              <a:rPr lang="en-US" smtClean="0"/>
              <a:t>‹#›</a:t>
            </a:fld>
            <a:endParaRPr lang="en-US" dirty="0"/>
          </a:p>
        </p:txBody>
      </p:sp>
    </p:spTree>
    <p:extLst>
      <p:ext uri="{BB962C8B-B14F-4D97-AF65-F5344CB8AC3E}">
        <p14:creationId xmlns:p14="http://schemas.microsoft.com/office/powerpoint/2010/main" val="29431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465A2-8C9C-419F-9FD8-234480873777}" type="datetimeFigureOut">
              <a:rPr lang="en-US" smtClean="0"/>
              <a:t>2/16/2025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F00E9-A49D-4007-B3B9-A3783809E505}" type="slidenum">
              <a:rPr lang="en-US" smtClean="0"/>
              <a:t>‹#›</a:t>
            </a:fld>
            <a:endParaRPr lang="en-US" dirty="0"/>
          </a:p>
        </p:txBody>
      </p:sp>
    </p:spTree>
    <p:extLst>
      <p:ext uri="{BB962C8B-B14F-4D97-AF65-F5344CB8AC3E}">
        <p14:creationId xmlns:p14="http://schemas.microsoft.com/office/powerpoint/2010/main" val="22096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1</a:t>
            </a:fld>
            <a:endParaRPr lang="en-US" dirty="0"/>
          </a:p>
        </p:txBody>
      </p:sp>
    </p:spTree>
    <p:extLst>
      <p:ext uri="{BB962C8B-B14F-4D97-AF65-F5344CB8AC3E}">
        <p14:creationId xmlns:p14="http://schemas.microsoft.com/office/powerpoint/2010/main" val="21892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11</a:t>
            </a:fld>
            <a:endParaRPr lang="en-US" dirty="0"/>
          </a:p>
        </p:txBody>
      </p:sp>
    </p:spTree>
    <p:extLst>
      <p:ext uri="{BB962C8B-B14F-4D97-AF65-F5344CB8AC3E}">
        <p14:creationId xmlns:p14="http://schemas.microsoft.com/office/powerpoint/2010/main" val="279112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12</a:t>
            </a:fld>
            <a:endParaRPr lang="en-US" dirty="0"/>
          </a:p>
        </p:txBody>
      </p:sp>
    </p:spTree>
    <p:extLst>
      <p:ext uri="{BB962C8B-B14F-4D97-AF65-F5344CB8AC3E}">
        <p14:creationId xmlns:p14="http://schemas.microsoft.com/office/powerpoint/2010/main" val="41552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13</a:t>
            </a:fld>
            <a:endParaRPr lang="en-US" dirty="0"/>
          </a:p>
        </p:txBody>
      </p:sp>
    </p:spTree>
    <p:extLst>
      <p:ext uri="{BB962C8B-B14F-4D97-AF65-F5344CB8AC3E}">
        <p14:creationId xmlns:p14="http://schemas.microsoft.com/office/powerpoint/2010/main" val="396950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15</a:t>
            </a:fld>
            <a:endParaRPr lang="en-US" dirty="0"/>
          </a:p>
        </p:txBody>
      </p:sp>
    </p:spTree>
    <p:extLst>
      <p:ext uri="{BB962C8B-B14F-4D97-AF65-F5344CB8AC3E}">
        <p14:creationId xmlns:p14="http://schemas.microsoft.com/office/powerpoint/2010/main" val="150837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2</a:t>
            </a:fld>
            <a:endParaRPr lang="en-US" dirty="0"/>
          </a:p>
        </p:txBody>
      </p:sp>
    </p:spTree>
    <p:extLst>
      <p:ext uri="{BB962C8B-B14F-4D97-AF65-F5344CB8AC3E}">
        <p14:creationId xmlns:p14="http://schemas.microsoft.com/office/powerpoint/2010/main" val="56064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3</a:t>
            </a:fld>
            <a:endParaRPr lang="en-US" dirty="0"/>
          </a:p>
        </p:txBody>
      </p:sp>
    </p:spTree>
    <p:extLst>
      <p:ext uri="{BB962C8B-B14F-4D97-AF65-F5344CB8AC3E}">
        <p14:creationId xmlns:p14="http://schemas.microsoft.com/office/powerpoint/2010/main" val="603191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4</a:t>
            </a:fld>
            <a:endParaRPr lang="en-US" dirty="0"/>
          </a:p>
        </p:txBody>
      </p:sp>
    </p:spTree>
    <p:extLst>
      <p:ext uri="{BB962C8B-B14F-4D97-AF65-F5344CB8AC3E}">
        <p14:creationId xmlns:p14="http://schemas.microsoft.com/office/powerpoint/2010/main" val="223163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5</a:t>
            </a:fld>
            <a:endParaRPr lang="en-US" dirty="0"/>
          </a:p>
        </p:txBody>
      </p:sp>
    </p:spTree>
    <p:extLst>
      <p:ext uri="{BB962C8B-B14F-4D97-AF65-F5344CB8AC3E}">
        <p14:creationId xmlns:p14="http://schemas.microsoft.com/office/powerpoint/2010/main" val="386789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6</a:t>
            </a:fld>
            <a:endParaRPr lang="en-US" dirty="0"/>
          </a:p>
        </p:txBody>
      </p:sp>
    </p:spTree>
    <p:extLst>
      <p:ext uri="{BB962C8B-B14F-4D97-AF65-F5344CB8AC3E}">
        <p14:creationId xmlns:p14="http://schemas.microsoft.com/office/powerpoint/2010/main" val="169629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7</a:t>
            </a:fld>
            <a:endParaRPr lang="en-US" dirty="0"/>
          </a:p>
        </p:txBody>
      </p:sp>
    </p:spTree>
    <p:extLst>
      <p:ext uri="{BB962C8B-B14F-4D97-AF65-F5344CB8AC3E}">
        <p14:creationId xmlns:p14="http://schemas.microsoft.com/office/powerpoint/2010/main" val="43305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9</a:t>
            </a:fld>
            <a:endParaRPr lang="en-US" dirty="0"/>
          </a:p>
        </p:txBody>
      </p:sp>
    </p:spTree>
    <p:extLst>
      <p:ext uri="{BB962C8B-B14F-4D97-AF65-F5344CB8AC3E}">
        <p14:creationId xmlns:p14="http://schemas.microsoft.com/office/powerpoint/2010/main" val="229361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F00E9-A49D-4007-B3B9-A3783809E505}" type="slidenum">
              <a:rPr lang="en-US" smtClean="0"/>
              <a:t>10</a:t>
            </a:fld>
            <a:endParaRPr lang="en-US" dirty="0"/>
          </a:p>
        </p:txBody>
      </p:sp>
    </p:spTree>
    <p:extLst>
      <p:ext uri="{BB962C8B-B14F-4D97-AF65-F5344CB8AC3E}">
        <p14:creationId xmlns:p14="http://schemas.microsoft.com/office/powerpoint/2010/main" val="307048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dirty="0"/>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93626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30773056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7489306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hasCustomPrompt="1"/>
          </p:nvPr>
        </p:nvSpPr>
        <p:spPr>
          <a:xfrm>
            <a:off x="7018020" y="662937"/>
            <a:ext cx="4624442" cy="5542025"/>
          </a:xfrm>
        </p:spPr>
        <p:txBody>
          <a:bodyPr vert="horz" wrap="square" lIns="0" tIns="0" rIns="0" bIns="0" rtlCol="0" anchor="ctr" anchorCtr="0">
            <a:normAutofit/>
          </a:bodyPr>
          <a:lstStyle>
            <a:lvl1pPr>
              <a:defRPr lang="en-US" dirty="0"/>
            </a:lvl1pPr>
          </a:lstStyle>
          <a:p>
            <a:pPr lvl="0">
              <a:lnSpc>
                <a:spcPct val="100000"/>
              </a:lnSpc>
            </a:pPr>
            <a:r>
              <a:rPr lang="en-US" dirty="0"/>
              <a:t>Click to add title</a:t>
            </a:r>
          </a:p>
        </p:txBody>
      </p:sp>
      <p:sp>
        <p:nvSpPr>
          <p:cNvPr id="9" name="Picture Placeholder 8">
            <a:extLst>
              <a:ext uri="{FF2B5EF4-FFF2-40B4-BE49-F238E27FC236}">
                <a16:creationId xmlns:a16="http://schemas.microsoft.com/office/drawing/2014/main" id="{988CE9D0-E6DB-A38D-ED84-A53D0493E6D0}"/>
              </a:ext>
            </a:extLst>
          </p:cNvPr>
          <p:cNvSpPr>
            <a:spLocks noGrp="1"/>
          </p:cNvSpPr>
          <p:nvPr>
            <p:ph type="pic" sz="quarter" idx="13" hasCustomPrompt="1"/>
          </p:nvPr>
        </p:nvSpPr>
        <p:spPr>
          <a:xfrm>
            <a:off x="0" y="0"/>
            <a:ext cx="6267450" cy="6858000"/>
          </a:xfrm>
        </p:spPr>
        <p:txBody>
          <a:bodyPr>
            <a:normAutofit/>
          </a:bodyPr>
          <a:lstStyle>
            <a:lvl1pPr marL="0" indent="0" algn="ctr">
              <a:buNone/>
              <a:defRPr sz="2000"/>
            </a:lvl1pPr>
          </a:lstStyle>
          <a:p>
            <a:r>
              <a:rPr lang="en-US" dirty="0"/>
              <a:t>Click icon to insert picture</a:t>
            </a:r>
          </a:p>
        </p:txBody>
      </p:sp>
    </p:spTree>
    <p:extLst>
      <p:ext uri="{BB962C8B-B14F-4D97-AF65-F5344CB8AC3E}">
        <p14:creationId xmlns:p14="http://schemas.microsoft.com/office/powerpoint/2010/main" val="41192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3C4A872-A473-BFD2-150E-387250C2B4DA}"/>
              </a:ext>
              <a:ext uri="{C183D7F6-B498-43B3-948B-1728B52AA6E4}">
                <adec:decorative xmlns:adec="http://schemas.microsoft.com/office/drawing/2017/decorative" val="1"/>
              </a:ext>
            </a:extLst>
          </p:cNvPr>
          <p:cNvGrpSpPr/>
          <p:nvPr userDrawn="1"/>
        </p:nvGrpSpPr>
        <p:grpSpPr>
          <a:xfrm>
            <a:off x="613998" y="5334748"/>
            <a:ext cx="678135" cy="990000"/>
            <a:chOff x="10490969" y="1448827"/>
            <a:chExt cx="678135" cy="990000"/>
          </a:xfrm>
        </p:grpSpPr>
        <p:sp>
          <p:nvSpPr>
            <p:cNvPr id="24" name="Freeform: Shape 23">
              <a:extLst>
                <a:ext uri="{FF2B5EF4-FFF2-40B4-BE49-F238E27FC236}">
                  <a16:creationId xmlns:a16="http://schemas.microsoft.com/office/drawing/2014/main" id="{C5C8D53B-A579-BCFA-58E8-C386DABC92CD}"/>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a:extLst>
                <a:ext uri="{FF2B5EF4-FFF2-40B4-BE49-F238E27FC236}">
                  <a16:creationId xmlns:a16="http://schemas.microsoft.com/office/drawing/2014/main" id="{23A34CAC-4A03-ADDB-E97F-8675E68FC0B3}"/>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0C733506-2F0D-8F31-52D1-5244F04A706B}"/>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Freeform: Shape 26">
              <a:extLst>
                <a:ext uri="{FF2B5EF4-FFF2-40B4-BE49-F238E27FC236}">
                  <a16:creationId xmlns:a16="http://schemas.microsoft.com/office/drawing/2014/main" id="{29356E3D-E14C-9C43-7CE4-A7156B1E10DB}"/>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0" name="Title 19">
            <a:extLst>
              <a:ext uri="{FF2B5EF4-FFF2-40B4-BE49-F238E27FC236}">
                <a16:creationId xmlns:a16="http://schemas.microsoft.com/office/drawing/2014/main" id="{85C652DA-55F6-9691-4254-344E0A4E9ABF}"/>
              </a:ext>
            </a:extLst>
          </p:cNvPr>
          <p:cNvSpPr>
            <a:spLocks noGrp="1"/>
          </p:cNvSpPr>
          <p:nvPr>
            <p:ph type="title" hasCustomPrompt="1"/>
          </p:nvPr>
        </p:nvSpPr>
        <p:spPr>
          <a:xfrm>
            <a:off x="550863" y="483924"/>
            <a:ext cx="11090275" cy="1684059"/>
          </a:xfrm>
        </p:spPr>
        <p:txBody>
          <a:bodyPr anchor="b">
            <a:normAutofit/>
          </a:bodyPr>
          <a:lstStyle>
            <a:lvl1pPr>
              <a:defRPr sz="4000"/>
            </a:lvl1pPr>
          </a:lstStyle>
          <a:p>
            <a:r>
              <a:rPr lang="en-US" dirty="0"/>
              <a:t>Click to add title</a:t>
            </a:r>
          </a:p>
        </p:txBody>
      </p:sp>
      <p:sp>
        <p:nvSpPr>
          <p:cNvPr id="22" name="Content Placeholder 21">
            <a:extLst>
              <a:ext uri="{FF2B5EF4-FFF2-40B4-BE49-F238E27FC236}">
                <a16:creationId xmlns:a16="http://schemas.microsoft.com/office/drawing/2014/main" id="{4DB7AC4F-2818-7F0D-AC6A-736D5F2C7392}"/>
              </a:ext>
            </a:extLst>
          </p:cNvPr>
          <p:cNvSpPr>
            <a:spLocks noGrp="1"/>
          </p:cNvSpPr>
          <p:nvPr>
            <p:ph sz="quarter" idx="13" hasCustomPrompt="1"/>
          </p:nvPr>
        </p:nvSpPr>
        <p:spPr>
          <a:xfrm>
            <a:off x="550863" y="2419350"/>
            <a:ext cx="11090274" cy="3913188"/>
          </a:xfrm>
        </p:spPr>
        <p:txBody>
          <a:bodyPr>
            <a:normAutofit/>
          </a:bodyPr>
          <a:lstStyle>
            <a:lvl1pPr marL="0" indent="0">
              <a:buNone/>
              <a:defRPr sz="18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dirty="0"/>
          </a:p>
        </p:txBody>
      </p:sp>
      <p:grpSp>
        <p:nvGrpSpPr>
          <p:cNvPr id="5" name="Group 4">
            <a:extLst>
              <a:ext uri="{FF2B5EF4-FFF2-40B4-BE49-F238E27FC236}">
                <a16:creationId xmlns:a16="http://schemas.microsoft.com/office/drawing/2014/main" id="{6C61DF04-D7CB-2B19-8BB9-3E90A661973E}"/>
              </a:ext>
              <a:ext uri="{C183D7F6-B498-43B3-948B-1728B52AA6E4}">
                <adec:decorative xmlns:adec="http://schemas.microsoft.com/office/drawing/2017/decorative" val="1"/>
              </a:ext>
            </a:extLst>
          </p:cNvPr>
          <p:cNvGrpSpPr/>
          <p:nvPr userDrawn="1"/>
        </p:nvGrpSpPr>
        <p:grpSpPr>
          <a:xfrm>
            <a:off x="9010824" y="1514007"/>
            <a:ext cx="734257" cy="760506"/>
            <a:chOff x="5243759" y="1363788"/>
            <a:chExt cx="734257" cy="760506"/>
          </a:xfrm>
        </p:grpSpPr>
        <p:sp>
          <p:nvSpPr>
            <p:cNvPr id="6" name="Freeform 5">
              <a:extLst>
                <a:ext uri="{FF2B5EF4-FFF2-40B4-BE49-F238E27FC236}">
                  <a16:creationId xmlns:a16="http://schemas.microsoft.com/office/drawing/2014/main" id="{5DE1CC00-F893-E215-8086-65B6605C5FC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6">
              <a:extLst>
                <a:ext uri="{FF2B5EF4-FFF2-40B4-BE49-F238E27FC236}">
                  <a16:creationId xmlns:a16="http://schemas.microsoft.com/office/drawing/2014/main" id="{6EBF50D9-F9B8-ADB3-8B4A-AF19564EE6EB}"/>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Freeform 8">
              <a:extLst>
                <a:ext uri="{FF2B5EF4-FFF2-40B4-BE49-F238E27FC236}">
                  <a16:creationId xmlns:a16="http://schemas.microsoft.com/office/drawing/2014/main" id="{80BE1060-7183-58F8-EEBF-64135EE82BC5}"/>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1" name="Oval 10">
            <a:extLst>
              <a:ext uri="{FF2B5EF4-FFF2-40B4-BE49-F238E27FC236}">
                <a16:creationId xmlns:a16="http://schemas.microsoft.com/office/drawing/2014/main" id="{E597A3BE-0D13-9033-E3FD-78202DB799C8}"/>
              </a:ext>
              <a:ext uri="{C183D7F6-B498-43B3-948B-1728B52AA6E4}">
                <adec:decorative xmlns:adec="http://schemas.microsoft.com/office/drawing/2017/decorative" val="1"/>
              </a:ext>
            </a:extLst>
          </p:cNvPr>
          <p:cNvSpPr>
            <a:spLocks noChangeAspect="1"/>
          </p:cNvSpPr>
          <p:nvPr userDrawn="1"/>
        </p:nvSpPr>
        <p:spPr>
          <a:xfrm>
            <a:off x="10168304"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2" name="Group 11">
            <a:extLst>
              <a:ext uri="{FF2B5EF4-FFF2-40B4-BE49-F238E27FC236}">
                <a16:creationId xmlns:a16="http://schemas.microsoft.com/office/drawing/2014/main" id="{D8867D9A-3F3B-94C3-244B-0006226AEF73}"/>
              </a:ext>
              <a:ext uri="{C183D7F6-B498-43B3-948B-1728B52AA6E4}">
                <adec:decorative xmlns:adec="http://schemas.microsoft.com/office/drawing/2017/decorative" val="1"/>
              </a:ext>
            </a:extLst>
          </p:cNvPr>
          <p:cNvGrpSpPr/>
          <p:nvPr userDrawn="1"/>
        </p:nvGrpSpPr>
        <p:grpSpPr>
          <a:xfrm flipH="1">
            <a:off x="9063019" y="3199533"/>
            <a:ext cx="3597052" cy="2615018"/>
            <a:chOff x="4541453" y="3199533"/>
            <a:chExt cx="3597052" cy="2615018"/>
          </a:xfrm>
        </p:grpSpPr>
        <p:sp>
          <p:nvSpPr>
            <p:cNvPr id="13" name="Freeform: Shape 38">
              <a:extLst>
                <a:ext uri="{FF2B5EF4-FFF2-40B4-BE49-F238E27FC236}">
                  <a16:creationId xmlns:a16="http://schemas.microsoft.com/office/drawing/2014/main" id="{955FC3D1-6227-A188-CCDB-11D573FD807A}"/>
                </a:ext>
              </a:extLst>
            </p:cNvPr>
            <p:cNvSpPr>
              <a:spLocks noChangeAspect="1"/>
            </p:cNvSpPr>
            <p:nvPr/>
          </p:nvSpPr>
          <p:spPr>
            <a:xfrm rot="18900000" flipV="1">
              <a:off x="4602175"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4" name="Group 13">
              <a:extLst>
                <a:ext uri="{FF2B5EF4-FFF2-40B4-BE49-F238E27FC236}">
                  <a16:creationId xmlns:a16="http://schemas.microsoft.com/office/drawing/2014/main" id="{AE6BE70E-C41E-449D-A48C-4EB6BB7DC20D}"/>
                </a:ext>
              </a:extLst>
            </p:cNvPr>
            <p:cNvGrpSpPr/>
            <p:nvPr/>
          </p:nvGrpSpPr>
          <p:grpSpPr>
            <a:xfrm>
              <a:off x="4541453" y="3199533"/>
              <a:ext cx="3478701" cy="2615018"/>
              <a:chOff x="-481151" y="3199533"/>
              <a:chExt cx="3478701" cy="2615018"/>
            </a:xfrm>
          </p:grpSpPr>
          <p:sp>
            <p:nvSpPr>
              <p:cNvPr id="15" name="Freeform: Shape 32">
                <a:extLst>
                  <a:ext uri="{FF2B5EF4-FFF2-40B4-BE49-F238E27FC236}">
                    <a16:creationId xmlns:a16="http://schemas.microsoft.com/office/drawing/2014/main" id="{B7C0B12B-49BE-7855-18FB-8583C8DD9617}"/>
                  </a:ext>
                </a:extLst>
              </p:cNvPr>
              <p:cNvSpPr>
                <a:spLocks noChangeAspect="1"/>
              </p:cNvSpPr>
              <p:nvPr userDrawn="1"/>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Oval 15">
                <a:extLst>
                  <a:ext uri="{FF2B5EF4-FFF2-40B4-BE49-F238E27FC236}">
                    <a16:creationId xmlns:a16="http://schemas.microsoft.com/office/drawing/2014/main" id="{67C78A37-D378-70D3-D6E3-AB9400EB583E}"/>
                  </a:ext>
                </a:extLst>
              </p:cNvPr>
              <p:cNvSpPr/>
              <p:nvPr userDrawn="1"/>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17" name="Group 16">
            <a:extLst>
              <a:ext uri="{FF2B5EF4-FFF2-40B4-BE49-F238E27FC236}">
                <a16:creationId xmlns:a16="http://schemas.microsoft.com/office/drawing/2014/main" id="{02491172-466F-19CC-B639-A1C3CAB1D43A}"/>
              </a:ext>
              <a:ext uri="{C183D7F6-B498-43B3-948B-1728B52AA6E4}">
                <adec:decorative xmlns:adec="http://schemas.microsoft.com/office/drawing/2017/decorative" val="1"/>
              </a:ext>
            </a:extLst>
          </p:cNvPr>
          <p:cNvGrpSpPr/>
          <p:nvPr userDrawn="1"/>
        </p:nvGrpSpPr>
        <p:grpSpPr>
          <a:xfrm>
            <a:off x="5690545" y="4100655"/>
            <a:ext cx="1335600" cy="1262947"/>
            <a:chOff x="10145015" y="2343978"/>
            <a:chExt cx="1335600" cy="1262947"/>
          </a:xfrm>
        </p:grpSpPr>
        <p:sp>
          <p:nvSpPr>
            <p:cNvPr id="18" name="Freeform: Shape 25">
              <a:extLst>
                <a:ext uri="{FF2B5EF4-FFF2-40B4-BE49-F238E27FC236}">
                  <a16:creationId xmlns:a16="http://schemas.microsoft.com/office/drawing/2014/main" id="{45EC885D-265C-397B-5DAF-57A66CDA30B5}"/>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Oval 18">
              <a:extLst>
                <a:ext uri="{FF2B5EF4-FFF2-40B4-BE49-F238E27FC236}">
                  <a16:creationId xmlns:a16="http://schemas.microsoft.com/office/drawing/2014/main" id="{3601DB21-D937-2F89-DC26-063DFC7800C8}"/>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207653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550863" y="4045464"/>
            <a:ext cx="11115355" cy="2286000"/>
          </a:xfrm>
        </p:spPr>
        <p:txBody>
          <a:bodyPr anchor="ctr">
            <a:noAutofit/>
          </a:bodyPr>
          <a:lstStyle>
            <a:lvl1pPr algn="l">
              <a:defRPr sz="5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hasCustomPrompt="1"/>
          </p:nvPr>
        </p:nvSpPr>
        <p:spPr>
          <a:xfrm>
            <a:off x="0" y="4594"/>
            <a:ext cx="12192000" cy="3771878"/>
          </a:xfrm>
        </p:spPr>
        <p:txBody>
          <a:bodyPr>
            <a:noAutofit/>
          </a:bodyPr>
          <a:lstStyle>
            <a:lvl1pPr marL="0" indent="0" algn="ctr">
              <a:buNone/>
              <a:defRPr sz="2000"/>
            </a:lvl1pPr>
          </a:lstStyle>
          <a:p>
            <a:r>
              <a:rPr lang="en-US" dirty="0"/>
              <a:t>Click icon to insert picture</a:t>
            </a:r>
          </a:p>
        </p:txBody>
      </p:sp>
      <p:sp>
        <p:nvSpPr>
          <p:cNvPr id="7" name="Oval 6">
            <a:extLst>
              <a:ext uri="{FF2B5EF4-FFF2-40B4-BE49-F238E27FC236}">
                <a16:creationId xmlns:a16="http://schemas.microsoft.com/office/drawing/2014/main" id="{57BF9F63-86BE-5515-AD3C-59481B3FF4B4}"/>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673299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550863" y="196900"/>
            <a:ext cx="4159160" cy="3155900"/>
          </a:xfrm>
        </p:spPr>
        <p:txBody>
          <a:bodyPr lIns="91440" anchor="b">
            <a:noAutofit/>
          </a:bodyPr>
          <a:lstStyle>
            <a:lvl1pPr algn="l">
              <a:defRPr sz="40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547271" y="3505200"/>
            <a:ext cx="4159160" cy="2352356"/>
          </a:xfrm>
        </p:spPr>
        <p:txBody>
          <a:bodyPr lIns="91440" rIns="91440">
            <a:noAutofit/>
          </a:bodyPr>
          <a:lstStyle>
            <a:lvl1pPr marL="0" indent="0" algn="l">
              <a:lnSpc>
                <a:spcPct val="100000"/>
              </a:lnSpc>
              <a:spcAft>
                <a:spcPts val="0"/>
              </a:spcAft>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4" name="Oval 13">
            <a:extLst>
              <a:ext uri="{FF2B5EF4-FFF2-40B4-BE49-F238E27FC236}">
                <a16:creationId xmlns:a16="http://schemas.microsoft.com/office/drawing/2014/main" id="{60ABD6E1-FE78-D78B-E80C-09490F5D8D05}"/>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0" name="Group 9">
            <a:extLst>
              <a:ext uri="{FF2B5EF4-FFF2-40B4-BE49-F238E27FC236}">
                <a16:creationId xmlns:a16="http://schemas.microsoft.com/office/drawing/2014/main" id="{62BB1BCD-5C1C-ED05-D6B4-F92367209BEF}"/>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11" name="Freeform 5">
              <a:extLst>
                <a:ext uri="{FF2B5EF4-FFF2-40B4-BE49-F238E27FC236}">
                  <a16:creationId xmlns:a16="http://schemas.microsoft.com/office/drawing/2014/main" id="{700A5CAB-28E9-FB7A-E72E-39F3ADE58C6B}"/>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6">
              <a:extLst>
                <a:ext uri="{FF2B5EF4-FFF2-40B4-BE49-F238E27FC236}">
                  <a16:creationId xmlns:a16="http://schemas.microsoft.com/office/drawing/2014/main" id="{2BA2D9BC-CA87-28FA-7A02-455E740EACAB}"/>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eform 8">
              <a:extLst>
                <a:ext uri="{FF2B5EF4-FFF2-40B4-BE49-F238E27FC236}">
                  <a16:creationId xmlns:a16="http://schemas.microsoft.com/office/drawing/2014/main" id="{734E5ADF-EEF0-2501-9D7B-8FC1A49F60A7}"/>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Picture Placeholder 14">
            <a:extLst>
              <a:ext uri="{FF2B5EF4-FFF2-40B4-BE49-F238E27FC236}">
                <a16:creationId xmlns:a16="http://schemas.microsoft.com/office/drawing/2014/main" id="{780F3839-9B1B-2346-C1F4-E876E6AE32E1}"/>
              </a:ext>
            </a:extLst>
          </p:cNvPr>
          <p:cNvSpPr>
            <a:spLocks noGrp="1"/>
          </p:cNvSpPr>
          <p:nvPr>
            <p:ph type="pic" sz="quarter" idx="13"/>
          </p:nvPr>
        </p:nvSpPr>
        <p:spPr>
          <a:xfrm>
            <a:off x="5678049" y="78871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tIns="365760">
            <a:noAutofit/>
          </a:bodyPr>
          <a:lstStyle>
            <a:lvl1pPr marL="0" indent="0" algn="ctr">
              <a:buNone/>
              <a:defRPr sz="18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409742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7E98C0-6053-9701-92D0-4EF9ADBC500C}"/>
              </a:ext>
              <a:ext uri="{C183D7F6-B498-43B3-948B-1728B52AA6E4}">
                <adec:decorative xmlns:adec="http://schemas.microsoft.com/office/drawing/2017/decorative" val="1"/>
              </a:ext>
            </a:extLst>
          </p:cNvPr>
          <p:cNvGrpSpPr/>
          <p:nvPr userDrawn="1"/>
        </p:nvGrpSpPr>
        <p:grpSpPr>
          <a:xfrm flipH="1" flipV="1">
            <a:off x="9063019" y="746716"/>
            <a:ext cx="3597052" cy="2615018"/>
            <a:chOff x="4541453" y="3199533"/>
            <a:chExt cx="3597052" cy="2615018"/>
          </a:xfrm>
        </p:grpSpPr>
        <p:sp>
          <p:nvSpPr>
            <p:cNvPr id="8" name="Freeform: Shape 38">
              <a:extLst>
                <a:ext uri="{FF2B5EF4-FFF2-40B4-BE49-F238E27FC236}">
                  <a16:creationId xmlns:a16="http://schemas.microsoft.com/office/drawing/2014/main" id="{C32B1A1D-760B-9D3D-A869-E50FC962A629}"/>
                </a:ext>
              </a:extLst>
            </p:cNvPr>
            <p:cNvSpPr>
              <a:spLocks noChangeAspect="1"/>
            </p:cNvSpPr>
            <p:nvPr/>
          </p:nvSpPr>
          <p:spPr>
            <a:xfrm rot="18900000" flipV="1">
              <a:off x="4602175"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D02EF78B-5BDF-8632-B9B1-087DB042EEC7}"/>
                </a:ext>
              </a:extLst>
            </p:cNvPr>
            <p:cNvGrpSpPr/>
            <p:nvPr/>
          </p:nvGrpSpPr>
          <p:grpSpPr>
            <a:xfrm>
              <a:off x="4541453" y="3199533"/>
              <a:ext cx="3478701" cy="2615018"/>
              <a:chOff x="-481151" y="3199533"/>
              <a:chExt cx="3478701" cy="2615018"/>
            </a:xfrm>
          </p:grpSpPr>
          <p:sp>
            <p:nvSpPr>
              <p:cNvPr id="10" name="Freeform: Shape 32">
                <a:extLst>
                  <a:ext uri="{FF2B5EF4-FFF2-40B4-BE49-F238E27FC236}">
                    <a16:creationId xmlns:a16="http://schemas.microsoft.com/office/drawing/2014/main" id="{5C54B3E8-515B-0865-9321-DB3793A62240}"/>
                  </a:ext>
                </a:extLst>
              </p:cNvPr>
              <p:cNvSpPr>
                <a:spLocks noChangeAspect="1"/>
              </p:cNvSpPr>
              <p:nvPr userDrawn="1"/>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Oval 10">
                <a:extLst>
                  <a:ext uri="{FF2B5EF4-FFF2-40B4-BE49-F238E27FC236}">
                    <a16:creationId xmlns:a16="http://schemas.microsoft.com/office/drawing/2014/main" id="{56E92718-2CCD-B15D-8DE5-46285BEA256B}"/>
                  </a:ext>
                </a:extLst>
              </p:cNvPr>
              <p:cNvSpPr/>
              <p:nvPr userDrawn="1"/>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19" name="Group 18">
            <a:extLst>
              <a:ext uri="{FF2B5EF4-FFF2-40B4-BE49-F238E27FC236}">
                <a16:creationId xmlns:a16="http://schemas.microsoft.com/office/drawing/2014/main" id="{AEA0B78B-84F0-8B85-40E8-678689DC13E6}"/>
              </a:ext>
              <a:ext uri="{C183D7F6-B498-43B3-948B-1728B52AA6E4}">
                <adec:decorative xmlns:adec="http://schemas.microsoft.com/office/drawing/2017/decorative" val="1"/>
              </a:ext>
            </a:extLst>
          </p:cNvPr>
          <p:cNvGrpSpPr/>
          <p:nvPr userDrawn="1"/>
        </p:nvGrpSpPr>
        <p:grpSpPr>
          <a:xfrm>
            <a:off x="8723112" y="5088958"/>
            <a:ext cx="1335600" cy="1262947"/>
            <a:chOff x="10145015" y="2343978"/>
            <a:chExt cx="1335600" cy="1262947"/>
          </a:xfrm>
        </p:grpSpPr>
        <p:sp>
          <p:nvSpPr>
            <p:cNvPr id="20" name="Freeform: Shape 25">
              <a:extLst>
                <a:ext uri="{FF2B5EF4-FFF2-40B4-BE49-F238E27FC236}">
                  <a16:creationId xmlns:a16="http://schemas.microsoft.com/office/drawing/2014/main" id="{2E5D7C6F-BF77-9B7D-5B12-7AF3ED280B43}"/>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a:extLst>
                <a:ext uri="{FF2B5EF4-FFF2-40B4-BE49-F238E27FC236}">
                  <a16:creationId xmlns:a16="http://schemas.microsoft.com/office/drawing/2014/main" id="{FA599EE6-2673-0AD8-EAE0-45C79326015E}"/>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hasCustomPrompt="1"/>
          </p:nvPr>
        </p:nvSpPr>
        <p:spPr>
          <a:xfrm>
            <a:off x="550862" y="498474"/>
            <a:ext cx="7960421" cy="1450217"/>
          </a:xfrm>
        </p:spPr>
        <p:txBody>
          <a:bodyPr vert="horz" wrap="square" lIns="0" tIns="0" rIns="0" bIns="0" rtlCol="0" anchor="t" anchorCtr="0">
            <a:normAutofit/>
          </a:bodyPr>
          <a:lstStyle>
            <a:lvl1pPr>
              <a:defRPr lang="en-US" sz="4000" dirty="0"/>
            </a:lvl1pPr>
          </a:lstStyle>
          <a:p>
            <a:pPr lvl="0">
              <a:lnSpc>
                <a:spcPct val="100000"/>
              </a:lnSpc>
            </a:pPr>
            <a:r>
              <a:rPr lang="en-US" dirty="0"/>
              <a:t>Click to add title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hasCustomPrompt="1"/>
          </p:nvPr>
        </p:nvSpPr>
        <p:spPr>
          <a:xfrm>
            <a:off x="581343" y="2103039"/>
            <a:ext cx="7929940" cy="3979625"/>
          </a:xfrm>
        </p:spPr>
        <p:txBody>
          <a:bodyPr>
            <a:normAutofit/>
          </a:bodyPr>
          <a:lstStyle>
            <a:lvl1pPr>
              <a:defRPr sz="18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287663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96D26C0-4AFC-33CC-99BE-317E9A844352}"/>
              </a:ext>
            </a:extLst>
          </p:cNvPr>
          <p:cNvSpPr>
            <a:spLocks noGrp="1"/>
          </p:cNvSpPr>
          <p:nvPr>
            <p:ph type="pic" sz="quarter" idx="13" hasCustomPrompt="1"/>
          </p:nvPr>
        </p:nvSpPr>
        <p:spPr>
          <a:xfrm>
            <a:off x="0" y="0"/>
            <a:ext cx="12192000" cy="6858000"/>
          </a:xfrm>
        </p:spPr>
        <p:txBody>
          <a:bodyPr/>
          <a:lstStyle>
            <a:lvl1pPr marL="0" indent="0" algn="ctr">
              <a:buNone/>
              <a:defRPr sz="2000"/>
            </a:lvl1pPr>
          </a:lstStyle>
          <a:p>
            <a:r>
              <a:rPr lang="en-US" dirty="0"/>
              <a:t>Click icon to insert picture</a:t>
            </a:r>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376680"/>
            <a:ext cx="9144000" cy="2286000"/>
          </a:xfrm>
        </p:spPr>
        <p:txBody>
          <a:bodyPr anchor="b">
            <a:noAutofit/>
          </a:bodyPr>
          <a:lstStyle>
            <a:lvl1pPr algn="ctr">
              <a:defRPr sz="54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799840"/>
            <a:ext cx="9144000" cy="2286000"/>
          </a:xfrm>
        </p:spPr>
        <p:txBody>
          <a:bodyPr>
            <a:no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6069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 uri="{C183D7F6-B498-43B3-948B-1728B52AA6E4}">
                <adec:decorative xmlns:adec="http://schemas.microsoft.com/office/drawing/2017/decorative" val="1"/>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3" name="Group 12">
            <a:extLst>
              <a:ext uri="{FF2B5EF4-FFF2-40B4-BE49-F238E27FC236}">
                <a16:creationId xmlns:a16="http://schemas.microsoft.com/office/drawing/2014/main" id="{168347B7-45FA-4A01-924D-DC385B720B3E}"/>
              </a:ext>
              <a:ext uri="{C183D7F6-B498-43B3-948B-1728B52AA6E4}">
                <adec:decorative xmlns:adec="http://schemas.microsoft.com/office/drawing/2017/decorative" val="1"/>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hasCustomPrompt="1"/>
          </p:nvPr>
        </p:nvSpPr>
        <p:spPr>
          <a:xfrm>
            <a:off x="550863" y="508635"/>
            <a:ext cx="11090274" cy="1332000"/>
          </a:xfrm>
        </p:spPr>
        <p:txBody>
          <a:bodyPr>
            <a:normAutofit/>
          </a:bodyPr>
          <a:lstStyle>
            <a:lvl1pPr>
              <a:lnSpc>
                <a:spcPct val="100000"/>
              </a:lnSpc>
              <a:defRPr sz="4000"/>
            </a:lvl1pPr>
          </a:lstStyle>
          <a:p>
            <a:r>
              <a:rPr lang="en-US" dirty="0"/>
              <a:t>Click to add title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hasCustomPrompt="1"/>
          </p:nvPr>
        </p:nvSpPr>
        <p:spPr>
          <a:xfrm>
            <a:off x="550862" y="2097175"/>
            <a:ext cx="5435600" cy="3995650"/>
          </a:xfrm>
        </p:spPr>
        <p:txBody>
          <a:bodyPr>
            <a:normAutofit/>
          </a:bodyPr>
          <a:lstStyle>
            <a:lvl1pPr marL="0" indent="0">
              <a:spcBef>
                <a:spcPts val="1000"/>
              </a:spcBef>
              <a:buNone/>
              <a:defRPr sz="1800">
                <a:solidFill>
                  <a:schemeClr val="tx1"/>
                </a:solidFill>
              </a:defRPr>
            </a:lvl1pPr>
            <a:lvl2pPr marL="228600">
              <a:spcBef>
                <a:spcPts val="1000"/>
              </a:spcBef>
              <a:defRPr sz="1800">
                <a:solidFill>
                  <a:schemeClr val="tx1"/>
                </a:solidFill>
              </a:defRPr>
            </a:lvl2pPr>
            <a:lvl3pPr marL="411480" indent="-228600">
              <a:spcBef>
                <a:spcPts val="1000"/>
              </a:spcBef>
              <a:defRPr sz="1800">
                <a:solidFill>
                  <a:schemeClr val="tx1"/>
                </a:solidFill>
              </a:defRPr>
            </a:lvl3pPr>
            <a:lvl4pPr marL="594360">
              <a:spcBef>
                <a:spcPts val="1000"/>
              </a:spcBef>
              <a:defRPr sz="1800">
                <a:solidFill>
                  <a:schemeClr val="tx1"/>
                </a:solidFill>
              </a:defRPr>
            </a:lvl4pPr>
            <a:lvl5pPr marL="777240">
              <a:spcBef>
                <a:spcPts val="1000"/>
              </a:spcBef>
              <a:defRPr sz="18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B65629D-0977-C0EA-5E0B-C4822F43DAEE}"/>
              </a:ext>
            </a:extLst>
          </p:cNvPr>
          <p:cNvSpPr>
            <a:spLocks noGrp="1"/>
          </p:cNvSpPr>
          <p:nvPr>
            <p:ph sz="half" idx="13" hasCustomPrompt="1"/>
          </p:nvPr>
        </p:nvSpPr>
        <p:spPr>
          <a:xfrm>
            <a:off x="6205540" y="2097175"/>
            <a:ext cx="5435600" cy="3995650"/>
          </a:xfrm>
        </p:spPr>
        <p:txBody>
          <a:bodyPr>
            <a:normAutofit/>
          </a:bodyPr>
          <a:lstStyle>
            <a:lvl1pPr marL="0" indent="0">
              <a:spcBef>
                <a:spcPts val="1000"/>
              </a:spcBef>
              <a:buNone/>
              <a:defRPr sz="1800">
                <a:solidFill>
                  <a:schemeClr val="tx1"/>
                </a:solidFill>
              </a:defRPr>
            </a:lvl1pPr>
            <a:lvl2pPr marL="228600">
              <a:spcBef>
                <a:spcPts val="1000"/>
              </a:spcBef>
              <a:defRPr sz="1800">
                <a:solidFill>
                  <a:schemeClr val="tx1"/>
                </a:solidFill>
              </a:defRPr>
            </a:lvl2pPr>
            <a:lvl3pPr marL="411480" indent="-228600">
              <a:spcBef>
                <a:spcPts val="1000"/>
              </a:spcBef>
              <a:defRPr sz="1800">
                <a:solidFill>
                  <a:schemeClr val="tx1"/>
                </a:solidFill>
              </a:defRPr>
            </a:lvl3pPr>
            <a:lvl4pPr marL="594360">
              <a:spcBef>
                <a:spcPts val="1000"/>
              </a:spcBef>
              <a:defRPr sz="1800">
                <a:solidFill>
                  <a:schemeClr val="tx1"/>
                </a:solidFill>
              </a:defRPr>
            </a:lvl4pPr>
            <a:lvl5pPr marL="777240">
              <a:spcBef>
                <a:spcPts val="1000"/>
              </a:spcBef>
              <a:defRPr sz="18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1929982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600974" y="196900"/>
            <a:ext cx="4899628" cy="2331490"/>
          </a:xfrm>
        </p:spPr>
        <p:txBody>
          <a:bodyPr anchor="b" anchorCtr="0">
            <a:noAutofit/>
          </a:bodyPr>
          <a:lstStyle>
            <a:lvl1pPr algn="r">
              <a:defRPr sz="40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583162" y="2827209"/>
            <a:ext cx="4917440" cy="3442144"/>
          </a:xfrm>
        </p:spPr>
        <p:txBody>
          <a:bodyPr>
            <a:normAutofit/>
          </a:bodyPr>
          <a:lstStyle>
            <a:lvl1pPr marL="0" indent="0" algn="r">
              <a:buNone/>
              <a:defRPr sz="1800">
                <a:solidFill>
                  <a:schemeClr val="tx1"/>
                </a:solidFill>
              </a:defRPr>
            </a:lvl1pPr>
            <a:lvl2pPr algn="r">
              <a:defRPr sz="1200">
                <a:solidFill>
                  <a:schemeClr val="tx1"/>
                </a:solidFill>
              </a:defRPr>
            </a:lvl2pPr>
            <a:lvl3pPr algn="r">
              <a:defRPr sz="1200">
                <a:solidFill>
                  <a:schemeClr val="tx1"/>
                </a:solidFill>
              </a:defRPr>
            </a:lvl3pPr>
            <a:lvl4pPr algn="r">
              <a:defRPr sz="1200">
                <a:solidFill>
                  <a:schemeClr val="tx1"/>
                </a:solidFill>
              </a:defRPr>
            </a:lvl4pPr>
            <a:lvl5pPr algn="r">
              <a:defRPr sz="12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095588" y="0"/>
            <a:ext cx="6095998" cy="6858000"/>
          </a:xfrm>
        </p:spPr>
        <p:txBody>
          <a:bodyPr>
            <a:normAutofit/>
          </a:bodyPr>
          <a:lstStyle>
            <a:lvl1pPr marL="0" indent="0" algn="ctr">
              <a:buNone/>
              <a:defRPr sz="2000">
                <a:solidFill>
                  <a:schemeClr val="tx1"/>
                </a:solidFill>
              </a:defRPr>
            </a:lvl1pPr>
          </a:lstStyle>
          <a:p>
            <a:r>
              <a:rPr lang="en-US"/>
              <a:t>Click icon to add picture</a:t>
            </a:r>
            <a:endParaRPr lang="en-US" dirty="0"/>
          </a:p>
        </p:txBody>
      </p:sp>
      <p:grpSp>
        <p:nvGrpSpPr>
          <p:cNvPr id="4" name="Group 3">
            <a:extLst>
              <a:ext uri="{FF2B5EF4-FFF2-40B4-BE49-F238E27FC236}">
                <a16:creationId xmlns:a16="http://schemas.microsoft.com/office/drawing/2014/main" id="{A904CD02-7C7D-28DD-85A8-2FD92C29D32A}"/>
              </a:ext>
              <a:ext uri="{C183D7F6-B498-43B3-948B-1728B52AA6E4}">
                <adec:decorative xmlns:adec="http://schemas.microsoft.com/office/drawing/2017/decorative" val="1"/>
              </a:ext>
            </a:extLst>
          </p:cNvPr>
          <p:cNvGrpSpPr/>
          <p:nvPr userDrawn="1"/>
        </p:nvGrpSpPr>
        <p:grpSpPr>
          <a:xfrm>
            <a:off x="4803321" y="682622"/>
            <a:ext cx="734257" cy="760506"/>
            <a:chOff x="5243759" y="1363788"/>
            <a:chExt cx="734257" cy="760506"/>
          </a:xfrm>
        </p:grpSpPr>
        <p:sp>
          <p:nvSpPr>
            <p:cNvPr id="9" name="Freeform 5">
              <a:extLst>
                <a:ext uri="{FF2B5EF4-FFF2-40B4-BE49-F238E27FC236}">
                  <a16:creationId xmlns:a16="http://schemas.microsoft.com/office/drawing/2014/main" id="{FB7341D0-DC30-9661-B3E0-91DE7C37946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6">
              <a:extLst>
                <a:ext uri="{FF2B5EF4-FFF2-40B4-BE49-F238E27FC236}">
                  <a16:creationId xmlns:a16="http://schemas.microsoft.com/office/drawing/2014/main" id="{92A118B5-9F91-EA1B-3F95-6BFA5095544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eform 8">
              <a:extLst>
                <a:ext uri="{FF2B5EF4-FFF2-40B4-BE49-F238E27FC236}">
                  <a16:creationId xmlns:a16="http://schemas.microsoft.com/office/drawing/2014/main" id="{208891A5-91FA-D924-CB46-E74B50635001}"/>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5" name="Oval 14">
            <a:extLst>
              <a:ext uri="{FF2B5EF4-FFF2-40B4-BE49-F238E27FC236}">
                <a16:creationId xmlns:a16="http://schemas.microsoft.com/office/drawing/2014/main" id="{BE5F7483-2261-D4C4-30E3-2D379D8CA06D}"/>
              </a:ext>
              <a:ext uri="{C183D7F6-B498-43B3-948B-1728B52AA6E4}">
                <adec:decorative xmlns:adec="http://schemas.microsoft.com/office/drawing/2017/decorative" val="1"/>
              </a:ext>
            </a:extLst>
          </p:cNvPr>
          <p:cNvSpPr>
            <a:spLocks noChangeAspect="1"/>
          </p:cNvSpPr>
          <p:nvPr userDrawn="1"/>
        </p:nvSpPr>
        <p:spPr>
          <a:xfrm>
            <a:off x="1189378" y="523262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4674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263223463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57989ED-9663-5033-AA83-267069FC5CEE}"/>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B1A4B040-51E3-4DA0-B21D-EEE173E7536F}"/>
              </a:ext>
            </a:extLst>
          </p:cNvPr>
          <p:cNvSpPr>
            <a:spLocks noGrp="1"/>
          </p:cNvSpPr>
          <p:nvPr>
            <p:ph type="title" hasCustomPrompt="1"/>
          </p:nvPr>
        </p:nvSpPr>
        <p:spPr>
          <a:xfrm>
            <a:off x="549536" y="549274"/>
            <a:ext cx="5179330" cy="2841829"/>
          </a:xfrm>
        </p:spPr>
        <p:txBody>
          <a:bodyPr vert="horz" wrap="square" lIns="0" tIns="0" rIns="0" bIns="0" rtlCol="0" anchor="b" anchorCtr="0">
            <a:normAutofit/>
          </a:bodyPr>
          <a:lstStyle>
            <a:lvl1pPr>
              <a:defRPr lang="en-US" sz="5400" dirty="0"/>
            </a:lvl1pPr>
          </a:lstStyle>
          <a:p>
            <a:pPr lvl="0">
              <a:lnSpc>
                <a:spcPct val="100000"/>
              </a:lnSpc>
            </a:pPr>
            <a:r>
              <a:rPr lang="en-US" dirty="0"/>
              <a:t>Click to add title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hasCustomPrompt="1"/>
          </p:nvPr>
        </p:nvSpPr>
        <p:spPr>
          <a:xfrm>
            <a:off x="549537" y="3646704"/>
            <a:ext cx="5179330" cy="2706160"/>
          </a:xfrm>
        </p:spPr>
        <p:txBody>
          <a:bodyPr>
            <a:normAutofit/>
          </a:bodyPr>
          <a:lstStyle>
            <a:lvl1pPr marL="0" indent="0">
              <a:spcBef>
                <a:spcPts val="1000"/>
              </a:spcBef>
              <a:buNone/>
              <a:defRPr sz="1800">
                <a:solidFill>
                  <a:schemeClr val="tx1"/>
                </a:solidFill>
              </a:defRPr>
            </a:lvl1pPr>
            <a:lvl2pPr marL="457200" indent="0">
              <a:spcBef>
                <a:spcPts val="1000"/>
              </a:spcBef>
              <a:buNone/>
              <a:defRPr sz="1200">
                <a:solidFill>
                  <a:schemeClr val="tx1"/>
                </a:solidFill>
              </a:defRPr>
            </a:lvl2pPr>
            <a:lvl3pPr marL="914400" indent="0">
              <a:spcBef>
                <a:spcPts val="1000"/>
              </a:spcBef>
              <a:buNone/>
              <a:defRPr sz="1200">
                <a:solidFill>
                  <a:schemeClr val="tx1"/>
                </a:solidFill>
              </a:defRPr>
            </a:lvl3pPr>
            <a:lvl4pPr marL="1371600" indent="0">
              <a:spcBef>
                <a:spcPts val="1000"/>
              </a:spcBef>
              <a:buNone/>
              <a:defRPr sz="1200">
                <a:solidFill>
                  <a:schemeClr val="tx1"/>
                </a:solidFill>
              </a:defRPr>
            </a:lvl4pPr>
            <a:lvl5pPr marL="1828800" indent="0">
              <a:spcBef>
                <a:spcPts val="1000"/>
              </a:spcBef>
              <a:buNone/>
              <a:defRPr sz="1200">
                <a:solidFill>
                  <a:schemeClr val="tx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9">
            <a:extLst>
              <a:ext uri="{FF2B5EF4-FFF2-40B4-BE49-F238E27FC236}">
                <a16:creationId xmlns:a16="http://schemas.microsoft.com/office/drawing/2014/main" id="{5392876F-0BBD-F80A-DE7F-8831AD3BF353}"/>
              </a:ext>
            </a:extLst>
          </p:cNvPr>
          <p:cNvSpPr>
            <a:spLocks noGrp="1"/>
          </p:cNvSpPr>
          <p:nvPr>
            <p:ph type="pic" sz="quarter" idx="13" hasCustomPrompt="1"/>
          </p:nvPr>
        </p:nvSpPr>
        <p:spPr>
          <a:xfrm>
            <a:off x="5926138" y="549275"/>
            <a:ext cx="5654675" cy="5788025"/>
          </a:xfrm>
        </p:spPr>
        <p:txBody>
          <a:bodyPr>
            <a:normAutofit/>
          </a:bodyPr>
          <a:lstStyle>
            <a:lvl1pPr marL="0" indent="0" algn="ctr">
              <a:buNone/>
              <a:defRPr sz="2000">
                <a:solidFill>
                  <a:schemeClr val="tx1"/>
                </a:solidFill>
              </a:defRPr>
            </a:lvl1pPr>
          </a:lstStyle>
          <a:p>
            <a:r>
              <a:rPr lang="en-US" dirty="0"/>
              <a:t>Click icon to insert picture</a:t>
            </a:r>
          </a:p>
        </p:txBody>
      </p:sp>
      <p:grpSp>
        <p:nvGrpSpPr>
          <p:cNvPr id="9" name="Group 8">
            <a:extLst>
              <a:ext uri="{FF2B5EF4-FFF2-40B4-BE49-F238E27FC236}">
                <a16:creationId xmlns:a16="http://schemas.microsoft.com/office/drawing/2014/main" id="{64E08E8E-10CB-55BC-8AFF-E64C800B9F89}"/>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0" name="Freeform: Shape 15">
              <a:extLst>
                <a:ext uri="{FF2B5EF4-FFF2-40B4-BE49-F238E27FC236}">
                  <a16:creationId xmlns:a16="http://schemas.microsoft.com/office/drawing/2014/main" id="{B439260B-AC6B-1C83-1A63-058A7E7EFCC9}"/>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Oval 10">
              <a:extLst>
                <a:ext uri="{FF2B5EF4-FFF2-40B4-BE49-F238E27FC236}">
                  <a16:creationId xmlns:a16="http://schemas.microsoft.com/office/drawing/2014/main" id="{4ADD32DC-9BAF-DA32-4E29-A6D403E04377}"/>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dirty="0"/>
          </a:p>
        </p:txBody>
      </p:sp>
    </p:spTree>
    <p:extLst>
      <p:ext uri="{BB962C8B-B14F-4D97-AF65-F5344CB8AC3E}">
        <p14:creationId xmlns:p14="http://schemas.microsoft.com/office/powerpoint/2010/main" val="394073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pPr/>
              <a:t>‹#›</a:t>
            </a:fld>
            <a:endParaRPr lang="en-US" dirty="0"/>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736565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415189351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34728586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pPr/>
              <a:t>‹#›</a:t>
            </a:fld>
            <a:endParaRPr lang="en-US" dirty="0"/>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45413379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131167432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84548230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31766735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dirty="0"/>
          </a:p>
        </p:txBody>
      </p:sp>
    </p:spTree>
    <p:extLst>
      <p:ext uri="{BB962C8B-B14F-4D97-AF65-F5344CB8AC3E}">
        <p14:creationId xmlns:p14="http://schemas.microsoft.com/office/powerpoint/2010/main" val="422205872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8" r:id="rId20"/>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title"/>
          </p:nvPr>
        </p:nvSpPr>
        <p:spPr>
          <a:noFill/>
        </p:spPr>
        <p:txBody>
          <a:bodyPr anchor="ctr">
            <a:noAutofit/>
          </a:bodyPr>
          <a:lstStyle/>
          <a:p>
            <a:r>
              <a:rPr lang="en-US" dirty="0"/>
              <a:t>The Miraculous Nature of the Bible</a:t>
            </a:r>
          </a:p>
        </p:txBody>
      </p:sp>
      <p:pic>
        <p:nvPicPr>
          <p:cNvPr id="8" name="Picture Placeholder 13">
            <a:extLst>
              <a:ext uri="{FF2B5EF4-FFF2-40B4-BE49-F238E27FC236}">
                <a16:creationId xmlns:a16="http://schemas.microsoft.com/office/drawing/2014/main" id="{53227D59-33F9-9DDB-1C5C-A938A989EE5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153" r="27153"/>
          <a:stretch/>
        </p:blipFill>
        <p:spPr>
          <a:xfrm>
            <a:off x="157316" y="64654"/>
            <a:ext cx="6222911" cy="6459049"/>
          </a:xfrm>
        </p:spPr>
      </p:pic>
    </p:spTree>
    <p:extLst>
      <p:ext uri="{BB962C8B-B14F-4D97-AF65-F5344CB8AC3E}">
        <p14:creationId xmlns:p14="http://schemas.microsoft.com/office/powerpoint/2010/main" val="2803092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E7E655-DBBE-1E38-D543-EB34028F2F2B}"/>
              </a:ext>
            </a:extLst>
          </p:cNvPr>
          <p:cNvSpPr>
            <a:spLocks noGrp="1"/>
          </p:cNvSpPr>
          <p:nvPr>
            <p:ph sz="half" idx="1"/>
          </p:nvPr>
        </p:nvSpPr>
        <p:spPr>
          <a:xfrm>
            <a:off x="533254" y="1868486"/>
            <a:ext cx="5435600" cy="5448590"/>
          </a:xfrm>
        </p:spPr>
        <p:txBody>
          <a:bodyPr>
            <a:normAutofit/>
          </a:bodyPr>
          <a:lstStyle/>
          <a:p>
            <a:pPr lvl="1"/>
            <a:r>
              <a:rPr lang="en-US" sz="3600" dirty="0"/>
              <a:t>The test for an Old Testament prophet was 100% accuracy, or he was put to death (Deut. 18:21-22).</a:t>
            </a:r>
          </a:p>
        </p:txBody>
      </p:sp>
      <p:sp>
        <p:nvSpPr>
          <p:cNvPr id="7" name="Content Placeholder 6">
            <a:extLst>
              <a:ext uri="{FF2B5EF4-FFF2-40B4-BE49-F238E27FC236}">
                <a16:creationId xmlns:a16="http://schemas.microsoft.com/office/drawing/2014/main" id="{845A03A5-6D4D-7072-B3BD-F2DA38CADEB0}"/>
              </a:ext>
            </a:extLst>
          </p:cNvPr>
          <p:cNvSpPr>
            <a:spLocks noGrp="1"/>
          </p:cNvSpPr>
          <p:nvPr>
            <p:ph sz="half" idx="13"/>
          </p:nvPr>
        </p:nvSpPr>
        <p:spPr>
          <a:xfrm>
            <a:off x="6096000" y="1797626"/>
            <a:ext cx="5435600" cy="5590310"/>
          </a:xfrm>
        </p:spPr>
        <p:txBody>
          <a:bodyPr>
            <a:noAutofit/>
          </a:bodyPr>
          <a:lstStyle/>
          <a:p>
            <a:pPr lvl="1"/>
            <a:r>
              <a:rPr lang="en-US" sz="3600" dirty="0"/>
              <a:t>There are over 400 fulfilled Old Testament prophecies. (The exact number depends on how you count them. Several fulfilled parts are sometimes counted as only one prophecy or several.)</a:t>
            </a:r>
          </a:p>
          <a:p>
            <a:pPr lvl="1"/>
            <a:endParaRPr lang="en-US" sz="2400" dirty="0"/>
          </a:p>
        </p:txBody>
      </p:sp>
      <p:sp>
        <p:nvSpPr>
          <p:cNvPr id="13" name="TextBox 12">
            <a:extLst>
              <a:ext uri="{FF2B5EF4-FFF2-40B4-BE49-F238E27FC236}">
                <a16:creationId xmlns:a16="http://schemas.microsoft.com/office/drawing/2014/main" id="{16FE8533-630F-6CC8-5690-9E5FD9EE6547}"/>
              </a:ext>
            </a:extLst>
          </p:cNvPr>
          <p:cNvSpPr txBox="1"/>
          <p:nvPr/>
        </p:nvSpPr>
        <p:spPr>
          <a:xfrm>
            <a:off x="3251054" y="729734"/>
            <a:ext cx="6094268" cy="923330"/>
          </a:xfrm>
          <a:prstGeom prst="rect">
            <a:avLst/>
          </a:prstGeom>
          <a:noFill/>
        </p:spPr>
        <p:txBody>
          <a:bodyPr wrap="square">
            <a:spAutoFit/>
          </a:bodyPr>
          <a:lstStyle/>
          <a:p>
            <a:r>
              <a:rPr lang="en-US" sz="5400" dirty="0"/>
              <a:t>Fulfilled Prophecies</a:t>
            </a:r>
          </a:p>
        </p:txBody>
      </p:sp>
    </p:spTree>
    <p:extLst>
      <p:ext uri="{BB962C8B-B14F-4D97-AF65-F5344CB8AC3E}">
        <p14:creationId xmlns:p14="http://schemas.microsoft.com/office/powerpoint/2010/main" val="23301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E7E655-DBBE-1E38-D543-EB34028F2F2B}"/>
              </a:ext>
            </a:extLst>
          </p:cNvPr>
          <p:cNvSpPr>
            <a:spLocks noGrp="1"/>
          </p:cNvSpPr>
          <p:nvPr>
            <p:ph sz="half" idx="1"/>
          </p:nvPr>
        </p:nvSpPr>
        <p:spPr>
          <a:xfrm>
            <a:off x="2254828" y="2356859"/>
            <a:ext cx="8000999" cy="5448590"/>
          </a:xfrm>
        </p:spPr>
        <p:txBody>
          <a:bodyPr>
            <a:normAutofit/>
          </a:bodyPr>
          <a:lstStyle/>
          <a:p>
            <a:pPr marL="342900" marR="0" lvl="0" indent="-342900">
              <a:lnSpc>
                <a:spcPct val="115000"/>
              </a:lnSpc>
              <a:spcBef>
                <a:spcPts val="0"/>
              </a:spcBef>
              <a:spcAft>
                <a:spcPts val="1000"/>
              </a:spcAft>
              <a:buFont typeface="+mj-lt"/>
              <a:buAutoNum type="arabicParenR"/>
              <a:tabLst>
                <a:tab pos="685800" algn="l"/>
              </a:tabLst>
            </a:pPr>
            <a:r>
              <a:rPr lang="en-US" sz="3600" dirty="0"/>
              <a:t>The rise and fall of nations (Daniel 2, 7, 9, 11, 12).</a:t>
            </a:r>
          </a:p>
          <a:p>
            <a:pPr marL="342900" marR="0" lvl="0" indent="-342900">
              <a:lnSpc>
                <a:spcPct val="115000"/>
              </a:lnSpc>
              <a:spcBef>
                <a:spcPts val="0"/>
              </a:spcBef>
              <a:spcAft>
                <a:spcPts val="1000"/>
              </a:spcAft>
              <a:buFont typeface="+mj-lt"/>
              <a:buAutoNum type="arabicParenR"/>
              <a:tabLst>
                <a:tab pos="685800" algn="l"/>
              </a:tabLst>
            </a:pPr>
            <a:r>
              <a:rPr lang="en-US" sz="3600" kern="100" dirty="0">
                <a:latin typeface="Aptos" panose="020B0004020202020204" pitchFamily="34" charset="0"/>
                <a:ea typeface="Aptos" panose="020B0004020202020204" pitchFamily="34" charset="0"/>
                <a:cs typeface="Times New Roman" panose="02020603050405020304" pitchFamily="18" charset="0"/>
              </a:rPr>
              <a:t>Israel ( Jeremiah 29:14, Ezekiel 36:25-26 and 37:6-11).</a:t>
            </a:r>
          </a:p>
          <a:p>
            <a:pPr marL="342900" marR="0" lvl="0" indent="-342900">
              <a:lnSpc>
                <a:spcPct val="115000"/>
              </a:lnSpc>
              <a:spcBef>
                <a:spcPts val="0"/>
              </a:spcBef>
              <a:spcAft>
                <a:spcPts val="1000"/>
              </a:spcAft>
              <a:buFont typeface="+mj-lt"/>
              <a:buAutoNum type="arabicParenR"/>
              <a:tabLst>
                <a:tab pos="685800" algn="l"/>
              </a:tabLst>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Jesus Prophecies (handout).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lvl="1"/>
            <a:endParaRPr lang="en-US" sz="3600" dirty="0"/>
          </a:p>
        </p:txBody>
      </p:sp>
      <p:sp>
        <p:nvSpPr>
          <p:cNvPr id="13" name="TextBox 12">
            <a:extLst>
              <a:ext uri="{FF2B5EF4-FFF2-40B4-BE49-F238E27FC236}">
                <a16:creationId xmlns:a16="http://schemas.microsoft.com/office/drawing/2014/main" id="{16FE8533-630F-6CC8-5690-9E5FD9EE6547}"/>
              </a:ext>
            </a:extLst>
          </p:cNvPr>
          <p:cNvSpPr txBox="1"/>
          <p:nvPr/>
        </p:nvSpPr>
        <p:spPr>
          <a:xfrm>
            <a:off x="1452418" y="719343"/>
            <a:ext cx="10079182" cy="923330"/>
          </a:xfrm>
          <a:prstGeom prst="rect">
            <a:avLst/>
          </a:prstGeom>
          <a:noFill/>
        </p:spPr>
        <p:txBody>
          <a:bodyPr wrap="square">
            <a:spAutoFit/>
          </a:bodyPr>
          <a:lstStyle/>
          <a:p>
            <a:r>
              <a:rPr lang="en-US" sz="5400" dirty="0"/>
              <a:t>Fulfilled O. T. Prophecies Include:</a:t>
            </a:r>
          </a:p>
        </p:txBody>
      </p:sp>
    </p:spTree>
    <p:extLst>
      <p:ext uri="{BB962C8B-B14F-4D97-AF65-F5344CB8AC3E}">
        <p14:creationId xmlns:p14="http://schemas.microsoft.com/office/powerpoint/2010/main" val="372501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E7E655-DBBE-1E38-D543-EB34028F2F2B}"/>
              </a:ext>
            </a:extLst>
          </p:cNvPr>
          <p:cNvSpPr>
            <a:spLocks noGrp="1"/>
          </p:cNvSpPr>
          <p:nvPr>
            <p:ph sz="half" idx="1"/>
          </p:nvPr>
        </p:nvSpPr>
        <p:spPr>
          <a:xfrm>
            <a:off x="2254828" y="2356859"/>
            <a:ext cx="8000999" cy="5448590"/>
          </a:xfrm>
        </p:spPr>
        <p:txBody>
          <a:bodyPr>
            <a:normAutofit/>
          </a:bodyPr>
          <a:lstStyle/>
          <a:p>
            <a:pPr marL="0" lvl="1" indent="0">
              <a:buNone/>
            </a:pPr>
            <a:r>
              <a:rPr lang="en-US" sz="3600" dirty="0"/>
              <a:t>After millions of man-hours of research, digs and evidence analysis, archeology has repeatedly confirmed the reliability of the Bible. It has been proven geographically and historically accurate, in the most exacting detail, by external evidence.</a:t>
            </a:r>
          </a:p>
        </p:txBody>
      </p:sp>
      <p:sp>
        <p:nvSpPr>
          <p:cNvPr id="13" name="TextBox 12">
            <a:extLst>
              <a:ext uri="{FF2B5EF4-FFF2-40B4-BE49-F238E27FC236}">
                <a16:creationId xmlns:a16="http://schemas.microsoft.com/office/drawing/2014/main" id="{16FE8533-630F-6CC8-5690-9E5FD9EE6547}"/>
              </a:ext>
            </a:extLst>
          </p:cNvPr>
          <p:cNvSpPr txBox="1"/>
          <p:nvPr/>
        </p:nvSpPr>
        <p:spPr>
          <a:xfrm>
            <a:off x="3967018" y="729734"/>
            <a:ext cx="3826164" cy="923330"/>
          </a:xfrm>
          <a:prstGeom prst="rect">
            <a:avLst/>
          </a:prstGeom>
          <a:noFill/>
        </p:spPr>
        <p:txBody>
          <a:bodyPr wrap="square">
            <a:spAutoFit/>
          </a:bodyPr>
          <a:lstStyle/>
          <a:p>
            <a:r>
              <a:rPr lang="en-US" sz="5400" dirty="0"/>
              <a:t>Archeology</a:t>
            </a:r>
          </a:p>
        </p:txBody>
      </p:sp>
    </p:spTree>
    <p:extLst>
      <p:ext uri="{BB962C8B-B14F-4D97-AF65-F5344CB8AC3E}">
        <p14:creationId xmlns:p14="http://schemas.microsoft.com/office/powerpoint/2010/main" val="408313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1358CD3B-43A8-5BF7-2E60-B0563F068D1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8A84D4AF-8D29-5A55-F3F8-1E928E3B08FF}"/>
              </a:ext>
            </a:extLst>
          </p:cNvPr>
          <p:cNvSpPr>
            <a:spLocks noGrp="1"/>
          </p:cNvSpPr>
          <p:nvPr>
            <p:ph type="ctrTitle"/>
          </p:nvPr>
        </p:nvSpPr>
        <p:spPr>
          <a:xfrm>
            <a:off x="1524000" y="4436918"/>
            <a:ext cx="9144000" cy="2286000"/>
          </a:xfrm>
        </p:spPr>
        <p:txBody>
          <a:bodyPr/>
          <a:lstStyle/>
          <a:p>
            <a:r>
              <a:rPr lang="en-US" b="1" dirty="0">
                <a:solidFill>
                  <a:schemeClr val="bg1"/>
                </a:solidFill>
                <a:latin typeface="Abadi" panose="020B0604020104020204" pitchFamily="34" charset="0"/>
              </a:rPr>
              <a:t>JERICHO</a:t>
            </a:r>
            <a:br>
              <a:rPr lang="en-US" b="1" dirty="0">
                <a:solidFill>
                  <a:schemeClr val="bg1"/>
                </a:solidFill>
                <a:latin typeface="Abadi" panose="020B0604020104020204" pitchFamily="34" charset="0"/>
              </a:rPr>
            </a:br>
            <a:r>
              <a:rPr lang="en-US" sz="3600" b="1" dirty="0">
                <a:solidFill>
                  <a:schemeClr val="bg1"/>
                </a:solidFill>
                <a:latin typeface="Abadi" panose="020B0604020104020204" pitchFamily="34" charset="0"/>
              </a:rPr>
              <a:t>One of the world’s oldest towns, Jericho is mentioned several times in the Bible.</a:t>
            </a:r>
          </a:p>
        </p:txBody>
      </p:sp>
    </p:spTree>
    <p:extLst>
      <p:ext uri="{BB962C8B-B14F-4D97-AF65-F5344CB8AC3E}">
        <p14:creationId xmlns:p14="http://schemas.microsoft.com/office/powerpoint/2010/main" val="392976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549536" y="746702"/>
            <a:ext cx="5179330" cy="1632816"/>
          </a:xfrm>
          <a:noFill/>
        </p:spPr>
        <p:txBody>
          <a:bodyPr anchor="b">
            <a:normAutofit fontScale="90000"/>
          </a:bodyPr>
          <a:lstStyle/>
          <a:p>
            <a:pPr algn="ctr"/>
            <a:r>
              <a:rPr lang="en-US" dirty="0"/>
              <a:t>Mesha Stele</a:t>
            </a:r>
            <a:r>
              <a:rPr lang="en-US" sz="3600" dirty="0"/>
              <a:t> </a:t>
            </a:r>
            <a:br>
              <a:rPr lang="en-US" sz="3600" dirty="0"/>
            </a:br>
            <a:r>
              <a:rPr lang="en-US" sz="3600" dirty="0"/>
              <a:t>(Moabite Stone) in Madaba, Central Jordan</a:t>
            </a:r>
            <a:endParaRPr lang="en-US" dirty="0"/>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549536" y="3082433"/>
            <a:ext cx="5179330" cy="2706160"/>
          </a:xfrm>
          <a:noFill/>
        </p:spPr>
        <p:txBody>
          <a:bodyPr>
            <a:normAutofit lnSpcReduction="10000"/>
          </a:bodyPr>
          <a:lstStyle/>
          <a:p>
            <a:r>
              <a:rPr lang="en-US" sz="3200" dirty="0"/>
              <a:t>An extra-biblical account of Bible history which celebrates the victories and building works of King Mesha (Moab) during the reign of King Ahab.</a:t>
            </a:r>
          </a:p>
          <a:p>
            <a:endParaRPr lang="en-US" dirty="0"/>
          </a:p>
        </p:txBody>
      </p:sp>
      <p:pic>
        <p:nvPicPr>
          <p:cNvPr id="25" name="Picture Placeholder 24">
            <a:extLst>
              <a:ext uri="{FF2B5EF4-FFF2-40B4-BE49-F238E27FC236}">
                <a16:creationId xmlns:a16="http://schemas.microsoft.com/office/drawing/2014/main" id="{41A1C574-72C6-642F-E4D2-FF0C993AEF7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852" b="16852"/>
          <a:stretch/>
        </p:blipFill>
        <p:spPr/>
      </p:pic>
    </p:spTree>
    <p:extLst>
      <p:ext uri="{BB962C8B-B14F-4D97-AF65-F5344CB8AC3E}">
        <p14:creationId xmlns:p14="http://schemas.microsoft.com/office/powerpoint/2010/main" val="2547630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E7E655-DBBE-1E38-D543-EB34028F2F2B}"/>
              </a:ext>
            </a:extLst>
          </p:cNvPr>
          <p:cNvSpPr>
            <a:spLocks noGrp="1"/>
          </p:cNvSpPr>
          <p:nvPr>
            <p:ph sz="half" idx="1"/>
          </p:nvPr>
        </p:nvSpPr>
        <p:spPr>
          <a:xfrm>
            <a:off x="2254828" y="2356859"/>
            <a:ext cx="8000999" cy="5448590"/>
          </a:xfrm>
        </p:spPr>
        <p:txBody>
          <a:bodyPr>
            <a:normAutofit/>
          </a:bodyPr>
          <a:lstStyle/>
          <a:p>
            <a:pPr marL="0" lvl="1" indent="0" algn="ctr">
              <a:buNone/>
            </a:pPr>
            <a:r>
              <a:rPr lang="en-US" sz="3600" dirty="0"/>
              <a:t>Marcia L. Gillis, 2024</a:t>
            </a:r>
          </a:p>
          <a:p>
            <a:pPr marL="0" lvl="1" indent="0" algn="ctr">
              <a:buNone/>
            </a:pPr>
            <a:endParaRPr lang="en-US" sz="3600" dirty="0"/>
          </a:p>
          <a:p>
            <a:pPr marL="0" lvl="1" indent="0" algn="ctr">
              <a:buNone/>
            </a:pPr>
            <a:r>
              <a:rPr lang="en-US" sz="3600" dirty="0"/>
              <a:t>Permission granted to duplicate and use this power point and the printed materials in </a:t>
            </a:r>
            <a:r>
              <a:rPr lang="en-US" sz="3600"/>
              <a:t>this course to </a:t>
            </a:r>
            <a:r>
              <a:rPr lang="en-US" sz="3600" dirty="0"/>
              <a:t>teach. No permission is granted to sell.</a:t>
            </a:r>
          </a:p>
        </p:txBody>
      </p:sp>
      <p:sp>
        <p:nvSpPr>
          <p:cNvPr id="13" name="TextBox 12">
            <a:extLst>
              <a:ext uri="{FF2B5EF4-FFF2-40B4-BE49-F238E27FC236}">
                <a16:creationId xmlns:a16="http://schemas.microsoft.com/office/drawing/2014/main" id="{16FE8533-630F-6CC8-5690-9E5FD9EE6547}"/>
              </a:ext>
            </a:extLst>
          </p:cNvPr>
          <p:cNvSpPr txBox="1"/>
          <p:nvPr/>
        </p:nvSpPr>
        <p:spPr>
          <a:xfrm>
            <a:off x="3882093" y="739161"/>
            <a:ext cx="4427813" cy="923330"/>
          </a:xfrm>
          <a:prstGeom prst="rect">
            <a:avLst/>
          </a:prstGeom>
          <a:noFill/>
        </p:spPr>
        <p:txBody>
          <a:bodyPr wrap="square">
            <a:spAutoFit/>
          </a:bodyPr>
          <a:lstStyle/>
          <a:p>
            <a:pPr algn="ctr"/>
            <a:r>
              <a:rPr lang="en-US" sz="5400" dirty="0"/>
              <a:t>Compiled by:</a:t>
            </a:r>
          </a:p>
        </p:txBody>
      </p:sp>
    </p:spTree>
    <p:extLst>
      <p:ext uri="{BB962C8B-B14F-4D97-AF65-F5344CB8AC3E}">
        <p14:creationId xmlns:p14="http://schemas.microsoft.com/office/powerpoint/2010/main" val="72284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BE93-0252-3CC3-B567-14EC47EB8C7F}"/>
              </a:ext>
            </a:extLst>
          </p:cNvPr>
          <p:cNvSpPr>
            <a:spLocks noGrp="1"/>
          </p:cNvSpPr>
          <p:nvPr>
            <p:ph type="title"/>
          </p:nvPr>
        </p:nvSpPr>
        <p:spPr/>
        <p:txBody>
          <a:bodyPr/>
          <a:lstStyle/>
          <a:p>
            <a:r>
              <a:rPr lang="en-US" dirty="0"/>
              <a:t>Our Bible</a:t>
            </a:r>
          </a:p>
        </p:txBody>
      </p:sp>
      <p:sp>
        <p:nvSpPr>
          <p:cNvPr id="3" name="Content Placeholder 2">
            <a:extLst>
              <a:ext uri="{FF2B5EF4-FFF2-40B4-BE49-F238E27FC236}">
                <a16:creationId xmlns:a16="http://schemas.microsoft.com/office/drawing/2014/main" id="{1ABCA07C-1908-B1EB-82FA-EC63DAAF4CF4}"/>
              </a:ext>
            </a:extLst>
          </p:cNvPr>
          <p:cNvSpPr>
            <a:spLocks noGrp="1"/>
          </p:cNvSpPr>
          <p:nvPr>
            <p:ph sz="quarter" idx="13"/>
          </p:nvPr>
        </p:nvSpPr>
        <p:spPr>
          <a:xfrm>
            <a:off x="550863" y="2261419"/>
            <a:ext cx="3794995" cy="4071119"/>
          </a:xfrm>
        </p:spPr>
        <p:txBody>
          <a:bodyPr>
            <a:noAutofit/>
          </a:bodyPr>
          <a:lstStyle/>
          <a:p>
            <a:pPr marL="514350" marR="0">
              <a:lnSpc>
                <a:spcPct val="115000"/>
              </a:lnSpc>
              <a:spcBef>
                <a:spcPts val="0"/>
              </a:spcBef>
              <a:spcAft>
                <a:spcPts val="1000"/>
              </a:spcAft>
            </a:pPr>
            <a:r>
              <a:rPr lang="en-US" sz="2800" kern="0" spc="-55" dirty="0">
                <a:effectLst/>
                <a:latin typeface="Aptos Display" panose="020B0004020202020204" pitchFamily="34" charset="0"/>
                <a:ea typeface="Garamond" panose="02020404030301010803" pitchFamily="18" charset="0"/>
                <a:cs typeface="Times New Roman" panose="02020603050405020304" pitchFamily="18" charset="0"/>
              </a:rPr>
              <a:t>Our Bible can be compared to no other book. Only those who have not read and studied it would dare to compare it to others.  In all ways it is miraculous.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5045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1267836" y="3962337"/>
            <a:ext cx="11115355" cy="2286000"/>
          </a:xfrm>
          <a:noFill/>
        </p:spPr>
        <p:txBody>
          <a:bodyPr anchor="ctr"/>
          <a:lstStyle/>
          <a:p>
            <a:r>
              <a:rPr lang="en-US" b="1" dirty="0">
                <a:latin typeface="Abadi" panose="020B0604020104020204" pitchFamily="34" charset="0"/>
              </a:rPr>
              <a:t>I. Miraculously Created &amp; Preserved</a:t>
            </a:r>
          </a:p>
        </p:txBody>
      </p:sp>
      <p:pic>
        <p:nvPicPr>
          <p:cNvPr id="11" name="Picture Placeholder 15">
            <a:extLst>
              <a:ext uri="{FF2B5EF4-FFF2-40B4-BE49-F238E27FC236}">
                <a16:creationId xmlns:a16="http://schemas.microsoft.com/office/drawing/2014/main" id="{A496DCE5-C34A-22C2-A9D8-E90DFC8CE86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063" b="19063"/>
          <a:stretch/>
        </p:blipFill>
        <p:spPr>
          <a:xfrm>
            <a:off x="0" y="0"/>
            <a:ext cx="12192000" cy="3615813"/>
          </a:xfrm>
        </p:spPr>
      </p:pic>
    </p:spTree>
    <p:extLst>
      <p:ext uri="{BB962C8B-B14F-4D97-AF65-F5344CB8AC3E}">
        <p14:creationId xmlns:p14="http://schemas.microsoft.com/office/powerpoint/2010/main" val="183974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547271" y="235973"/>
            <a:ext cx="4781813" cy="6440129"/>
          </a:xfrm>
          <a:noFill/>
        </p:spPr>
        <p:txBody>
          <a:bodyPr/>
          <a:lstStyle/>
          <a:p>
            <a:r>
              <a:rPr lang="en-US" sz="1600" kern="0" dirty="0">
                <a:solidFill>
                  <a:srgbClr val="000000"/>
                </a:solidFill>
                <a:effectLst/>
                <a:highlight>
                  <a:srgbClr val="000000"/>
                </a:highlight>
                <a:latin typeface="Aptos Display" panose="020B0004020202020204" pitchFamily="34" charset="0"/>
                <a:ea typeface="Times New Roman" panose="02020603050405020304" pitchFamily="18" charset="0"/>
                <a:cs typeface="Times New Roman" panose="02020603050405020304" pitchFamily="18" charset="0"/>
              </a:rPr>
              <a:t>1.  </a:t>
            </a:r>
            <a:endParaRPr lang="en-US" dirty="0"/>
          </a:p>
        </p:txBody>
      </p:sp>
      <p:pic>
        <p:nvPicPr>
          <p:cNvPr id="7" name="Picture Placeholder 17" descr="Sunlight against water reflection">
            <a:extLst>
              <a:ext uri="{FF2B5EF4-FFF2-40B4-BE49-F238E27FC236}">
                <a16:creationId xmlns:a16="http://schemas.microsoft.com/office/drawing/2014/main" id="{58104626-8F66-9575-5E49-2907EACF11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solidFill>
            <a:schemeClr val="accent5"/>
          </a:solidFill>
        </p:spPr>
      </p:pic>
      <p:sp>
        <p:nvSpPr>
          <p:cNvPr id="8" name="TextBox 7">
            <a:extLst>
              <a:ext uri="{FF2B5EF4-FFF2-40B4-BE49-F238E27FC236}">
                <a16:creationId xmlns:a16="http://schemas.microsoft.com/office/drawing/2014/main" id="{CA1D3FBB-2912-CAE9-8217-7736B62DC5AD}"/>
              </a:ext>
            </a:extLst>
          </p:cNvPr>
          <p:cNvSpPr txBox="1"/>
          <p:nvPr/>
        </p:nvSpPr>
        <p:spPr>
          <a:xfrm>
            <a:off x="157317" y="235973"/>
            <a:ext cx="5240594" cy="7632859"/>
          </a:xfrm>
          <a:prstGeom prst="rect">
            <a:avLst/>
          </a:prstGeom>
          <a:noFill/>
        </p:spPr>
        <p:txBody>
          <a:bodyPr wrap="square">
            <a:spAutoFit/>
          </a:bodyPr>
          <a:lstStyle/>
          <a:p>
            <a:pPr marL="342900" indent="-342900">
              <a:buAutoNum type="arabicPeriod"/>
            </a:pPr>
            <a:r>
              <a:rPr lang="en-US" sz="2200" dirty="0"/>
              <a:t>The Bible is a collection of writings written over centuries by different authors at different times in different languages.</a:t>
            </a:r>
          </a:p>
          <a:p>
            <a:pPr marL="342900" indent="-342900">
              <a:buAutoNum type="arabicPeriod"/>
            </a:pPr>
            <a:endParaRPr lang="en-US" sz="2200" dirty="0"/>
          </a:p>
          <a:p>
            <a:pPr lvl="1"/>
            <a:r>
              <a:rPr lang="en-US" sz="2200" dirty="0"/>
              <a:t>The oldest parts were written 1,500 BC and the earliest before 100 AD.</a:t>
            </a:r>
          </a:p>
          <a:p>
            <a:pPr lvl="1"/>
            <a:endParaRPr lang="en-US" sz="2200" dirty="0"/>
          </a:p>
          <a:p>
            <a:pPr lvl="1"/>
            <a:r>
              <a:rPr lang="en-US" sz="2200" dirty="0"/>
              <a:t>(The last books were written by John, the only Apostle said to die of natural causes: 1-3 John and Revelation.)</a:t>
            </a:r>
          </a:p>
          <a:p>
            <a:pPr lvl="1"/>
            <a:endParaRPr lang="en-US" sz="2200" dirty="0"/>
          </a:p>
          <a:p>
            <a:r>
              <a:rPr lang="en-US" sz="2200" dirty="0"/>
              <a:t>2.  God inspired real people to write the </a:t>
            </a:r>
          </a:p>
          <a:p>
            <a:r>
              <a:rPr lang="en-US" sz="2200" dirty="0"/>
              <a:t>     It was God-breathed (2 Timothy 3:16) to</a:t>
            </a:r>
          </a:p>
          <a:p>
            <a:r>
              <a:rPr lang="en-US" sz="2200" dirty="0"/>
              <a:t>    40 authors over 1,500 years from</a:t>
            </a:r>
          </a:p>
          <a:p>
            <a:r>
              <a:rPr lang="en-US" sz="2200" dirty="0"/>
              <a:t>    different walks of life including fisherman,</a:t>
            </a:r>
          </a:p>
          <a:p>
            <a:r>
              <a:rPr lang="en-US" sz="2200" dirty="0"/>
              <a:t>    physicians and shepherds.</a:t>
            </a:r>
          </a:p>
          <a:p>
            <a:endParaRPr lang="en-US" sz="2200" dirty="0"/>
          </a:p>
          <a:p>
            <a:endParaRPr lang="en-US" sz="2200" dirty="0"/>
          </a:p>
          <a:p>
            <a:endParaRPr lang="en-US" dirty="0"/>
          </a:p>
          <a:p>
            <a:r>
              <a:rPr lang="en-US" dirty="0"/>
              <a:t> </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138859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343A-9CB0-F2AD-EF62-5DEE3E97F956}"/>
              </a:ext>
            </a:extLst>
          </p:cNvPr>
          <p:cNvSpPr>
            <a:spLocks noGrp="1"/>
          </p:cNvSpPr>
          <p:nvPr>
            <p:ph type="title"/>
          </p:nvPr>
        </p:nvSpPr>
        <p:spPr/>
        <p:txBody>
          <a:bodyPr>
            <a:normAutofit/>
          </a:bodyPr>
          <a:lstStyle/>
          <a:p>
            <a:r>
              <a:rPr lang="en-US" sz="3200" dirty="0"/>
              <a:t>Miraculously Created and Preserved (more)</a:t>
            </a:r>
            <a:br>
              <a:rPr lang="en-US" sz="3200" dirty="0"/>
            </a:br>
            <a:endParaRPr lang="en-US" sz="3200" dirty="0"/>
          </a:p>
        </p:txBody>
      </p:sp>
      <p:sp>
        <p:nvSpPr>
          <p:cNvPr id="3" name="Content Placeholder 2">
            <a:extLst>
              <a:ext uri="{FF2B5EF4-FFF2-40B4-BE49-F238E27FC236}">
                <a16:creationId xmlns:a16="http://schemas.microsoft.com/office/drawing/2014/main" id="{1C6744DD-5BC8-42C8-4313-13CE95ED575B}"/>
              </a:ext>
            </a:extLst>
          </p:cNvPr>
          <p:cNvSpPr>
            <a:spLocks noGrp="1"/>
          </p:cNvSpPr>
          <p:nvPr>
            <p:ph idx="1"/>
          </p:nvPr>
        </p:nvSpPr>
        <p:spPr>
          <a:xfrm>
            <a:off x="581343" y="993059"/>
            <a:ext cx="7929940" cy="5525728"/>
          </a:xfrm>
        </p:spPr>
        <p:txBody>
          <a:bodyPr>
            <a:normAutofit fontScale="92500"/>
          </a:bodyPr>
          <a:lstStyle/>
          <a:p>
            <a:pPr marL="342900" marR="0" lvl="0" indent="-342900">
              <a:lnSpc>
                <a:spcPct val="115000"/>
              </a:lnSpc>
              <a:spcBef>
                <a:spcPts val="0"/>
              </a:spcBef>
              <a:spcAft>
                <a:spcPts val="1000"/>
              </a:spcAft>
              <a:buAutoNum type="arabicPeriod" startAt="3"/>
              <a:tabLst>
                <a:tab pos="685800" algn="l"/>
              </a:tabLst>
            </a:pPr>
            <a:endParaRPr lang="en-US" sz="2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AutoNum type="arabicPeriod" startAt="3"/>
              <a:tabLst>
                <a:tab pos="685800" algn="l"/>
              </a:tabLst>
            </a:pPr>
            <a:r>
              <a:rPr lang="en-US" sz="2800" kern="100" dirty="0">
                <a:latin typeface="Aptos" panose="020B0004020202020204" pitchFamily="34" charset="0"/>
                <a:ea typeface="Aptos" panose="020B0004020202020204" pitchFamily="34" charset="0"/>
                <a:cs typeface="Times New Roman" panose="02020603050405020304" pitchFamily="18" charset="0"/>
              </a:rPr>
              <a:t>The Gospels were eye-witness accounts of the life of Jesus.  (Mark was written between 66-70 AD, from interviews with Peter. Matthew and Luke were written sometime between 85-90. John was written between 90-110 AD.</a:t>
            </a:r>
          </a:p>
          <a:p>
            <a:pPr marL="342900" marR="0" lvl="0" indent="-342900">
              <a:lnSpc>
                <a:spcPct val="115000"/>
              </a:lnSpc>
              <a:spcBef>
                <a:spcPts val="0"/>
              </a:spcBef>
              <a:spcAft>
                <a:spcPts val="1000"/>
              </a:spcAft>
              <a:buAutoNum type="arabicPeriod" startAt="3"/>
              <a:tabLst>
                <a:tab pos="685800" algn="l"/>
              </a:tabLs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AutoNum type="arabicPeriod" startAt="3"/>
              <a:tabLst>
                <a:tab pos="685800" algn="l"/>
              </a:tabLst>
            </a:pPr>
            <a:r>
              <a:rPr lang="en-US" sz="2800" kern="100" dirty="0">
                <a:latin typeface="Aptos" panose="020B0004020202020204" pitchFamily="34" charset="0"/>
                <a:ea typeface="Aptos" panose="020B0004020202020204" pitchFamily="34" charset="0"/>
                <a:cs typeface="Times New Roman" panose="02020603050405020304" pitchFamily="18" charset="0"/>
              </a:rPr>
              <a:t>God gives witness that the Bible is totally trustworthy. The Bible claims to be God’s written word. Scripture is breathed out by God (2 Timothy 3:16), the words themselves came from God (1 Corinthians 14:36-38).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685800" algn="l"/>
              </a:tabLs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6858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6858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5284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343A-9CB0-F2AD-EF62-5DEE3E97F956}"/>
              </a:ext>
            </a:extLst>
          </p:cNvPr>
          <p:cNvSpPr>
            <a:spLocks noGrp="1"/>
          </p:cNvSpPr>
          <p:nvPr>
            <p:ph type="title"/>
          </p:nvPr>
        </p:nvSpPr>
        <p:spPr/>
        <p:txBody>
          <a:bodyPr>
            <a:normAutofit/>
          </a:bodyPr>
          <a:lstStyle/>
          <a:p>
            <a:r>
              <a:rPr lang="en-US" sz="3200" dirty="0"/>
              <a:t>Miraculously Created and Preserved (more)</a:t>
            </a:r>
            <a:br>
              <a:rPr lang="en-US" sz="3200" dirty="0"/>
            </a:br>
            <a:endParaRPr lang="en-US" sz="3200" dirty="0"/>
          </a:p>
        </p:txBody>
      </p:sp>
      <p:sp>
        <p:nvSpPr>
          <p:cNvPr id="3" name="Content Placeholder 2">
            <a:extLst>
              <a:ext uri="{FF2B5EF4-FFF2-40B4-BE49-F238E27FC236}">
                <a16:creationId xmlns:a16="http://schemas.microsoft.com/office/drawing/2014/main" id="{1C6744DD-5BC8-42C8-4313-13CE95ED575B}"/>
              </a:ext>
            </a:extLst>
          </p:cNvPr>
          <p:cNvSpPr>
            <a:spLocks noGrp="1"/>
          </p:cNvSpPr>
          <p:nvPr>
            <p:ph idx="1"/>
          </p:nvPr>
        </p:nvSpPr>
        <p:spPr>
          <a:xfrm>
            <a:off x="581343" y="993059"/>
            <a:ext cx="7929940" cy="5525728"/>
          </a:xfrm>
        </p:spPr>
        <p:txBody>
          <a:bodyPr>
            <a:normAutofit fontScale="92500"/>
          </a:bodyPr>
          <a:lstStyle/>
          <a:p>
            <a:pPr marL="342900" marR="0" lvl="0" indent="-342900">
              <a:lnSpc>
                <a:spcPct val="115000"/>
              </a:lnSpc>
              <a:spcBef>
                <a:spcPts val="0"/>
              </a:spcBef>
              <a:spcAft>
                <a:spcPts val="1000"/>
              </a:spcAft>
              <a:buAutoNum type="arabicPeriod" startAt="3"/>
              <a:tabLst>
                <a:tab pos="685800" algn="l"/>
              </a:tabLst>
            </a:pPr>
            <a:endParaRPr lang="en-US" sz="2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AutoNum type="arabicPeriod" startAt="3"/>
              <a:tabLst>
                <a:tab pos="685800" algn="l"/>
              </a:tabLst>
            </a:pPr>
            <a:r>
              <a:rPr lang="en-US" sz="2800" kern="100" dirty="0">
                <a:latin typeface="Aptos" panose="020B0004020202020204" pitchFamily="34" charset="0"/>
                <a:ea typeface="Aptos" panose="020B0004020202020204" pitchFamily="34" charset="0"/>
                <a:cs typeface="Times New Roman" panose="02020603050405020304" pitchFamily="18" charset="0"/>
              </a:rPr>
              <a:t>The Gospels were eye-witness accounts of the life of Jesus.  (Mark was written between 66-70 AD, from interviews with Peter. Matthew and Luke were written sometime between 85-90. John was written between 90-110 AD.</a:t>
            </a:r>
          </a:p>
          <a:p>
            <a:pPr marL="342900" marR="0" lvl="0" indent="-342900">
              <a:lnSpc>
                <a:spcPct val="115000"/>
              </a:lnSpc>
              <a:spcBef>
                <a:spcPts val="0"/>
              </a:spcBef>
              <a:spcAft>
                <a:spcPts val="1000"/>
              </a:spcAft>
              <a:buAutoNum type="arabicPeriod" startAt="3"/>
              <a:tabLst>
                <a:tab pos="685800" algn="l"/>
              </a:tabLs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AutoNum type="arabicPeriod" startAt="3"/>
              <a:tabLst>
                <a:tab pos="685800" algn="l"/>
              </a:tabLst>
            </a:pPr>
            <a:r>
              <a:rPr lang="en-US" sz="2800" kern="100" dirty="0">
                <a:latin typeface="Aptos" panose="020B0004020202020204" pitchFamily="34" charset="0"/>
                <a:ea typeface="Aptos" panose="020B0004020202020204" pitchFamily="34" charset="0"/>
                <a:cs typeface="Times New Roman" panose="02020603050405020304" pitchFamily="18" charset="0"/>
              </a:rPr>
              <a:t>God gives witness that the Bible is totally trustworthy. The Bible claims to be God’s written word. Scripture is breathed out by God (2 Timothy 3:16), the words themselves came from God (1 Corinthians 14:36-38).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685800" algn="l"/>
              </a:tabLs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6858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6858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3734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Grassy meadow field on a sunny day">
            <a:extLst>
              <a:ext uri="{FF2B5EF4-FFF2-40B4-BE49-F238E27FC236}">
                <a16:creationId xmlns:a16="http://schemas.microsoft.com/office/drawing/2014/main" id="{1358CD3B-43A8-5BF7-2E60-B0563F068D1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8A84D4AF-8D29-5A55-F3F8-1E928E3B08FF}"/>
              </a:ext>
            </a:extLst>
          </p:cNvPr>
          <p:cNvSpPr>
            <a:spLocks noGrp="1"/>
          </p:cNvSpPr>
          <p:nvPr>
            <p:ph type="ctrTitle"/>
          </p:nvPr>
        </p:nvSpPr>
        <p:spPr/>
        <p:txBody>
          <a:bodyPr/>
          <a:lstStyle/>
          <a:p>
            <a:r>
              <a:rPr lang="en-US" b="1" dirty="0">
                <a:solidFill>
                  <a:srgbClr val="FF0000"/>
                </a:solidFill>
                <a:latin typeface="Abadi" panose="020B0604020104020204" pitchFamily="34" charset="0"/>
              </a:rPr>
              <a:t>II. Our Bible: Miraculously Preserved</a:t>
            </a:r>
          </a:p>
        </p:txBody>
      </p:sp>
      <p:sp>
        <p:nvSpPr>
          <p:cNvPr id="8" name="Subtitle 7">
            <a:extLst>
              <a:ext uri="{FF2B5EF4-FFF2-40B4-BE49-F238E27FC236}">
                <a16:creationId xmlns:a16="http://schemas.microsoft.com/office/drawing/2014/main" id="{6450744F-A4B6-FD90-F6DA-4EF9A192E37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5551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06B59-80B8-CEED-0BCA-BC3F80A85FEA}"/>
              </a:ext>
              <a:ext uri="{C183D7F6-B498-43B3-948B-1728B52AA6E4}">
                <adec:decorative xmlns:adec="http://schemas.microsoft.com/office/drawing/2017/decorative" val="1"/>
              </a:ext>
            </a:extLst>
          </p:cNvPr>
          <p:cNvGrpSpPr/>
          <p:nvPr/>
        </p:nvGrpSpPr>
        <p:grpSpPr>
          <a:xfrm>
            <a:off x="4803321" y="682622"/>
            <a:ext cx="734257" cy="760506"/>
            <a:chOff x="5243759" y="1363788"/>
            <a:chExt cx="734257" cy="760506"/>
          </a:xfrm>
        </p:grpSpPr>
        <p:sp>
          <p:nvSpPr>
            <p:cNvPr id="6" name="Freeform 5">
              <a:extLst>
                <a:ext uri="{FF2B5EF4-FFF2-40B4-BE49-F238E27FC236}">
                  <a16:creationId xmlns:a16="http://schemas.microsoft.com/office/drawing/2014/main" id="{73C2F317-81E4-3678-2FF2-495B3A95470A}"/>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6">
              <a:extLst>
                <a:ext uri="{FF2B5EF4-FFF2-40B4-BE49-F238E27FC236}">
                  <a16:creationId xmlns:a16="http://schemas.microsoft.com/office/drawing/2014/main" id="{A7C6D33A-37B7-D2C4-2C1C-6D5253D0D480}"/>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Freeform 8">
              <a:extLst>
                <a:ext uri="{FF2B5EF4-FFF2-40B4-BE49-F238E27FC236}">
                  <a16:creationId xmlns:a16="http://schemas.microsoft.com/office/drawing/2014/main" id="{18145A95-72C3-9BFC-32D2-908F235E389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noFill/>
        </p:spPr>
        <p:txBody>
          <a:bodyPr anchor="b"/>
          <a:lstStyle/>
          <a:p>
            <a:r>
              <a:rPr lang="en-US" dirty="0"/>
              <a:t>THE NEW TESTAMENT</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noFill/>
        </p:spPr>
        <p:txBody>
          <a:bodyPr vert="horz" lIns="91440" tIns="45720" rIns="91440" bIns="45720" rtlCol="0" anchor="t">
            <a:normAutofit lnSpcReduction="10000"/>
          </a:bodyPr>
          <a:lstStyle/>
          <a:p>
            <a:pPr lvl="1"/>
            <a:r>
              <a:rPr lang="en-US" sz="2800" dirty="0"/>
              <a:t>5,800 ancient Greek manuscripts.</a:t>
            </a:r>
          </a:p>
          <a:p>
            <a:pPr lvl="1"/>
            <a:r>
              <a:rPr lang="en-US" sz="2800" dirty="0"/>
              <a:t>The earliest complete New Testament manuscript is from 325 AD and earliest fragment from second century AD</a:t>
            </a:r>
            <a:r>
              <a:rPr lang="en-US" sz="1800" dirty="0"/>
              <a:t>.</a:t>
            </a:r>
          </a:p>
        </p:txBody>
      </p:sp>
      <p:pic>
        <p:nvPicPr>
          <p:cNvPr id="20" name="Picture Placeholder 19">
            <a:extLst>
              <a:ext uri="{FF2B5EF4-FFF2-40B4-BE49-F238E27FC236}">
                <a16:creationId xmlns:a16="http://schemas.microsoft.com/office/drawing/2014/main" id="{A7019768-5E2A-F9D1-62D6-EC7C5F0BBEC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047" r="23047"/>
          <a:stretch/>
        </p:blipFill>
        <p:spPr/>
      </p:pic>
      <p:sp>
        <p:nvSpPr>
          <p:cNvPr id="9" name="Oval 8">
            <a:extLst>
              <a:ext uri="{FF2B5EF4-FFF2-40B4-BE49-F238E27FC236}">
                <a16:creationId xmlns:a16="http://schemas.microsoft.com/office/drawing/2014/main" id="{5C4A7DC2-42C3-FDDF-02BF-9598D75A6A83}"/>
              </a:ext>
              <a:ext uri="{C183D7F6-B498-43B3-948B-1728B52AA6E4}">
                <adec:decorative xmlns:adec="http://schemas.microsoft.com/office/drawing/2017/decorative" val="1"/>
              </a:ext>
            </a:extLst>
          </p:cNvPr>
          <p:cNvSpPr>
            <a:spLocks noChangeAspect="1"/>
          </p:cNvSpPr>
          <p:nvPr/>
        </p:nvSpPr>
        <p:spPr>
          <a:xfrm>
            <a:off x="1189378" y="523262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1452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Sun over snow mountain">
            <a:extLst>
              <a:ext uri="{FF2B5EF4-FFF2-40B4-BE49-F238E27FC236}">
                <a16:creationId xmlns:a16="http://schemas.microsoft.com/office/drawing/2014/main" id="{1358CD3B-43A8-5BF7-2E60-B0563F068D1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8A84D4AF-8D29-5A55-F3F8-1E928E3B08FF}"/>
              </a:ext>
            </a:extLst>
          </p:cNvPr>
          <p:cNvSpPr>
            <a:spLocks noGrp="1"/>
          </p:cNvSpPr>
          <p:nvPr>
            <p:ph type="ctrTitle"/>
          </p:nvPr>
        </p:nvSpPr>
        <p:spPr/>
        <p:txBody>
          <a:bodyPr/>
          <a:lstStyle/>
          <a:p>
            <a:r>
              <a:rPr lang="en-US" b="1" dirty="0">
                <a:solidFill>
                  <a:schemeClr val="bg1"/>
                </a:solidFill>
                <a:latin typeface="Abadi" panose="020B0604020104020204" pitchFamily="34" charset="0"/>
              </a:rPr>
              <a:t>III. Our Bible: Miraculously Accurate</a:t>
            </a:r>
          </a:p>
        </p:txBody>
      </p:sp>
    </p:spTree>
    <p:extLst>
      <p:ext uri="{BB962C8B-B14F-4D97-AF65-F5344CB8AC3E}">
        <p14:creationId xmlns:p14="http://schemas.microsoft.com/office/powerpoint/2010/main" val="404967348"/>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7783A8-901D-4F73-81D7-AA6841BEB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342EE1-43E5-4AFB-895D-B61B9656DC14}">
  <ds:schemaRefs>
    <ds:schemaRef ds:uri="http://schemas.microsoft.com/office/2006/documentManagement/types"/>
    <ds:schemaRef ds:uri="http://schemas.microsoft.com/sharepoint/v3"/>
    <ds:schemaRef ds:uri="http://purl.org/dc/dcmitype/"/>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230e9df3-be65-4c73-a93b-d1236ebd677e"/>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2F49CD38-5B57-4682-9FCE-B9174068D0A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{25B1BA3F-C0A0-4D03-AAC9-45ED6BA983B6}tf33713516_win32</Template>
  <TotalTime>113</TotalTime>
  <Words>611</Words>
  <Application>Microsoft Office PowerPoint</Application>
  <PresentationFormat>Widescreen</PresentationFormat>
  <Paragraphs>66</Paragraphs>
  <Slides>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Abadi</vt:lpstr>
      <vt:lpstr>Aptos</vt:lpstr>
      <vt:lpstr>Aptos Display</vt:lpstr>
      <vt:lpstr>Arial</vt:lpstr>
      <vt:lpstr>Calibri</vt:lpstr>
      <vt:lpstr>Gill Sans MT</vt:lpstr>
      <vt:lpstr>Walbaum Display</vt:lpstr>
      <vt:lpstr>3DFloatVTI</vt:lpstr>
      <vt:lpstr>The Miraculous Nature of the Bible</vt:lpstr>
      <vt:lpstr>Our Bible</vt:lpstr>
      <vt:lpstr>I. Miraculously Created &amp; Preserved</vt:lpstr>
      <vt:lpstr>PowerPoint Presentation</vt:lpstr>
      <vt:lpstr>Miraculously Created and Preserved (more) </vt:lpstr>
      <vt:lpstr>Miraculously Created and Preserved (more) </vt:lpstr>
      <vt:lpstr>II. Our Bible: Miraculously Preserved</vt:lpstr>
      <vt:lpstr>THE NEW TESTAMENT</vt:lpstr>
      <vt:lpstr>III. Our Bible: Miraculously Accurate</vt:lpstr>
      <vt:lpstr>PowerPoint Presentation</vt:lpstr>
      <vt:lpstr>PowerPoint Presentation</vt:lpstr>
      <vt:lpstr>PowerPoint Presentation</vt:lpstr>
      <vt:lpstr>JERICHO One of the world’s oldest towns, Jericho is mentioned several times in the Bible.</vt:lpstr>
      <vt:lpstr>Mesha Stele  (Moabite Stone) in Madaba, Central Jordan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Marcia Gillis</dc:creator>
  <cp:lastModifiedBy>Marcia Gillis</cp:lastModifiedBy>
  <cp:revision>9</cp:revision>
  <dcterms:created xsi:type="dcterms:W3CDTF">2024-08-30T19:20:07Z</dcterms:created>
  <dcterms:modified xsi:type="dcterms:W3CDTF">2025-02-16T14:36:10Z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