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1" r:id="rId8"/>
    <p:sldId id="262" r:id="rId9"/>
    <p:sldId id="264"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6" d="100"/>
          <a:sy n="96" d="100"/>
        </p:scale>
        <p:origin x="16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6F0FB-E002-463B-BA50-E0769F63E0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FCE8565-521A-4867-847C-999E41A949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16D2767-B858-4EB7-A4D2-347C8BE3DC8B}"/>
              </a:ext>
            </a:extLst>
          </p:cNvPr>
          <p:cNvSpPr>
            <a:spLocks noGrp="1"/>
          </p:cNvSpPr>
          <p:nvPr>
            <p:ph type="dt" sz="half" idx="10"/>
          </p:nvPr>
        </p:nvSpPr>
        <p:spPr/>
        <p:txBody>
          <a:bodyPr/>
          <a:lstStyle/>
          <a:p>
            <a:fld id="{E1987977-1C29-453F-AFE0-4D8DF7E20D55}" type="datetimeFigureOut">
              <a:rPr lang="en-US" smtClean="0"/>
              <a:t>1/1/2018</a:t>
            </a:fld>
            <a:endParaRPr lang="en-US"/>
          </a:p>
        </p:txBody>
      </p:sp>
      <p:sp>
        <p:nvSpPr>
          <p:cNvPr id="5" name="Footer Placeholder 4">
            <a:extLst>
              <a:ext uri="{FF2B5EF4-FFF2-40B4-BE49-F238E27FC236}">
                <a16:creationId xmlns:a16="http://schemas.microsoft.com/office/drawing/2014/main" id="{ACE51626-A653-4703-9C47-99181BB78C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6EE3E8-9C7C-4ED0-A59C-CCED73CBB1C5}"/>
              </a:ext>
            </a:extLst>
          </p:cNvPr>
          <p:cNvSpPr>
            <a:spLocks noGrp="1"/>
          </p:cNvSpPr>
          <p:nvPr>
            <p:ph type="sldNum" sz="quarter" idx="12"/>
          </p:nvPr>
        </p:nvSpPr>
        <p:spPr/>
        <p:txBody>
          <a:bodyPr/>
          <a:lstStyle/>
          <a:p>
            <a:fld id="{4E2B9D63-EC82-4FFC-B6CF-90B89540B488}" type="slidenum">
              <a:rPr lang="en-US" smtClean="0"/>
              <a:t>‹#›</a:t>
            </a:fld>
            <a:endParaRPr lang="en-US"/>
          </a:p>
        </p:txBody>
      </p:sp>
    </p:spTree>
    <p:extLst>
      <p:ext uri="{BB962C8B-B14F-4D97-AF65-F5344CB8AC3E}">
        <p14:creationId xmlns:p14="http://schemas.microsoft.com/office/powerpoint/2010/main" val="1606849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79511-C9AC-4B43-89CD-00299896D3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2C93D9-332F-4E4C-B08B-DE0BFB8645F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C6F752-D218-4A52-B475-29FDD05ECEA0}"/>
              </a:ext>
            </a:extLst>
          </p:cNvPr>
          <p:cNvSpPr>
            <a:spLocks noGrp="1"/>
          </p:cNvSpPr>
          <p:nvPr>
            <p:ph type="dt" sz="half" idx="10"/>
          </p:nvPr>
        </p:nvSpPr>
        <p:spPr/>
        <p:txBody>
          <a:bodyPr/>
          <a:lstStyle/>
          <a:p>
            <a:fld id="{E1987977-1C29-453F-AFE0-4D8DF7E20D55}" type="datetimeFigureOut">
              <a:rPr lang="en-US" smtClean="0"/>
              <a:t>1/1/2018</a:t>
            </a:fld>
            <a:endParaRPr lang="en-US"/>
          </a:p>
        </p:txBody>
      </p:sp>
      <p:sp>
        <p:nvSpPr>
          <p:cNvPr id="5" name="Footer Placeholder 4">
            <a:extLst>
              <a:ext uri="{FF2B5EF4-FFF2-40B4-BE49-F238E27FC236}">
                <a16:creationId xmlns:a16="http://schemas.microsoft.com/office/drawing/2014/main" id="{8BE18183-EB8F-4969-B70D-8A8A04E743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38E7DF-5D6B-4C9E-8391-467AFC5C6D5D}"/>
              </a:ext>
            </a:extLst>
          </p:cNvPr>
          <p:cNvSpPr>
            <a:spLocks noGrp="1"/>
          </p:cNvSpPr>
          <p:nvPr>
            <p:ph type="sldNum" sz="quarter" idx="12"/>
          </p:nvPr>
        </p:nvSpPr>
        <p:spPr/>
        <p:txBody>
          <a:bodyPr/>
          <a:lstStyle/>
          <a:p>
            <a:fld id="{4E2B9D63-EC82-4FFC-B6CF-90B89540B488}" type="slidenum">
              <a:rPr lang="en-US" smtClean="0"/>
              <a:t>‹#›</a:t>
            </a:fld>
            <a:endParaRPr lang="en-US"/>
          </a:p>
        </p:txBody>
      </p:sp>
    </p:spTree>
    <p:extLst>
      <p:ext uri="{BB962C8B-B14F-4D97-AF65-F5344CB8AC3E}">
        <p14:creationId xmlns:p14="http://schemas.microsoft.com/office/powerpoint/2010/main" val="3233670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E42E85-B735-43EB-82FA-46253760094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64AEC9-49C1-4022-B468-58FA3A34A32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505714-2B38-4E45-ADDF-560085CCDD99}"/>
              </a:ext>
            </a:extLst>
          </p:cNvPr>
          <p:cNvSpPr>
            <a:spLocks noGrp="1"/>
          </p:cNvSpPr>
          <p:nvPr>
            <p:ph type="dt" sz="half" idx="10"/>
          </p:nvPr>
        </p:nvSpPr>
        <p:spPr/>
        <p:txBody>
          <a:bodyPr/>
          <a:lstStyle/>
          <a:p>
            <a:fld id="{E1987977-1C29-453F-AFE0-4D8DF7E20D55}" type="datetimeFigureOut">
              <a:rPr lang="en-US" smtClean="0"/>
              <a:t>1/1/2018</a:t>
            </a:fld>
            <a:endParaRPr lang="en-US"/>
          </a:p>
        </p:txBody>
      </p:sp>
      <p:sp>
        <p:nvSpPr>
          <p:cNvPr id="5" name="Footer Placeholder 4">
            <a:extLst>
              <a:ext uri="{FF2B5EF4-FFF2-40B4-BE49-F238E27FC236}">
                <a16:creationId xmlns:a16="http://schemas.microsoft.com/office/drawing/2014/main" id="{CAA8AC32-91E3-4AE6-9B23-A29F812F1A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F3945B-A1AA-49FF-BA14-17A07C2EE84A}"/>
              </a:ext>
            </a:extLst>
          </p:cNvPr>
          <p:cNvSpPr>
            <a:spLocks noGrp="1"/>
          </p:cNvSpPr>
          <p:nvPr>
            <p:ph type="sldNum" sz="quarter" idx="12"/>
          </p:nvPr>
        </p:nvSpPr>
        <p:spPr/>
        <p:txBody>
          <a:bodyPr/>
          <a:lstStyle/>
          <a:p>
            <a:fld id="{4E2B9D63-EC82-4FFC-B6CF-90B89540B488}" type="slidenum">
              <a:rPr lang="en-US" smtClean="0"/>
              <a:t>‹#›</a:t>
            </a:fld>
            <a:endParaRPr lang="en-US"/>
          </a:p>
        </p:txBody>
      </p:sp>
    </p:spTree>
    <p:extLst>
      <p:ext uri="{BB962C8B-B14F-4D97-AF65-F5344CB8AC3E}">
        <p14:creationId xmlns:p14="http://schemas.microsoft.com/office/powerpoint/2010/main" val="2505960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5A650-7586-4DEF-B64D-9DD4335C77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78CE90-4282-4533-B99F-1917BC4E98A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61B184-78C3-473F-ACDB-1709BF4431D2}"/>
              </a:ext>
            </a:extLst>
          </p:cNvPr>
          <p:cNvSpPr>
            <a:spLocks noGrp="1"/>
          </p:cNvSpPr>
          <p:nvPr>
            <p:ph type="dt" sz="half" idx="10"/>
          </p:nvPr>
        </p:nvSpPr>
        <p:spPr/>
        <p:txBody>
          <a:bodyPr/>
          <a:lstStyle/>
          <a:p>
            <a:fld id="{E1987977-1C29-453F-AFE0-4D8DF7E20D55}" type="datetimeFigureOut">
              <a:rPr lang="en-US" smtClean="0"/>
              <a:t>1/1/2018</a:t>
            </a:fld>
            <a:endParaRPr lang="en-US"/>
          </a:p>
        </p:txBody>
      </p:sp>
      <p:sp>
        <p:nvSpPr>
          <p:cNvPr id="5" name="Footer Placeholder 4">
            <a:extLst>
              <a:ext uri="{FF2B5EF4-FFF2-40B4-BE49-F238E27FC236}">
                <a16:creationId xmlns:a16="http://schemas.microsoft.com/office/drawing/2014/main" id="{44D15F0A-A849-45E9-891E-E237587CBA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1B2279-C0AA-43AF-8C79-BFA63088BC65}"/>
              </a:ext>
            </a:extLst>
          </p:cNvPr>
          <p:cNvSpPr>
            <a:spLocks noGrp="1"/>
          </p:cNvSpPr>
          <p:nvPr>
            <p:ph type="sldNum" sz="quarter" idx="12"/>
          </p:nvPr>
        </p:nvSpPr>
        <p:spPr/>
        <p:txBody>
          <a:bodyPr/>
          <a:lstStyle/>
          <a:p>
            <a:fld id="{4E2B9D63-EC82-4FFC-B6CF-90B89540B488}" type="slidenum">
              <a:rPr lang="en-US" smtClean="0"/>
              <a:t>‹#›</a:t>
            </a:fld>
            <a:endParaRPr lang="en-US"/>
          </a:p>
        </p:txBody>
      </p:sp>
    </p:spTree>
    <p:extLst>
      <p:ext uri="{BB962C8B-B14F-4D97-AF65-F5344CB8AC3E}">
        <p14:creationId xmlns:p14="http://schemas.microsoft.com/office/powerpoint/2010/main" val="2552165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5045A-56E6-4641-971C-C87BF2BC95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C4B816-7B5C-4B2B-8D3F-68FCE0D9B8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8DF4C15-D454-4096-BF9C-BE4125E39EEE}"/>
              </a:ext>
            </a:extLst>
          </p:cNvPr>
          <p:cNvSpPr>
            <a:spLocks noGrp="1"/>
          </p:cNvSpPr>
          <p:nvPr>
            <p:ph type="dt" sz="half" idx="10"/>
          </p:nvPr>
        </p:nvSpPr>
        <p:spPr/>
        <p:txBody>
          <a:bodyPr/>
          <a:lstStyle/>
          <a:p>
            <a:fld id="{E1987977-1C29-453F-AFE0-4D8DF7E20D55}" type="datetimeFigureOut">
              <a:rPr lang="en-US" smtClean="0"/>
              <a:t>1/1/2018</a:t>
            </a:fld>
            <a:endParaRPr lang="en-US"/>
          </a:p>
        </p:txBody>
      </p:sp>
      <p:sp>
        <p:nvSpPr>
          <p:cNvPr id="5" name="Footer Placeholder 4">
            <a:extLst>
              <a:ext uri="{FF2B5EF4-FFF2-40B4-BE49-F238E27FC236}">
                <a16:creationId xmlns:a16="http://schemas.microsoft.com/office/drawing/2014/main" id="{436CE34D-9414-4CD2-A88D-6B8A02F94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F6370E-ED1E-4A5F-BEA0-C70ED589B45C}"/>
              </a:ext>
            </a:extLst>
          </p:cNvPr>
          <p:cNvSpPr>
            <a:spLocks noGrp="1"/>
          </p:cNvSpPr>
          <p:nvPr>
            <p:ph type="sldNum" sz="quarter" idx="12"/>
          </p:nvPr>
        </p:nvSpPr>
        <p:spPr/>
        <p:txBody>
          <a:bodyPr/>
          <a:lstStyle/>
          <a:p>
            <a:fld id="{4E2B9D63-EC82-4FFC-B6CF-90B89540B488}" type="slidenum">
              <a:rPr lang="en-US" smtClean="0"/>
              <a:t>‹#›</a:t>
            </a:fld>
            <a:endParaRPr lang="en-US"/>
          </a:p>
        </p:txBody>
      </p:sp>
    </p:spTree>
    <p:extLst>
      <p:ext uri="{BB962C8B-B14F-4D97-AF65-F5344CB8AC3E}">
        <p14:creationId xmlns:p14="http://schemas.microsoft.com/office/powerpoint/2010/main" val="1246514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0725E-7099-4BEC-8F3E-07ED53A67A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32588E-C7B2-4B89-9290-206C997367F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BB06DA8-CE31-411B-B29E-0836FD308FE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2993404-DF56-4023-80F9-22D22D0475CD}"/>
              </a:ext>
            </a:extLst>
          </p:cNvPr>
          <p:cNvSpPr>
            <a:spLocks noGrp="1"/>
          </p:cNvSpPr>
          <p:nvPr>
            <p:ph type="dt" sz="half" idx="10"/>
          </p:nvPr>
        </p:nvSpPr>
        <p:spPr/>
        <p:txBody>
          <a:bodyPr/>
          <a:lstStyle/>
          <a:p>
            <a:fld id="{E1987977-1C29-453F-AFE0-4D8DF7E20D55}" type="datetimeFigureOut">
              <a:rPr lang="en-US" smtClean="0"/>
              <a:t>1/1/2018</a:t>
            </a:fld>
            <a:endParaRPr lang="en-US"/>
          </a:p>
        </p:txBody>
      </p:sp>
      <p:sp>
        <p:nvSpPr>
          <p:cNvPr id="6" name="Footer Placeholder 5">
            <a:extLst>
              <a:ext uri="{FF2B5EF4-FFF2-40B4-BE49-F238E27FC236}">
                <a16:creationId xmlns:a16="http://schemas.microsoft.com/office/drawing/2014/main" id="{0532E844-DD9B-4A45-A9CC-0955F14A48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9A3D15-CC51-45F9-B9EF-53F18D010C59}"/>
              </a:ext>
            </a:extLst>
          </p:cNvPr>
          <p:cNvSpPr>
            <a:spLocks noGrp="1"/>
          </p:cNvSpPr>
          <p:nvPr>
            <p:ph type="sldNum" sz="quarter" idx="12"/>
          </p:nvPr>
        </p:nvSpPr>
        <p:spPr/>
        <p:txBody>
          <a:bodyPr/>
          <a:lstStyle/>
          <a:p>
            <a:fld id="{4E2B9D63-EC82-4FFC-B6CF-90B89540B488}" type="slidenum">
              <a:rPr lang="en-US" smtClean="0"/>
              <a:t>‹#›</a:t>
            </a:fld>
            <a:endParaRPr lang="en-US"/>
          </a:p>
        </p:txBody>
      </p:sp>
    </p:spTree>
    <p:extLst>
      <p:ext uri="{BB962C8B-B14F-4D97-AF65-F5344CB8AC3E}">
        <p14:creationId xmlns:p14="http://schemas.microsoft.com/office/powerpoint/2010/main" val="680034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C1CA7-0B3A-4851-A605-2B962A8D68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48AF5D-9263-419B-9CC8-FEA5C98E99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67EF8A1-6B61-4B07-98F7-B876668D70F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E621BD-561D-4502-B2B3-8FE09BA578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164CBB1-DC06-4A71-8456-F1A5450A4C3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793370-55CE-4561-85EF-066D663CE958}"/>
              </a:ext>
            </a:extLst>
          </p:cNvPr>
          <p:cNvSpPr>
            <a:spLocks noGrp="1"/>
          </p:cNvSpPr>
          <p:nvPr>
            <p:ph type="dt" sz="half" idx="10"/>
          </p:nvPr>
        </p:nvSpPr>
        <p:spPr/>
        <p:txBody>
          <a:bodyPr/>
          <a:lstStyle/>
          <a:p>
            <a:fld id="{E1987977-1C29-453F-AFE0-4D8DF7E20D55}" type="datetimeFigureOut">
              <a:rPr lang="en-US" smtClean="0"/>
              <a:t>1/1/2018</a:t>
            </a:fld>
            <a:endParaRPr lang="en-US"/>
          </a:p>
        </p:txBody>
      </p:sp>
      <p:sp>
        <p:nvSpPr>
          <p:cNvPr id="8" name="Footer Placeholder 7">
            <a:extLst>
              <a:ext uri="{FF2B5EF4-FFF2-40B4-BE49-F238E27FC236}">
                <a16:creationId xmlns:a16="http://schemas.microsoft.com/office/drawing/2014/main" id="{C5FA87B6-AB13-4ACB-A1AE-6EEB810971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E9D89E-71C3-4992-BB3E-07E8B93B6F20}"/>
              </a:ext>
            </a:extLst>
          </p:cNvPr>
          <p:cNvSpPr>
            <a:spLocks noGrp="1"/>
          </p:cNvSpPr>
          <p:nvPr>
            <p:ph type="sldNum" sz="quarter" idx="12"/>
          </p:nvPr>
        </p:nvSpPr>
        <p:spPr/>
        <p:txBody>
          <a:bodyPr/>
          <a:lstStyle/>
          <a:p>
            <a:fld id="{4E2B9D63-EC82-4FFC-B6CF-90B89540B488}" type="slidenum">
              <a:rPr lang="en-US" smtClean="0"/>
              <a:t>‹#›</a:t>
            </a:fld>
            <a:endParaRPr lang="en-US"/>
          </a:p>
        </p:txBody>
      </p:sp>
    </p:spTree>
    <p:extLst>
      <p:ext uri="{BB962C8B-B14F-4D97-AF65-F5344CB8AC3E}">
        <p14:creationId xmlns:p14="http://schemas.microsoft.com/office/powerpoint/2010/main" val="88799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5D8F-D1AC-4606-BA80-3F2238187F1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8B59E6-5EA1-4A8F-B4EF-6B493FF6A538}"/>
              </a:ext>
            </a:extLst>
          </p:cNvPr>
          <p:cNvSpPr>
            <a:spLocks noGrp="1"/>
          </p:cNvSpPr>
          <p:nvPr>
            <p:ph type="dt" sz="half" idx="10"/>
          </p:nvPr>
        </p:nvSpPr>
        <p:spPr/>
        <p:txBody>
          <a:bodyPr/>
          <a:lstStyle/>
          <a:p>
            <a:fld id="{E1987977-1C29-453F-AFE0-4D8DF7E20D55}" type="datetimeFigureOut">
              <a:rPr lang="en-US" smtClean="0"/>
              <a:t>1/1/2018</a:t>
            </a:fld>
            <a:endParaRPr lang="en-US"/>
          </a:p>
        </p:txBody>
      </p:sp>
      <p:sp>
        <p:nvSpPr>
          <p:cNvPr id="4" name="Footer Placeholder 3">
            <a:extLst>
              <a:ext uri="{FF2B5EF4-FFF2-40B4-BE49-F238E27FC236}">
                <a16:creationId xmlns:a16="http://schemas.microsoft.com/office/drawing/2014/main" id="{5F8FF88A-2D79-4623-9CD7-00D394F5B6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0413AC-1C2A-48CE-AE9F-A90C4A249A54}"/>
              </a:ext>
            </a:extLst>
          </p:cNvPr>
          <p:cNvSpPr>
            <a:spLocks noGrp="1"/>
          </p:cNvSpPr>
          <p:nvPr>
            <p:ph type="sldNum" sz="quarter" idx="12"/>
          </p:nvPr>
        </p:nvSpPr>
        <p:spPr/>
        <p:txBody>
          <a:bodyPr/>
          <a:lstStyle/>
          <a:p>
            <a:fld id="{4E2B9D63-EC82-4FFC-B6CF-90B89540B488}" type="slidenum">
              <a:rPr lang="en-US" smtClean="0"/>
              <a:t>‹#›</a:t>
            </a:fld>
            <a:endParaRPr lang="en-US"/>
          </a:p>
        </p:txBody>
      </p:sp>
    </p:spTree>
    <p:extLst>
      <p:ext uri="{BB962C8B-B14F-4D97-AF65-F5344CB8AC3E}">
        <p14:creationId xmlns:p14="http://schemas.microsoft.com/office/powerpoint/2010/main" val="3255753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93AA65-C512-4E74-A916-FD0B6D43AC63}"/>
              </a:ext>
            </a:extLst>
          </p:cNvPr>
          <p:cNvSpPr>
            <a:spLocks noGrp="1"/>
          </p:cNvSpPr>
          <p:nvPr>
            <p:ph type="dt" sz="half" idx="10"/>
          </p:nvPr>
        </p:nvSpPr>
        <p:spPr/>
        <p:txBody>
          <a:bodyPr/>
          <a:lstStyle/>
          <a:p>
            <a:fld id="{E1987977-1C29-453F-AFE0-4D8DF7E20D55}" type="datetimeFigureOut">
              <a:rPr lang="en-US" smtClean="0"/>
              <a:t>1/1/2018</a:t>
            </a:fld>
            <a:endParaRPr lang="en-US"/>
          </a:p>
        </p:txBody>
      </p:sp>
      <p:sp>
        <p:nvSpPr>
          <p:cNvPr id="3" name="Footer Placeholder 2">
            <a:extLst>
              <a:ext uri="{FF2B5EF4-FFF2-40B4-BE49-F238E27FC236}">
                <a16:creationId xmlns:a16="http://schemas.microsoft.com/office/drawing/2014/main" id="{4A9B4138-68D8-415B-9A78-0704A0F544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AA68B69-7E36-407B-92D3-94A4A41E9B6E}"/>
              </a:ext>
            </a:extLst>
          </p:cNvPr>
          <p:cNvSpPr>
            <a:spLocks noGrp="1"/>
          </p:cNvSpPr>
          <p:nvPr>
            <p:ph type="sldNum" sz="quarter" idx="12"/>
          </p:nvPr>
        </p:nvSpPr>
        <p:spPr/>
        <p:txBody>
          <a:bodyPr/>
          <a:lstStyle/>
          <a:p>
            <a:fld id="{4E2B9D63-EC82-4FFC-B6CF-90B89540B488}" type="slidenum">
              <a:rPr lang="en-US" smtClean="0"/>
              <a:t>‹#›</a:t>
            </a:fld>
            <a:endParaRPr lang="en-US"/>
          </a:p>
        </p:txBody>
      </p:sp>
    </p:spTree>
    <p:extLst>
      <p:ext uri="{BB962C8B-B14F-4D97-AF65-F5344CB8AC3E}">
        <p14:creationId xmlns:p14="http://schemas.microsoft.com/office/powerpoint/2010/main" val="894420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FB3E8-F3A0-4F54-B338-0B563D8931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9936DE-873B-43EB-813A-3B96E6B9D8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3ED9AB2-D1D6-4141-AD27-07BE534C5B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7F7A7E-DF9C-48AE-9FE0-67087743BFE8}"/>
              </a:ext>
            </a:extLst>
          </p:cNvPr>
          <p:cNvSpPr>
            <a:spLocks noGrp="1"/>
          </p:cNvSpPr>
          <p:nvPr>
            <p:ph type="dt" sz="half" idx="10"/>
          </p:nvPr>
        </p:nvSpPr>
        <p:spPr/>
        <p:txBody>
          <a:bodyPr/>
          <a:lstStyle/>
          <a:p>
            <a:fld id="{E1987977-1C29-453F-AFE0-4D8DF7E20D55}" type="datetimeFigureOut">
              <a:rPr lang="en-US" smtClean="0"/>
              <a:t>1/1/2018</a:t>
            </a:fld>
            <a:endParaRPr lang="en-US"/>
          </a:p>
        </p:txBody>
      </p:sp>
      <p:sp>
        <p:nvSpPr>
          <p:cNvPr id="6" name="Footer Placeholder 5">
            <a:extLst>
              <a:ext uri="{FF2B5EF4-FFF2-40B4-BE49-F238E27FC236}">
                <a16:creationId xmlns:a16="http://schemas.microsoft.com/office/drawing/2014/main" id="{19C4F540-54AB-45FB-8C1C-0F3A3C13A3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B09392-701E-4DA1-8BF3-0C28C6438DF5}"/>
              </a:ext>
            </a:extLst>
          </p:cNvPr>
          <p:cNvSpPr>
            <a:spLocks noGrp="1"/>
          </p:cNvSpPr>
          <p:nvPr>
            <p:ph type="sldNum" sz="quarter" idx="12"/>
          </p:nvPr>
        </p:nvSpPr>
        <p:spPr/>
        <p:txBody>
          <a:bodyPr/>
          <a:lstStyle/>
          <a:p>
            <a:fld id="{4E2B9D63-EC82-4FFC-B6CF-90B89540B488}" type="slidenum">
              <a:rPr lang="en-US" smtClean="0"/>
              <a:t>‹#›</a:t>
            </a:fld>
            <a:endParaRPr lang="en-US"/>
          </a:p>
        </p:txBody>
      </p:sp>
    </p:spTree>
    <p:extLst>
      <p:ext uri="{BB962C8B-B14F-4D97-AF65-F5344CB8AC3E}">
        <p14:creationId xmlns:p14="http://schemas.microsoft.com/office/powerpoint/2010/main" val="1519101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9F0A4-0BC7-442A-BC86-A71AB32DEA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B04DBA1-631E-4BA3-8C53-27FA36306B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D62D611-235D-41CB-9F4A-6D87DEE604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BE9FD28-856B-422A-80E0-7952A5D8E527}"/>
              </a:ext>
            </a:extLst>
          </p:cNvPr>
          <p:cNvSpPr>
            <a:spLocks noGrp="1"/>
          </p:cNvSpPr>
          <p:nvPr>
            <p:ph type="dt" sz="half" idx="10"/>
          </p:nvPr>
        </p:nvSpPr>
        <p:spPr/>
        <p:txBody>
          <a:bodyPr/>
          <a:lstStyle/>
          <a:p>
            <a:fld id="{E1987977-1C29-453F-AFE0-4D8DF7E20D55}" type="datetimeFigureOut">
              <a:rPr lang="en-US" smtClean="0"/>
              <a:t>1/1/2018</a:t>
            </a:fld>
            <a:endParaRPr lang="en-US"/>
          </a:p>
        </p:txBody>
      </p:sp>
      <p:sp>
        <p:nvSpPr>
          <p:cNvPr id="6" name="Footer Placeholder 5">
            <a:extLst>
              <a:ext uri="{FF2B5EF4-FFF2-40B4-BE49-F238E27FC236}">
                <a16:creationId xmlns:a16="http://schemas.microsoft.com/office/drawing/2014/main" id="{27592869-E626-44C2-B2D2-2170A5A635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D77929-1FA1-4E1F-A0AD-87687966D7FC}"/>
              </a:ext>
            </a:extLst>
          </p:cNvPr>
          <p:cNvSpPr>
            <a:spLocks noGrp="1"/>
          </p:cNvSpPr>
          <p:nvPr>
            <p:ph type="sldNum" sz="quarter" idx="12"/>
          </p:nvPr>
        </p:nvSpPr>
        <p:spPr/>
        <p:txBody>
          <a:bodyPr/>
          <a:lstStyle/>
          <a:p>
            <a:fld id="{4E2B9D63-EC82-4FFC-B6CF-90B89540B488}" type="slidenum">
              <a:rPr lang="en-US" smtClean="0"/>
              <a:t>‹#›</a:t>
            </a:fld>
            <a:endParaRPr lang="en-US"/>
          </a:p>
        </p:txBody>
      </p:sp>
    </p:spTree>
    <p:extLst>
      <p:ext uri="{BB962C8B-B14F-4D97-AF65-F5344CB8AC3E}">
        <p14:creationId xmlns:p14="http://schemas.microsoft.com/office/powerpoint/2010/main" val="998236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F25DF3-AD9E-4842-AD96-EF50A39E5D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1DF582-01DC-414E-BB76-E7C657E122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15DD30-2BB7-4D49-AB84-A9552681F9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987977-1C29-453F-AFE0-4D8DF7E20D55}" type="datetimeFigureOut">
              <a:rPr lang="en-US" smtClean="0"/>
              <a:t>1/1/2018</a:t>
            </a:fld>
            <a:endParaRPr lang="en-US"/>
          </a:p>
        </p:txBody>
      </p:sp>
      <p:sp>
        <p:nvSpPr>
          <p:cNvPr id="5" name="Footer Placeholder 4">
            <a:extLst>
              <a:ext uri="{FF2B5EF4-FFF2-40B4-BE49-F238E27FC236}">
                <a16:creationId xmlns:a16="http://schemas.microsoft.com/office/drawing/2014/main" id="{60F80D4E-FE16-46CE-8612-839C940F30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6B0AF43-0574-4987-B857-865665C875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B9D63-EC82-4FFC-B6CF-90B89540B488}" type="slidenum">
              <a:rPr lang="en-US" smtClean="0"/>
              <a:t>‹#›</a:t>
            </a:fld>
            <a:endParaRPr lang="en-US"/>
          </a:p>
        </p:txBody>
      </p:sp>
    </p:spTree>
    <p:extLst>
      <p:ext uri="{BB962C8B-B14F-4D97-AF65-F5344CB8AC3E}">
        <p14:creationId xmlns:p14="http://schemas.microsoft.com/office/powerpoint/2010/main" val="479324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EEE12-30AE-47DB-BC0D-1F45907694B0}"/>
              </a:ext>
            </a:extLst>
          </p:cNvPr>
          <p:cNvSpPr>
            <a:spLocks noGrp="1"/>
          </p:cNvSpPr>
          <p:nvPr>
            <p:ph type="ctrTitle"/>
          </p:nvPr>
        </p:nvSpPr>
        <p:spPr/>
        <p:txBody>
          <a:bodyPr/>
          <a:lstStyle/>
          <a:p>
            <a:r>
              <a:rPr lang="en-US" b="1" dirty="0"/>
              <a:t>DISCIPLE 102</a:t>
            </a:r>
          </a:p>
        </p:txBody>
      </p:sp>
      <p:sp>
        <p:nvSpPr>
          <p:cNvPr id="3" name="Subtitle 2">
            <a:extLst>
              <a:ext uri="{FF2B5EF4-FFF2-40B4-BE49-F238E27FC236}">
                <a16:creationId xmlns:a16="http://schemas.microsoft.com/office/drawing/2014/main" id="{0A105C12-FBE9-443C-82E4-0132CA056175}"/>
              </a:ext>
            </a:extLst>
          </p:cNvPr>
          <p:cNvSpPr>
            <a:spLocks noGrp="1"/>
          </p:cNvSpPr>
          <p:nvPr>
            <p:ph type="subTitle" idx="1"/>
          </p:nvPr>
        </p:nvSpPr>
        <p:spPr/>
        <p:txBody>
          <a:bodyPr>
            <a:normAutofit/>
          </a:bodyPr>
          <a:lstStyle/>
          <a:p>
            <a:r>
              <a:rPr lang="en-US" sz="4000" b="1" dirty="0">
                <a:solidFill>
                  <a:srgbClr val="C00000"/>
                </a:solidFill>
              </a:rPr>
              <a:t>CLASS 3 – SHARING YOUR FAITH</a:t>
            </a:r>
          </a:p>
        </p:txBody>
      </p:sp>
    </p:spTree>
    <p:extLst>
      <p:ext uri="{BB962C8B-B14F-4D97-AF65-F5344CB8AC3E}">
        <p14:creationId xmlns:p14="http://schemas.microsoft.com/office/powerpoint/2010/main" val="2937937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2258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503FD-50BB-4C33-A1FC-695F312C4457}"/>
              </a:ext>
            </a:extLst>
          </p:cNvPr>
          <p:cNvSpPr>
            <a:spLocks noGrp="1"/>
          </p:cNvSpPr>
          <p:nvPr>
            <p:ph type="title"/>
          </p:nvPr>
        </p:nvSpPr>
        <p:spPr/>
        <p:txBody>
          <a:bodyPr/>
          <a:lstStyle/>
          <a:p>
            <a:pPr algn="ctr"/>
            <a:r>
              <a:rPr lang="en-US" b="1" dirty="0"/>
              <a:t>John 1:1-4 and Romans 6:23</a:t>
            </a:r>
          </a:p>
        </p:txBody>
      </p:sp>
      <p:sp>
        <p:nvSpPr>
          <p:cNvPr id="3" name="Content Placeholder 2">
            <a:extLst>
              <a:ext uri="{FF2B5EF4-FFF2-40B4-BE49-F238E27FC236}">
                <a16:creationId xmlns:a16="http://schemas.microsoft.com/office/drawing/2014/main" id="{473D1170-322C-4EA1-98E9-083ACA60EA63}"/>
              </a:ext>
            </a:extLst>
          </p:cNvPr>
          <p:cNvSpPr>
            <a:spLocks noGrp="1"/>
          </p:cNvSpPr>
          <p:nvPr>
            <p:ph idx="1"/>
          </p:nvPr>
        </p:nvSpPr>
        <p:spPr>
          <a:xfrm>
            <a:off x="838200" y="1690688"/>
            <a:ext cx="10515600" cy="4486275"/>
          </a:xfrm>
        </p:spPr>
        <p:txBody>
          <a:bodyPr>
            <a:normAutofit/>
          </a:bodyPr>
          <a:lstStyle/>
          <a:p>
            <a:r>
              <a:rPr lang="en-US" sz="3600" b="1" dirty="0">
                <a:solidFill>
                  <a:srgbClr val="C00000"/>
                </a:solidFill>
              </a:rPr>
              <a:t>1</a:t>
            </a:r>
            <a:r>
              <a:rPr lang="en-US" sz="3600" b="1" dirty="0">
                <a:solidFill>
                  <a:srgbClr val="0070C0"/>
                </a:solidFill>
              </a:rPr>
              <a:t> </a:t>
            </a:r>
            <a:r>
              <a:rPr lang="en-US" sz="3600" dirty="0">
                <a:solidFill>
                  <a:srgbClr val="0070C0"/>
                </a:solidFill>
              </a:rPr>
              <a:t>In the beginning was the Word, and the Word was with God, and the Word was God. </a:t>
            </a:r>
            <a:r>
              <a:rPr lang="en-US" sz="3600" b="1" baseline="30000" dirty="0">
                <a:solidFill>
                  <a:srgbClr val="C00000"/>
                </a:solidFill>
              </a:rPr>
              <a:t>2</a:t>
            </a:r>
            <a:r>
              <a:rPr lang="en-US" sz="3600" b="1" baseline="30000" dirty="0">
                <a:solidFill>
                  <a:srgbClr val="0070C0"/>
                </a:solidFill>
              </a:rPr>
              <a:t> </a:t>
            </a:r>
            <a:r>
              <a:rPr lang="en-US" sz="3600" dirty="0">
                <a:solidFill>
                  <a:srgbClr val="0070C0"/>
                </a:solidFill>
              </a:rPr>
              <a:t>He was with God in the beginning. </a:t>
            </a:r>
            <a:r>
              <a:rPr lang="en-US" sz="3600" b="1" baseline="30000" dirty="0">
                <a:solidFill>
                  <a:srgbClr val="C00000"/>
                </a:solidFill>
              </a:rPr>
              <a:t>3</a:t>
            </a:r>
            <a:r>
              <a:rPr lang="en-US" sz="3600" b="1" baseline="30000" dirty="0">
                <a:solidFill>
                  <a:srgbClr val="0070C0"/>
                </a:solidFill>
              </a:rPr>
              <a:t> </a:t>
            </a:r>
            <a:r>
              <a:rPr lang="en-US" sz="3600" dirty="0">
                <a:solidFill>
                  <a:srgbClr val="0070C0"/>
                </a:solidFill>
              </a:rPr>
              <a:t>Through him all things were made; without him nothing was made that has been made.</a:t>
            </a:r>
            <a:r>
              <a:rPr lang="en-US" sz="3600" b="1" baseline="30000" dirty="0">
                <a:solidFill>
                  <a:srgbClr val="C00000"/>
                </a:solidFill>
              </a:rPr>
              <a:t>4</a:t>
            </a:r>
            <a:r>
              <a:rPr lang="en-US" sz="3600" b="1" baseline="30000" dirty="0">
                <a:solidFill>
                  <a:srgbClr val="0070C0"/>
                </a:solidFill>
              </a:rPr>
              <a:t> </a:t>
            </a:r>
            <a:r>
              <a:rPr lang="en-US" sz="3600" dirty="0">
                <a:solidFill>
                  <a:srgbClr val="0070C0"/>
                </a:solidFill>
              </a:rPr>
              <a:t>In him was life, and that life was the light of all mankind.(</a:t>
            </a:r>
            <a:r>
              <a:rPr lang="en-US" sz="3600" u="sng" dirty="0">
                <a:solidFill>
                  <a:srgbClr val="0070C0"/>
                </a:solidFill>
              </a:rPr>
              <a:t>John 1:1-4</a:t>
            </a:r>
            <a:r>
              <a:rPr lang="en-US" sz="3600" dirty="0">
                <a:solidFill>
                  <a:srgbClr val="0070C0"/>
                </a:solidFill>
              </a:rPr>
              <a:t>)</a:t>
            </a:r>
          </a:p>
          <a:p>
            <a:r>
              <a:rPr lang="en-US" sz="3600" b="1" baseline="30000" dirty="0"/>
              <a:t>23 </a:t>
            </a:r>
            <a:r>
              <a:rPr lang="en-US" sz="3600" dirty="0"/>
              <a:t>For the wages of sin is death, but the gift of God is eternal life in</a:t>
            </a:r>
            <a:r>
              <a:rPr lang="en-US" sz="3600" baseline="30000" dirty="0"/>
              <a:t> </a:t>
            </a:r>
            <a:r>
              <a:rPr lang="en-US" sz="3600" dirty="0"/>
              <a:t>Christ Jesus our Lord. (</a:t>
            </a:r>
            <a:r>
              <a:rPr lang="en-US" sz="3600" u="sng" dirty="0"/>
              <a:t>Romans 6:23</a:t>
            </a:r>
            <a:r>
              <a:rPr lang="en-US" sz="3600" dirty="0"/>
              <a:t>)</a:t>
            </a:r>
          </a:p>
        </p:txBody>
      </p:sp>
    </p:spTree>
    <p:extLst>
      <p:ext uri="{BB962C8B-B14F-4D97-AF65-F5344CB8AC3E}">
        <p14:creationId xmlns:p14="http://schemas.microsoft.com/office/powerpoint/2010/main" val="2717546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6B450F5-8DBD-41F5-897D-41C24D1EF142}"/>
              </a:ext>
            </a:extLst>
          </p:cNvPr>
          <p:cNvPicPr>
            <a:picLocks noChangeAspect="1"/>
          </p:cNvPicPr>
          <p:nvPr/>
        </p:nvPicPr>
        <p:blipFill>
          <a:blip r:embed="rId2"/>
          <a:stretch>
            <a:fillRect/>
          </a:stretch>
        </p:blipFill>
        <p:spPr>
          <a:xfrm>
            <a:off x="780267" y="211015"/>
            <a:ext cx="10713038" cy="6316393"/>
          </a:xfrm>
          <a:prstGeom prst="rect">
            <a:avLst/>
          </a:prstGeom>
        </p:spPr>
      </p:pic>
    </p:spTree>
    <p:extLst>
      <p:ext uri="{BB962C8B-B14F-4D97-AF65-F5344CB8AC3E}">
        <p14:creationId xmlns:p14="http://schemas.microsoft.com/office/powerpoint/2010/main" val="3386387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D28C8-05A4-4663-8429-8056444A958C}"/>
              </a:ext>
            </a:extLst>
          </p:cNvPr>
          <p:cNvSpPr>
            <a:spLocks noGrp="1"/>
          </p:cNvSpPr>
          <p:nvPr>
            <p:ph type="title"/>
          </p:nvPr>
        </p:nvSpPr>
        <p:spPr/>
        <p:txBody>
          <a:bodyPr/>
          <a:lstStyle/>
          <a:p>
            <a:pPr algn="ctr"/>
            <a:r>
              <a:rPr lang="en-US" b="1" dirty="0"/>
              <a:t>HOW TO SHARE YOUR TESTIMONY </a:t>
            </a:r>
            <a:br>
              <a:rPr lang="en-US" dirty="0"/>
            </a:br>
            <a:endParaRPr lang="en-US" dirty="0"/>
          </a:p>
        </p:txBody>
      </p:sp>
      <p:sp>
        <p:nvSpPr>
          <p:cNvPr id="3" name="Content Placeholder 2">
            <a:extLst>
              <a:ext uri="{FF2B5EF4-FFF2-40B4-BE49-F238E27FC236}">
                <a16:creationId xmlns:a16="http://schemas.microsoft.com/office/drawing/2014/main" id="{8AE834FA-8D1A-49C7-8060-6CB754B370EC}"/>
              </a:ext>
            </a:extLst>
          </p:cNvPr>
          <p:cNvSpPr>
            <a:spLocks noGrp="1"/>
          </p:cNvSpPr>
          <p:nvPr>
            <p:ph idx="1"/>
          </p:nvPr>
        </p:nvSpPr>
        <p:spPr/>
        <p:txBody>
          <a:bodyPr/>
          <a:lstStyle/>
          <a:p>
            <a:pPr marL="0" indent="0" algn="ctr">
              <a:buNone/>
            </a:pPr>
            <a:endParaRPr lang="en-US" i="1" dirty="0"/>
          </a:p>
          <a:p>
            <a:pPr marL="0" indent="0" algn="ctr">
              <a:buNone/>
            </a:pPr>
            <a:endParaRPr lang="en-US" i="1" dirty="0"/>
          </a:p>
          <a:p>
            <a:pPr marL="0" indent="0" algn="ctr">
              <a:buNone/>
            </a:pPr>
            <a:r>
              <a:rPr lang="en-US" sz="4400" i="1" dirty="0"/>
              <a:t>"Always be prepared to give an answer to everyone who asks you to give the reason for the hope that you have.“</a:t>
            </a:r>
          </a:p>
          <a:p>
            <a:pPr marL="0" indent="0" algn="ctr">
              <a:buNone/>
            </a:pPr>
            <a:r>
              <a:rPr lang="en-US" sz="4400" dirty="0"/>
              <a:t>Peter 3:15</a:t>
            </a:r>
          </a:p>
          <a:p>
            <a:endParaRPr lang="en-US" dirty="0"/>
          </a:p>
        </p:txBody>
      </p:sp>
    </p:spTree>
    <p:extLst>
      <p:ext uri="{BB962C8B-B14F-4D97-AF65-F5344CB8AC3E}">
        <p14:creationId xmlns:p14="http://schemas.microsoft.com/office/powerpoint/2010/main" val="2091609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1B8A855-F80B-4722-961A-6B4B510F040C}"/>
              </a:ext>
            </a:extLst>
          </p:cNvPr>
          <p:cNvSpPr/>
          <p:nvPr/>
        </p:nvSpPr>
        <p:spPr>
          <a:xfrm>
            <a:off x="1921565" y="795131"/>
            <a:ext cx="7222435" cy="5668860"/>
          </a:xfrm>
          <a:prstGeom prst="rect">
            <a:avLst/>
          </a:prstGeom>
        </p:spPr>
        <p:txBody>
          <a:bodyPr wrap="square">
            <a:spAutoFit/>
          </a:bodyPr>
          <a:lstStyle/>
          <a:p>
            <a:pPr>
              <a:lnSpc>
                <a:spcPct val="115000"/>
              </a:lnSpc>
              <a:spcAft>
                <a:spcPts val="1000"/>
              </a:spcAft>
            </a:pPr>
            <a:r>
              <a:rPr lang="en-US" sz="3200" dirty="0">
                <a:latin typeface="Calibri" panose="020F0502020204030204" pitchFamily="34" charset="0"/>
                <a:ea typeface="Times New Roman" panose="02020603050405020304" pitchFamily="18" charset="0"/>
                <a:cs typeface="Arial" panose="020B0604020202020204" pitchFamily="34" charset="0"/>
              </a:rPr>
              <a:t>One of the most effective tools you have for sharing your faith is </a:t>
            </a:r>
            <a:r>
              <a:rPr lang="en-US" sz="3200" b="1" dirty="0">
                <a:solidFill>
                  <a:srgbClr val="FF0000"/>
                </a:solidFill>
                <a:latin typeface="Calibri" panose="020F0502020204030204" pitchFamily="34" charset="0"/>
                <a:ea typeface="Times New Roman" panose="02020603050405020304" pitchFamily="18" charset="0"/>
                <a:cs typeface="Arial" panose="020B0604020202020204" pitchFamily="34" charset="0"/>
              </a:rPr>
              <a:t>the story of how Jesus Christ gave you eternal life and how He has enriched your life. </a:t>
            </a:r>
          </a:p>
          <a:p>
            <a:pPr>
              <a:lnSpc>
                <a:spcPct val="115000"/>
              </a:lnSpc>
              <a:spcAft>
                <a:spcPts val="1000"/>
              </a:spcAft>
            </a:pPr>
            <a:r>
              <a:rPr lang="en-US" sz="3200" dirty="0">
                <a:latin typeface="Calibri" panose="020F0502020204030204" pitchFamily="34" charset="0"/>
                <a:ea typeface="Times New Roman" panose="02020603050405020304" pitchFamily="18" charset="0"/>
                <a:cs typeface="Arial" panose="020B0604020202020204" pitchFamily="34" charset="0"/>
              </a:rPr>
              <a:t>The Apostle John wrote, testifying about his relationship to Jesus Christ:</a:t>
            </a:r>
          </a:p>
          <a:p>
            <a:pPr algn="ctr">
              <a:lnSpc>
                <a:spcPct val="115000"/>
              </a:lnSpc>
              <a:spcAft>
                <a:spcPts val="1000"/>
              </a:spcAft>
            </a:pPr>
            <a:r>
              <a:rPr lang="en-US" sz="3200" i="1" dirty="0">
                <a:latin typeface="Calibri" panose="020F0502020204030204" pitchFamily="34" charset="0"/>
                <a:ea typeface="Times New Roman" panose="02020603050405020304" pitchFamily="18" charset="0"/>
                <a:cs typeface="Arial" panose="020B0604020202020204" pitchFamily="34" charset="0"/>
              </a:rPr>
              <a:t>"We proclaim to you what </a:t>
            </a:r>
          </a:p>
          <a:p>
            <a:pPr algn="ctr">
              <a:lnSpc>
                <a:spcPct val="115000"/>
              </a:lnSpc>
              <a:spcAft>
                <a:spcPts val="1000"/>
              </a:spcAft>
            </a:pPr>
            <a:r>
              <a:rPr lang="en-US" sz="3200" i="1" dirty="0">
                <a:latin typeface="Calibri" panose="020F0502020204030204" pitchFamily="34" charset="0"/>
                <a:ea typeface="Times New Roman" panose="02020603050405020304" pitchFamily="18" charset="0"/>
                <a:cs typeface="Arial" panose="020B0604020202020204" pitchFamily="34" charset="0"/>
              </a:rPr>
              <a:t>we have seen and heard" </a:t>
            </a:r>
          </a:p>
          <a:p>
            <a:pPr algn="ctr">
              <a:lnSpc>
                <a:spcPct val="115000"/>
              </a:lnSpc>
              <a:spcAft>
                <a:spcPts val="1000"/>
              </a:spcAft>
            </a:pPr>
            <a:r>
              <a:rPr lang="en-US" sz="3200" dirty="0">
                <a:latin typeface="Calibri" panose="020F0502020204030204" pitchFamily="34" charset="0"/>
                <a:ea typeface="Times New Roman" panose="02020603050405020304" pitchFamily="18" charset="0"/>
                <a:cs typeface="Arial" panose="020B0604020202020204" pitchFamily="34" charset="0"/>
              </a:rPr>
              <a:t>1 Jn. 1:3 </a:t>
            </a:r>
          </a:p>
        </p:txBody>
      </p:sp>
    </p:spTree>
    <p:extLst>
      <p:ext uri="{BB962C8B-B14F-4D97-AF65-F5344CB8AC3E}">
        <p14:creationId xmlns:p14="http://schemas.microsoft.com/office/powerpoint/2010/main" val="1412709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99B547-B8F5-4A4C-B2D1-2F49838BB683}"/>
              </a:ext>
            </a:extLst>
          </p:cNvPr>
          <p:cNvSpPr/>
          <p:nvPr/>
        </p:nvSpPr>
        <p:spPr>
          <a:xfrm>
            <a:off x="2822575" y="1246485"/>
            <a:ext cx="6096000" cy="3785652"/>
          </a:xfrm>
          <a:prstGeom prst="rect">
            <a:avLst/>
          </a:prstGeom>
        </p:spPr>
        <p:txBody>
          <a:bodyPr>
            <a:spAutoFit/>
          </a:bodyPr>
          <a:lstStyle/>
          <a:p>
            <a:r>
              <a:rPr lang="en-US" sz="4000" u="sng" dirty="0">
                <a:latin typeface="Calibri" panose="020F0502020204030204" pitchFamily="34" charset="0"/>
                <a:ea typeface="Times New Roman" panose="02020603050405020304" pitchFamily="18" charset="0"/>
                <a:cs typeface="Arial" panose="020B0604020202020204" pitchFamily="34" charset="0"/>
              </a:rPr>
              <a:t>You can also give testimony in casual conversation of what Christ has done for you that day, or how His peace/presence is helping you through some crises.</a:t>
            </a:r>
            <a:endParaRPr lang="en-US" sz="4000" dirty="0"/>
          </a:p>
        </p:txBody>
      </p:sp>
    </p:spTree>
    <p:extLst>
      <p:ext uri="{BB962C8B-B14F-4D97-AF65-F5344CB8AC3E}">
        <p14:creationId xmlns:p14="http://schemas.microsoft.com/office/powerpoint/2010/main" val="744654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A0B513B-B418-4AB7-A00A-F8AAFE1CEAD1}"/>
              </a:ext>
            </a:extLst>
          </p:cNvPr>
          <p:cNvSpPr/>
          <p:nvPr/>
        </p:nvSpPr>
        <p:spPr>
          <a:xfrm>
            <a:off x="1616074" y="861391"/>
            <a:ext cx="8309803" cy="5304016"/>
          </a:xfrm>
          <a:prstGeom prst="rect">
            <a:avLst/>
          </a:prstGeom>
        </p:spPr>
        <p:txBody>
          <a:bodyPr wrap="square">
            <a:spAutoFit/>
          </a:bodyPr>
          <a:lstStyle/>
          <a:p>
            <a:pPr>
              <a:lnSpc>
                <a:spcPct val="115000"/>
              </a:lnSpc>
              <a:spcAft>
                <a:spcPts val="1000"/>
              </a:spcAft>
            </a:pPr>
            <a:r>
              <a:rPr lang="en-US" sz="4000" dirty="0">
                <a:latin typeface="Calibri" panose="020F0502020204030204" pitchFamily="34" charset="0"/>
                <a:ea typeface="Times New Roman" panose="02020603050405020304" pitchFamily="18" charset="0"/>
                <a:cs typeface="Arial" panose="020B0604020202020204" pitchFamily="34" charset="0"/>
              </a:rPr>
              <a:t>When the Apostle Paul stood before King Agrippa (Acts 26), he spoke simply, logically, and clearly about his      1.   Life before salvation, </a:t>
            </a:r>
          </a:p>
          <a:p>
            <a:pPr marL="742950" indent="-742950">
              <a:lnSpc>
                <a:spcPct val="115000"/>
              </a:lnSpc>
              <a:spcAft>
                <a:spcPts val="1000"/>
              </a:spcAft>
              <a:buAutoNum type="arabicPeriod" startAt="2"/>
            </a:pPr>
            <a:r>
              <a:rPr lang="en-US" sz="4000" dirty="0">
                <a:latin typeface="Calibri" panose="020F0502020204030204" pitchFamily="34" charset="0"/>
                <a:ea typeface="Times New Roman" panose="02020603050405020304" pitchFamily="18" charset="0"/>
                <a:cs typeface="Arial" panose="020B0604020202020204" pitchFamily="34" charset="0"/>
              </a:rPr>
              <a:t>How he met Christ, and </a:t>
            </a:r>
          </a:p>
          <a:p>
            <a:pPr marL="742950" indent="-742950">
              <a:lnSpc>
                <a:spcPct val="115000"/>
              </a:lnSpc>
              <a:spcAft>
                <a:spcPts val="1000"/>
              </a:spcAft>
              <a:buAutoNum type="arabicPeriod" startAt="2"/>
            </a:pPr>
            <a:r>
              <a:rPr lang="en-US" sz="4000" dirty="0">
                <a:latin typeface="Calibri" panose="020F0502020204030204" pitchFamily="34" charset="0"/>
                <a:ea typeface="Times New Roman" panose="02020603050405020304" pitchFamily="18" charset="0"/>
                <a:cs typeface="Arial" panose="020B0604020202020204" pitchFamily="34" charset="0"/>
              </a:rPr>
              <a:t>What his life was like after conversion. </a:t>
            </a:r>
          </a:p>
        </p:txBody>
      </p:sp>
    </p:spTree>
    <p:extLst>
      <p:ext uri="{BB962C8B-B14F-4D97-AF65-F5344CB8AC3E}">
        <p14:creationId xmlns:p14="http://schemas.microsoft.com/office/powerpoint/2010/main" val="3580036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8513088-0B98-4253-A7AC-2A65786DB15C}"/>
              </a:ext>
            </a:extLst>
          </p:cNvPr>
          <p:cNvSpPr/>
          <p:nvPr/>
        </p:nvSpPr>
        <p:spPr>
          <a:xfrm>
            <a:off x="2226365" y="583096"/>
            <a:ext cx="7566992" cy="5742168"/>
          </a:xfrm>
          <a:prstGeom prst="rect">
            <a:avLst/>
          </a:prstGeom>
        </p:spPr>
        <p:txBody>
          <a:bodyPr wrap="square">
            <a:spAutoFit/>
          </a:bodyPr>
          <a:lstStyle/>
          <a:p>
            <a:pPr>
              <a:lnSpc>
                <a:spcPct val="115000"/>
              </a:lnSpc>
              <a:spcAft>
                <a:spcPts val="1000"/>
              </a:spcAft>
            </a:pPr>
            <a:r>
              <a:rPr lang="en-US" sz="4000" dirty="0">
                <a:latin typeface="Calibri" panose="020F0502020204030204" pitchFamily="34" charset="0"/>
                <a:ea typeface="Times New Roman" panose="02020603050405020304" pitchFamily="18" charset="0"/>
                <a:cs typeface="Arial" panose="020B0604020202020204" pitchFamily="34" charset="0"/>
              </a:rPr>
              <a:t>By following the steps outlined in this article, you will learn how to tell others in the same manner about how you came to know Christ. The choice of the right words, the flow of your story, and knowing how to begin and how to end are all important. </a:t>
            </a:r>
          </a:p>
        </p:txBody>
      </p:sp>
    </p:spTree>
    <p:extLst>
      <p:ext uri="{BB962C8B-B14F-4D97-AF65-F5344CB8AC3E}">
        <p14:creationId xmlns:p14="http://schemas.microsoft.com/office/powerpoint/2010/main" val="928887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FC8EF-9643-495C-802C-562D2C6792BE}"/>
              </a:ext>
            </a:extLst>
          </p:cNvPr>
          <p:cNvSpPr>
            <a:spLocks noGrp="1"/>
          </p:cNvSpPr>
          <p:nvPr>
            <p:ph type="title"/>
          </p:nvPr>
        </p:nvSpPr>
        <p:spPr/>
        <p:txBody>
          <a:bodyPr>
            <a:normAutofit fontScale="90000"/>
          </a:bodyPr>
          <a:lstStyle/>
          <a:p>
            <a:pPr algn="ctr"/>
            <a:br>
              <a:rPr lang="en-US" dirty="0"/>
            </a:br>
            <a:r>
              <a:rPr lang="en-US" b="1" dirty="0"/>
              <a:t>RELIGIOUS WORDS - POSSIBLE SUBSTITUTES </a:t>
            </a:r>
            <a:br>
              <a:rPr lang="en-US" b="1" dirty="0"/>
            </a:br>
            <a:endParaRPr lang="en-US" b="1" dirty="0"/>
          </a:p>
        </p:txBody>
      </p:sp>
      <p:sp>
        <p:nvSpPr>
          <p:cNvPr id="3" name="Content Placeholder 2">
            <a:extLst>
              <a:ext uri="{FF2B5EF4-FFF2-40B4-BE49-F238E27FC236}">
                <a16:creationId xmlns:a16="http://schemas.microsoft.com/office/drawing/2014/main" id="{77F74355-1CF6-42EE-9061-E74F76965644}"/>
              </a:ext>
            </a:extLst>
          </p:cNvPr>
          <p:cNvSpPr>
            <a:spLocks noGrp="1"/>
          </p:cNvSpPr>
          <p:nvPr>
            <p:ph idx="1"/>
          </p:nvPr>
        </p:nvSpPr>
        <p:spPr/>
        <p:txBody>
          <a:bodyPr>
            <a:normAutofit lnSpcReduction="10000"/>
          </a:bodyPr>
          <a:lstStyle/>
          <a:p>
            <a:pPr marL="0" indent="0" algn="ctr">
              <a:buNone/>
            </a:pPr>
            <a:r>
              <a:rPr lang="en-US" sz="3200" dirty="0"/>
              <a:t>Believe, Accepted, Trusted or Relied on Christ for my: </a:t>
            </a:r>
          </a:p>
          <a:p>
            <a:pPr marL="0" indent="0" algn="ctr">
              <a:buNone/>
            </a:pPr>
            <a:r>
              <a:rPr lang="en-US" sz="3200" dirty="0"/>
              <a:t> </a:t>
            </a:r>
          </a:p>
          <a:p>
            <a:pPr marL="0" indent="0" algn="ctr">
              <a:buNone/>
            </a:pPr>
            <a:r>
              <a:rPr lang="en-US" sz="3200" dirty="0">
                <a:solidFill>
                  <a:srgbClr val="C00000"/>
                </a:solidFill>
              </a:rPr>
              <a:t>Salvation, Sin, Disobedience, Breaking God's laws, </a:t>
            </a:r>
          </a:p>
          <a:p>
            <a:pPr marL="0" indent="0" algn="ctr">
              <a:buNone/>
            </a:pPr>
            <a:r>
              <a:rPr lang="en-US" sz="3200" dirty="0">
                <a:solidFill>
                  <a:srgbClr val="C00000"/>
                </a:solidFill>
              </a:rPr>
              <a:t>Turning my back on God.  </a:t>
            </a:r>
          </a:p>
          <a:p>
            <a:pPr marL="0" indent="0" algn="ctr">
              <a:buNone/>
            </a:pPr>
            <a:endParaRPr lang="en-US" sz="3200" dirty="0"/>
          </a:p>
          <a:p>
            <a:pPr marL="0" indent="0" algn="ctr">
              <a:buNone/>
            </a:pPr>
            <a:r>
              <a:rPr lang="en-US" sz="3200" dirty="0"/>
              <a:t>Went forward, Decided to turn my life over to God, </a:t>
            </a:r>
          </a:p>
          <a:p>
            <a:pPr marL="0" indent="0" algn="ctr">
              <a:buNone/>
            </a:pPr>
            <a:r>
              <a:rPr lang="en-US" sz="3200" dirty="0"/>
              <a:t>Under the blood, God forgave the wrongs I had done, </a:t>
            </a:r>
          </a:p>
          <a:p>
            <a:pPr marL="0" indent="0" algn="ctr">
              <a:buNone/>
            </a:pPr>
            <a:r>
              <a:rPr lang="en-US" sz="3200" dirty="0"/>
              <a:t>Saved/Born Again, or Became a real Christian </a:t>
            </a:r>
          </a:p>
          <a:p>
            <a:pPr marL="0" indent="0">
              <a:buNone/>
            </a:pPr>
            <a:endParaRPr lang="en-US" dirty="0"/>
          </a:p>
        </p:txBody>
      </p:sp>
    </p:spTree>
    <p:extLst>
      <p:ext uri="{BB962C8B-B14F-4D97-AF65-F5344CB8AC3E}">
        <p14:creationId xmlns:p14="http://schemas.microsoft.com/office/powerpoint/2010/main" val="1816870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408</TotalTime>
  <Words>295</Words>
  <Application>Microsoft Office PowerPoint</Application>
  <PresentationFormat>Widescreen</PresentationFormat>
  <Paragraphs>29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DISCIPLE 102</vt:lpstr>
      <vt:lpstr>John 1:1-4 and Romans 6:23</vt:lpstr>
      <vt:lpstr>PowerPoint Presentation</vt:lpstr>
      <vt:lpstr>HOW TO SHARE YOUR TESTIMONY  </vt:lpstr>
      <vt:lpstr>PowerPoint Presentation</vt:lpstr>
      <vt:lpstr>PowerPoint Presentation</vt:lpstr>
      <vt:lpstr>PowerPoint Presentation</vt:lpstr>
      <vt:lpstr>PowerPoint Presentation</vt:lpstr>
      <vt:lpstr> RELIGIOUS WORDS - POSSIBLE SUBSTITUTES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3 – SHARING OUR FAITH</dc:title>
  <dc:creator>Marcia Gillis</dc:creator>
  <cp:lastModifiedBy>Marcia Gillis</cp:lastModifiedBy>
  <cp:revision>11</cp:revision>
  <dcterms:created xsi:type="dcterms:W3CDTF">2017-12-15T20:54:05Z</dcterms:created>
  <dcterms:modified xsi:type="dcterms:W3CDTF">2018-01-01T21:53:33Z</dcterms:modified>
</cp:coreProperties>
</file>