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82" r:id="rId3"/>
    <p:sldId id="280" r:id="rId4"/>
    <p:sldId id="28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6" autoAdjust="0"/>
    <p:restoredTop sz="90719" autoAdjust="0"/>
  </p:normalViewPr>
  <p:slideViewPr>
    <p:cSldViewPr snapToGrid="0">
      <p:cViewPr varScale="1">
        <p:scale>
          <a:sx n="87" d="100"/>
          <a:sy n="87"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36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26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4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62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29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471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07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143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47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74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64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65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5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0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6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89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08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0036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C2B2-61EA-4337-A839-91CCB259604B}"/>
              </a:ext>
            </a:extLst>
          </p:cNvPr>
          <p:cNvSpPr>
            <a:spLocks noGrp="1"/>
          </p:cNvSpPr>
          <p:nvPr>
            <p:ph type="ctrTitle"/>
          </p:nvPr>
        </p:nvSpPr>
        <p:spPr>
          <a:xfrm>
            <a:off x="1154955" y="2099733"/>
            <a:ext cx="8825658" cy="1329267"/>
          </a:xfrm>
        </p:spPr>
        <p:txBody>
          <a:bodyPr/>
          <a:lstStyle/>
          <a:p>
            <a:r>
              <a:rPr lang="en-US" b="1" dirty="0"/>
              <a:t>Disciple 102 – class 5</a:t>
            </a:r>
          </a:p>
        </p:txBody>
      </p:sp>
      <p:sp>
        <p:nvSpPr>
          <p:cNvPr id="3" name="Subtitle 2">
            <a:extLst>
              <a:ext uri="{FF2B5EF4-FFF2-40B4-BE49-F238E27FC236}">
                <a16:creationId xmlns:a16="http://schemas.microsoft.com/office/drawing/2014/main" id="{1B1124CB-9841-45E4-AD53-0AFEFE4734C5}"/>
              </a:ext>
            </a:extLst>
          </p:cNvPr>
          <p:cNvSpPr>
            <a:spLocks noGrp="1"/>
          </p:cNvSpPr>
          <p:nvPr>
            <p:ph type="subTitle" idx="1"/>
          </p:nvPr>
        </p:nvSpPr>
        <p:spPr>
          <a:xfrm>
            <a:off x="1154955" y="3627455"/>
            <a:ext cx="8825658" cy="1457011"/>
          </a:xfrm>
        </p:spPr>
        <p:txBody>
          <a:bodyPr>
            <a:normAutofit/>
          </a:bodyPr>
          <a:lstStyle/>
          <a:p>
            <a:r>
              <a:rPr lang="en-US" sz="3200" b="1" dirty="0"/>
              <a:t>The new testament:  the central focus on </a:t>
            </a:r>
            <a:r>
              <a:rPr lang="en-US" sz="3200" b="1" dirty="0" err="1"/>
              <a:t>jesus</a:t>
            </a:r>
            <a:endParaRPr lang="en-US" sz="3200" b="1" dirty="0"/>
          </a:p>
        </p:txBody>
      </p:sp>
    </p:spTree>
    <p:extLst>
      <p:ext uri="{BB962C8B-B14F-4D97-AF65-F5344CB8AC3E}">
        <p14:creationId xmlns:p14="http://schemas.microsoft.com/office/powerpoint/2010/main" val="33873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D273A-D556-4E0B-9678-BB3256077441}"/>
              </a:ext>
            </a:extLst>
          </p:cNvPr>
          <p:cNvPicPr>
            <a:picLocks noChangeAspect="1"/>
          </p:cNvPicPr>
          <p:nvPr/>
        </p:nvPicPr>
        <p:blipFill>
          <a:blip r:embed="rId2"/>
          <a:stretch>
            <a:fillRect/>
          </a:stretch>
        </p:blipFill>
        <p:spPr>
          <a:xfrm>
            <a:off x="783267" y="487703"/>
            <a:ext cx="10450790" cy="5978411"/>
          </a:xfrm>
          <a:prstGeom prst="rect">
            <a:avLst/>
          </a:prstGeom>
        </p:spPr>
      </p:pic>
    </p:spTree>
    <p:extLst>
      <p:ext uri="{BB962C8B-B14F-4D97-AF65-F5344CB8AC3E}">
        <p14:creationId xmlns:p14="http://schemas.microsoft.com/office/powerpoint/2010/main" val="257523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D1B30-F2FA-43AF-8856-D1D2936FAADF}"/>
              </a:ext>
            </a:extLst>
          </p:cNvPr>
          <p:cNvPicPr>
            <a:picLocks noChangeAspect="1"/>
          </p:cNvPicPr>
          <p:nvPr/>
        </p:nvPicPr>
        <p:blipFill>
          <a:blip r:embed="rId2"/>
          <a:stretch>
            <a:fillRect/>
          </a:stretch>
        </p:blipFill>
        <p:spPr>
          <a:xfrm>
            <a:off x="892629" y="250694"/>
            <a:ext cx="10276114" cy="6084791"/>
          </a:xfrm>
          <a:prstGeom prst="rect">
            <a:avLst/>
          </a:prstGeom>
        </p:spPr>
      </p:pic>
    </p:spTree>
    <p:extLst>
      <p:ext uri="{BB962C8B-B14F-4D97-AF65-F5344CB8AC3E}">
        <p14:creationId xmlns:p14="http://schemas.microsoft.com/office/powerpoint/2010/main" val="276660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D01D85-49FC-4D0F-A740-CD34B034F646}"/>
              </a:ext>
            </a:extLst>
          </p:cNvPr>
          <p:cNvPicPr>
            <a:picLocks noChangeAspect="1"/>
          </p:cNvPicPr>
          <p:nvPr/>
        </p:nvPicPr>
        <p:blipFill>
          <a:blip r:embed="rId2"/>
          <a:stretch>
            <a:fillRect/>
          </a:stretch>
        </p:blipFill>
        <p:spPr>
          <a:xfrm>
            <a:off x="361890" y="390315"/>
            <a:ext cx="11068110" cy="6032255"/>
          </a:xfrm>
          <a:prstGeom prst="rect">
            <a:avLst/>
          </a:prstGeom>
        </p:spPr>
      </p:pic>
    </p:spTree>
    <p:extLst>
      <p:ext uri="{BB962C8B-B14F-4D97-AF65-F5344CB8AC3E}">
        <p14:creationId xmlns:p14="http://schemas.microsoft.com/office/powerpoint/2010/main" val="177523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FC7401-FF42-4A7F-885B-B39D99106C0D}"/>
              </a:ext>
            </a:extLst>
          </p:cNvPr>
          <p:cNvPicPr>
            <a:picLocks noChangeAspect="1"/>
          </p:cNvPicPr>
          <p:nvPr/>
        </p:nvPicPr>
        <p:blipFill>
          <a:blip r:embed="rId2"/>
          <a:stretch>
            <a:fillRect/>
          </a:stretch>
        </p:blipFill>
        <p:spPr>
          <a:xfrm>
            <a:off x="546512" y="249287"/>
            <a:ext cx="10927031" cy="6282142"/>
          </a:xfrm>
          <a:prstGeom prst="rect">
            <a:avLst/>
          </a:prstGeom>
        </p:spPr>
      </p:pic>
    </p:spTree>
    <p:extLst>
      <p:ext uri="{BB962C8B-B14F-4D97-AF65-F5344CB8AC3E}">
        <p14:creationId xmlns:p14="http://schemas.microsoft.com/office/powerpoint/2010/main" val="423680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0BCFE5-5636-41F3-A305-E09E1B849B06}"/>
              </a:ext>
            </a:extLst>
          </p:cNvPr>
          <p:cNvPicPr>
            <a:picLocks noChangeAspect="1"/>
          </p:cNvPicPr>
          <p:nvPr/>
        </p:nvPicPr>
        <p:blipFill>
          <a:blip r:embed="rId2"/>
          <a:stretch>
            <a:fillRect/>
          </a:stretch>
        </p:blipFill>
        <p:spPr>
          <a:xfrm>
            <a:off x="393676" y="410407"/>
            <a:ext cx="11188724" cy="6055707"/>
          </a:xfrm>
          <a:prstGeom prst="rect">
            <a:avLst/>
          </a:prstGeom>
        </p:spPr>
      </p:pic>
    </p:spTree>
    <p:extLst>
      <p:ext uri="{BB962C8B-B14F-4D97-AF65-F5344CB8AC3E}">
        <p14:creationId xmlns:p14="http://schemas.microsoft.com/office/powerpoint/2010/main" val="334582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6685A1-88FB-4714-91E9-BB302D19D5A7}"/>
              </a:ext>
            </a:extLst>
          </p:cNvPr>
          <p:cNvPicPr>
            <a:picLocks noChangeAspect="1"/>
          </p:cNvPicPr>
          <p:nvPr/>
        </p:nvPicPr>
        <p:blipFill>
          <a:blip r:embed="rId2"/>
          <a:stretch>
            <a:fillRect/>
          </a:stretch>
        </p:blipFill>
        <p:spPr>
          <a:xfrm>
            <a:off x="556576" y="282011"/>
            <a:ext cx="11112910" cy="6249418"/>
          </a:xfrm>
          <a:prstGeom prst="rect">
            <a:avLst/>
          </a:prstGeom>
        </p:spPr>
      </p:pic>
    </p:spTree>
    <p:extLst>
      <p:ext uri="{BB962C8B-B14F-4D97-AF65-F5344CB8AC3E}">
        <p14:creationId xmlns:p14="http://schemas.microsoft.com/office/powerpoint/2010/main" val="237800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7525-E84B-4DA9-A8C1-9F44EAD1113E}"/>
              </a:ext>
            </a:extLst>
          </p:cNvPr>
          <p:cNvSpPr>
            <a:spLocks noGrp="1"/>
          </p:cNvSpPr>
          <p:nvPr>
            <p:ph type="title"/>
          </p:nvPr>
        </p:nvSpPr>
        <p:spPr>
          <a:xfrm>
            <a:off x="1141413" y="562708"/>
            <a:ext cx="9905998" cy="1004835"/>
          </a:xfrm>
        </p:spPr>
        <p:txBody>
          <a:bodyPr/>
          <a:lstStyle/>
          <a:p>
            <a:pPr algn="ctr"/>
            <a:r>
              <a:rPr lang="en-US" b="1" dirty="0"/>
              <a:t>OTHER PEOPLE IN THE NEW TESTAMENT</a:t>
            </a:r>
          </a:p>
        </p:txBody>
      </p:sp>
      <p:pic>
        <p:nvPicPr>
          <p:cNvPr id="5" name="Content Placeholder 4">
            <a:extLst>
              <a:ext uri="{FF2B5EF4-FFF2-40B4-BE49-F238E27FC236}">
                <a16:creationId xmlns:a16="http://schemas.microsoft.com/office/drawing/2014/main" id="{8D83C1BD-B783-45D8-A5BC-3BC3D0CA04F0}"/>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314" y="1567543"/>
            <a:ext cx="3156857" cy="3461657"/>
          </a:xfrm>
          <a:prstGeom prst="rect">
            <a:avLst/>
          </a:prstGeom>
        </p:spPr>
      </p:pic>
      <p:sp>
        <p:nvSpPr>
          <p:cNvPr id="4" name="Content Placeholder 3">
            <a:extLst>
              <a:ext uri="{FF2B5EF4-FFF2-40B4-BE49-F238E27FC236}">
                <a16:creationId xmlns:a16="http://schemas.microsoft.com/office/drawing/2014/main" id="{685E9C97-AAA7-4F88-9413-2FD116D5E411}"/>
              </a:ext>
            </a:extLst>
          </p:cNvPr>
          <p:cNvSpPr>
            <a:spLocks noGrp="1"/>
          </p:cNvSpPr>
          <p:nvPr>
            <p:ph sz="half" idx="2"/>
          </p:nvPr>
        </p:nvSpPr>
        <p:spPr>
          <a:xfrm>
            <a:off x="4298270" y="2381458"/>
            <a:ext cx="6749142" cy="4280599"/>
          </a:xfrm>
        </p:spPr>
        <p:txBody>
          <a:bodyPr>
            <a:noAutofit/>
          </a:bodyPr>
          <a:lstStyle/>
          <a:p>
            <a:pPr marL="0" indent="0">
              <a:buNone/>
            </a:pPr>
            <a:r>
              <a:rPr lang="en-US" sz="2800" b="1" dirty="0">
                <a:solidFill>
                  <a:schemeClr val="tx1"/>
                </a:solidFill>
                <a:effectLst/>
                <a:latin typeface="Arial Narrow" panose="020B0606020202030204" pitchFamily="34" charset="0"/>
                <a:cs typeface="Arial" panose="020B0604020202020204" pitchFamily="34" charset="0"/>
              </a:rPr>
              <a:t>He was </a:t>
            </a:r>
            <a:r>
              <a:rPr lang="en-US" sz="2800" dirty="0">
                <a:solidFill>
                  <a:schemeClr val="tx1"/>
                </a:solidFill>
                <a:effectLst/>
                <a:latin typeface="Arial Narrow" panose="020B0606020202030204" pitchFamily="34" charset="0"/>
                <a:cs typeface="Arial" panose="020B0604020202020204" pitchFamily="34" charset="0"/>
              </a:rPr>
              <a:t>one of the first disciples Jesus called,  a major figure in the four Gospels and key in the Acts expansion of the early church. He wrote two New Testament books and is likely the eye witness source for Mark’s gospel. Peter had obvious flaws, impulsiveness and outright failures. Instead of being forgotten as a “loser,” he found forgiveness, renewed faith and anointing to provide critical leadership for the early church</a:t>
            </a:r>
            <a:endParaRPr lang="en-US" sz="2800" dirty="0">
              <a:solidFill>
                <a:schemeClr val="tx1"/>
              </a:solidFill>
              <a:latin typeface="Arial Narrow" panose="020B0606020202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38E4E9-D02C-45B4-96AF-DC8CC8F24530}"/>
              </a:ext>
            </a:extLst>
          </p:cNvPr>
          <p:cNvSpPr txBox="1"/>
          <p:nvPr/>
        </p:nvSpPr>
        <p:spPr>
          <a:xfrm>
            <a:off x="827314" y="5290457"/>
            <a:ext cx="3156857" cy="1077218"/>
          </a:xfrm>
          <a:prstGeom prst="rect">
            <a:avLst/>
          </a:prstGeom>
          <a:noFill/>
        </p:spPr>
        <p:txBody>
          <a:bodyPr wrap="square" rtlCol="0">
            <a:spAutoFit/>
          </a:bodyPr>
          <a:lstStyle/>
          <a:p>
            <a:pPr algn="ctr"/>
            <a:r>
              <a:rPr lang="en-US" sz="3200" b="1" dirty="0"/>
              <a:t>PETER was a fisherman</a:t>
            </a:r>
          </a:p>
        </p:txBody>
      </p:sp>
    </p:spTree>
    <p:extLst>
      <p:ext uri="{BB962C8B-B14F-4D97-AF65-F5344CB8AC3E}">
        <p14:creationId xmlns:p14="http://schemas.microsoft.com/office/powerpoint/2010/main" val="391994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F12C-927A-4BD9-8570-D48AD796DC3A}"/>
              </a:ext>
            </a:extLst>
          </p:cNvPr>
          <p:cNvSpPr>
            <a:spLocks noGrp="1"/>
          </p:cNvSpPr>
          <p:nvPr>
            <p:ph type="title"/>
          </p:nvPr>
        </p:nvSpPr>
        <p:spPr>
          <a:xfrm>
            <a:off x="1141413" y="609600"/>
            <a:ext cx="9905998" cy="805543"/>
          </a:xfrm>
        </p:spPr>
        <p:txBody>
          <a:bodyPr>
            <a:normAutofit/>
          </a:bodyPr>
          <a:lstStyle/>
          <a:p>
            <a:pPr algn="ctr"/>
            <a:r>
              <a:rPr lang="en-US" sz="4400" b="1" dirty="0"/>
              <a:t>Paul</a:t>
            </a:r>
          </a:p>
        </p:txBody>
      </p:sp>
      <p:sp>
        <p:nvSpPr>
          <p:cNvPr id="3" name="Content Placeholder 2">
            <a:extLst>
              <a:ext uri="{FF2B5EF4-FFF2-40B4-BE49-F238E27FC236}">
                <a16:creationId xmlns:a16="http://schemas.microsoft.com/office/drawing/2014/main" id="{64D86B11-C0DA-4411-BC1C-9D6C709F3FE8}"/>
              </a:ext>
            </a:extLst>
          </p:cNvPr>
          <p:cNvSpPr>
            <a:spLocks noGrp="1"/>
          </p:cNvSpPr>
          <p:nvPr>
            <p:ph idx="1"/>
          </p:nvPr>
        </p:nvSpPr>
        <p:spPr>
          <a:xfrm>
            <a:off x="683289" y="2361363"/>
            <a:ext cx="10771832" cy="3887037"/>
          </a:xfrm>
        </p:spPr>
        <p:txBody>
          <a:bodyPr>
            <a:normAutofit fontScale="77500" lnSpcReduction="20000"/>
          </a:bodyPr>
          <a:lstStyle/>
          <a:p>
            <a:r>
              <a:rPr lang="en-US" sz="3600" b="1" dirty="0">
                <a:solidFill>
                  <a:schemeClr val="tx1"/>
                </a:solidFill>
                <a:effectLst/>
              </a:rPr>
              <a:t>Paul</a:t>
            </a:r>
            <a:r>
              <a:rPr lang="en-US" sz="3600" dirty="0">
                <a:solidFill>
                  <a:schemeClr val="tx1"/>
                </a:solidFill>
                <a:effectLst/>
              </a:rPr>
              <a:t> began as a persecutor of the church.</a:t>
            </a:r>
          </a:p>
          <a:p>
            <a:r>
              <a:rPr lang="en-US" sz="3600" dirty="0">
                <a:solidFill>
                  <a:schemeClr val="tx1"/>
                </a:solidFill>
                <a:effectLst/>
              </a:rPr>
              <a:t>He was a Roman citizen and Pharisee</a:t>
            </a:r>
            <a:r>
              <a:rPr lang="en-US" sz="3600" dirty="0">
                <a:solidFill>
                  <a:schemeClr val="tx1"/>
                </a:solidFill>
              </a:rPr>
              <a:t>. </a:t>
            </a:r>
          </a:p>
          <a:p>
            <a:r>
              <a:rPr lang="en-US" sz="3600" dirty="0">
                <a:solidFill>
                  <a:schemeClr val="tx1"/>
                </a:solidFill>
                <a:effectLst/>
              </a:rPr>
              <a:t>His dramatic conversion led him to become perhaps the greatest missionary in the history (read it in Acts 9:1-12) of the church. </a:t>
            </a:r>
          </a:p>
          <a:p>
            <a:r>
              <a:rPr lang="en-US" sz="3600" dirty="0">
                <a:solidFill>
                  <a:schemeClr val="tx1"/>
                </a:solidFill>
                <a:effectLst/>
              </a:rPr>
              <a:t>He is credited as the author of almost half of all the New Testament, far more than anyone else. Paul’s role was critical in interpreting how the Gospel was a universally available for all people, in all places and all times.</a:t>
            </a:r>
          </a:p>
          <a:p>
            <a:endParaRPr lang="en-US" dirty="0"/>
          </a:p>
        </p:txBody>
      </p:sp>
    </p:spTree>
    <p:extLst>
      <p:ext uri="{BB962C8B-B14F-4D97-AF65-F5344CB8AC3E}">
        <p14:creationId xmlns:p14="http://schemas.microsoft.com/office/powerpoint/2010/main" val="428415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12FD-E061-43BB-AC26-FAA9011F948A}"/>
              </a:ext>
            </a:extLst>
          </p:cNvPr>
          <p:cNvSpPr>
            <a:spLocks noGrp="1"/>
          </p:cNvSpPr>
          <p:nvPr>
            <p:ph type="title"/>
          </p:nvPr>
        </p:nvSpPr>
        <p:spPr>
          <a:xfrm>
            <a:off x="1141413" y="813916"/>
            <a:ext cx="9905998" cy="894303"/>
          </a:xfrm>
        </p:spPr>
        <p:txBody>
          <a:bodyPr>
            <a:normAutofit/>
          </a:bodyPr>
          <a:lstStyle/>
          <a:p>
            <a:pPr algn="ctr"/>
            <a:r>
              <a:rPr lang="en-US" sz="4400" b="1" dirty="0"/>
              <a:t>John</a:t>
            </a:r>
          </a:p>
        </p:txBody>
      </p:sp>
      <p:sp>
        <p:nvSpPr>
          <p:cNvPr id="3" name="Content Placeholder 2">
            <a:extLst>
              <a:ext uri="{FF2B5EF4-FFF2-40B4-BE49-F238E27FC236}">
                <a16:creationId xmlns:a16="http://schemas.microsoft.com/office/drawing/2014/main" id="{C73CE107-B392-47D4-8F80-1413FE05465C}"/>
              </a:ext>
            </a:extLst>
          </p:cNvPr>
          <p:cNvSpPr>
            <a:spLocks noGrp="1"/>
          </p:cNvSpPr>
          <p:nvPr>
            <p:ph idx="1"/>
          </p:nvPr>
        </p:nvSpPr>
        <p:spPr>
          <a:xfrm>
            <a:off x="1141413" y="2170444"/>
            <a:ext cx="9905998" cy="4170066"/>
          </a:xfrm>
        </p:spPr>
        <p:txBody>
          <a:bodyPr>
            <a:noAutofit/>
          </a:bodyPr>
          <a:lstStyle/>
          <a:p>
            <a:r>
              <a:rPr lang="en-US" sz="2800" b="1" dirty="0">
                <a:solidFill>
                  <a:schemeClr val="tx1"/>
                </a:solidFill>
                <a:effectLst/>
              </a:rPr>
              <a:t>John</a:t>
            </a:r>
            <a:r>
              <a:rPr lang="en-US" sz="2800" dirty="0">
                <a:solidFill>
                  <a:schemeClr val="tx1"/>
                </a:solidFill>
                <a:effectLst/>
              </a:rPr>
              <a:t> is the author of five of the NT books. </a:t>
            </a:r>
          </a:p>
          <a:p>
            <a:r>
              <a:rPr lang="en-US" sz="2800" dirty="0">
                <a:solidFill>
                  <a:schemeClr val="tx1"/>
                </a:solidFill>
              </a:rPr>
              <a:t>O</a:t>
            </a:r>
            <a:r>
              <a:rPr lang="en-US" sz="2800" dirty="0">
                <a:solidFill>
                  <a:schemeClr val="tx1"/>
                </a:solidFill>
                <a:effectLst/>
              </a:rPr>
              <a:t>n the cross, Jesus asked John to care for his mother.</a:t>
            </a:r>
          </a:p>
          <a:p>
            <a:r>
              <a:rPr lang="en-US" sz="2800" dirty="0">
                <a:solidFill>
                  <a:schemeClr val="tx1"/>
                </a:solidFill>
                <a:effectLst/>
              </a:rPr>
              <a:t>John is the only apostle who did not die a martyr. </a:t>
            </a:r>
          </a:p>
          <a:p>
            <a:r>
              <a:rPr lang="en-US" sz="2800" dirty="0">
                <a:solidFill>
                  <a:schemeClr val="tx1"/>
                </a:solidFill>
              </a:rPr>
              <a:t>M</a:t>
            </a:r>
            <a:r>
              <a:rPr lang="en-US" sz="2800" dirty="0">
                <a:solidFill>
                  <a:schemeClr val="tx1"/>
                </a:solidFill>
                <a:effectLst/>
              </a:rPr>
              <a:t>ost of his books were written near the end of his life</a:t>
            </a:r>
            <a:r>
              <a:rPr lang="en-US" sz="2800" dirty="0">
                <a:solidFill>
                  <a:schemeClr val="tx1"/>
                </a:solidFill>
              </a:rPr>
              <a:t>.</a:t>
            </a:r>
          </a:p>
          <a:p>
            <a:r>
              <a:rPr lang="en-US" sz="2800" dirty="0">
                <a:solidFill>
                  <a:schemeClr val="tx1"/>
                </a:solidFill>
                <a:effectLst/>
              </a:rPr>
              <a:t>As the last Apostle, he lived into the AD 90’s to provide important leadership for the churches in Asia Minor and other regions. </a:t>
            </a:r>
          </a:p>
          <a:p>
            <a:r>
              <a:rPr lang="en-US" sz="2800" dirty="0">
                <a:solidFill>
                  <a:schemeClr val="tx1"/>
                </a:solidFill>
                <a:effectLst/>
              </a:rPr>
              <a:t>John calls himself the </a:t>
            </a:r>
            <a:r>
              <a:rPr lang="en-US" sz="2800" i="1" dirty="0">
                <a:solidFill>
                  <a:schemeClr val="tx1"/>
                </a:solidFill>
                <a:effectLst/>
              </a:rPr>
              <a:t>Apostle whom Jesus loved</a:t>
            </a:r>
            <a:r>
              <a:rPr lang="en-US" sz="2800" dirty="0">
                <a:solidFill>
                  <a:schemeClr val="tx1"/>
                </a:solidFill>
                <a:effectLst/>
              </a:rPr>
              <a:t>. </a:t>
            </a:r>
            <a:endParaRPr lang="en-US" sz="2800" dirty="0">
              <a:solidFill>
                <a:schemeClr val="tx1"/>
              </a:solidFill>
            </a:endParaRPr>
          </a:p>
        </p:txBody>
      </p:sp>
    </p:spTree>
    <p:extLst>
      <p:ext uri="{BB962C8B-B14F-4D97-AF65-F5344CB8AC3E}">
        <p14:creationId xmlns:p14="http://schemas.microsoft.com/office/powerpoint/2010/main" val="10935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0F58F-8C9B-45B1-BB64-1ED40844ADD2}"/>
              </a:ext>
            </a:extLst>
          </p:cNvPr>
          <p:cNvSpPr/>
          <p:nvPr/>
        </p:nvSpPr>
        <p:spPr>
          <a:xfrm>
            <a:off x="1153885" y="239486"/>
            <a:ext cx="9884229" cy="5719001"/>
          </a:xfrm>
          <a:prstGeom prst="rect">
            <a:avLst/>
          </a:prstGeom>
        </p:spPr>
        <p:txBody>
          <a:bodyPr wrap="square">
            <a:spAutoFit/>
          </a:bodyPr>
          <a:lstStyle/>
          <a:p>
            <a:pPr marL="204470" marR="0" algn="ctr">
              <a:lnSpc>
                <a:spcPct val="115000"/>
              </a:lnSpc>
              <a:spcBef>
                <a:spcPts val="0"/>
              </a:spcBef>
              <a:spcAft>
                <a:spcPts val="0"/>
              </a:spcAft>
            </a:pPr>
            <a:r>
              <a:rPr lang="en-US" sz="3200" b="1" spc="-60" dirty="0">
                <a:latin typeface="Arial" panose="020B0604020202020204" pitchFamily="34" charset="0"/>
                <a:ea typeface="Garamond" panose="02020404030301010803" pitchFamily="18" charset="0"/>
                <a:cs typeface="Arial" panose="020B0604020202020204" pitchFamily="34" charset="0"/>
              </a:rPr>
              <a:t>T</a:t>
            </a:r>
            <a:r>
              <a:rPr lang="en-US" sz="3200" b="1" spc="-65" dirty="0">
                <a:latin typeface="Arial" panose="020B0604020202020204" pitchFamily="34" charset="0"/>
                <a:ea typeface="Garamond" panose="02020404030301010803" pitchFamily="18" charset="0"/>
                <a:cs typeface="Arial" panose="020B0604020202020204" pitchFamily="34" charset="0"/>
              </a:rPr>
              <a:t>o Fully Understand the New Testament </a:t>
            </a:r>
          </a:p>
          <a:p>
            <a:pPr marL="204470" marR="0" algn="ctr">
              <a:lnSpc>
                <a:spcPct val="115000"/>
              </a:lnSpc>
              <a:spcBef>
                <a:spcPts val="0"/>
              </a:spcBef>
              <a:spcAft>
                <a:spcPts val="0"/>
              </a:spcAft>
            </a:pPr>
            <a:r>
              <a:rPr lang="en-US" sz="3200" b="1" spc="-65" dirty="0">
                <a:latin typeface="Arial" panose="020B0604020202020204" pitchFamily="34" charset="0"/>
                <a:ea typeface="Garamond" panose="02020404030301010803" pitchFamily="18" charset="0"/>
                <a:cs typeface="Arial" panose="020B0604020202020204" pitchFamily="34" charset="0"/>
              </a:rPr>
              <a:t>You Need to Read the Old</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204470" marR="0">
              <a:lnSpc>
                <a:spcPct val="115000"/>
              </a:lnSpc>
              <a:spcBef>
                <a:spcPts val="0"/>
              </a:spcBef>
              <a:spcAft>
                <a:spcPts val="0"/>
              </a:spcAft>
            </a:pPr>
            <a:r>
              <a:rPr lang="en-US" sz="3200" b="1" dirty="0">
                <a:latin typeface="Arial" panose="020B0604020202020204" pitchFamily="34" charset="0"/>
                <a:ea typeface="Garamond" panose="02020404030301010803" pitchFamily="18" charset="0"/>
                <a:cs typeface="Arial" panose="020B0604020202020204" pitchFamily="34" charset="0"/>
              </a:rPr>
              <a:t> </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204470" marR="0">
              <a:lnSpc>
                <a:spcPct val="115000"/>
              </a:lnSpc>
              <a:spcBef>
                <a:spcPts val="0"/>
              </a:spcBef>
              <a:spcAft>
                <a:spcPts val="0"/>
              </a:spcAft>
            </a:pPr>
            <a:r>
              <a:rPr lang="en-US" sz="3200" spc="-45"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5" dirty="0">
                <a:latin typeface="Arial" panose="020B0604020202020204" pitchFamily="34" charset="0"/>
                <a:ea typeface="Garamond" panose="02020404030301010803" pitchFamily="18" charset="0"/>
                <a:cs typeface="Arial" panose="020B0604020202020204" pitchFamily="34" charset="0"/>
              </a:rPr>
              <a:t>N</a:t>
            </a:r>
            <a:r>
              <a:rPr lang="en-US" sz="3200" spc="-1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w</a:t>
            </a:r>
            <a:r>
              <a:rPr lang="en-US" sz="3200" spc="-175" dirty="0">
                <a:latin typeface="Arial" panose="020B0604020202020204" pitchFamily="34" charset="0"/>
                <a:ea typeface="Garamond" panose="02020404030301010803" pitchFamily="18" charset="0"/>
                <a:cs typeface="Arial" panose="020B0604020202020204" pitchFamily="34" charset="0"/>
              </a:rPr>
              <a:t> </a:t>
            </a:r>
            <a:r>
              <a:rPr lang="en-US" sz="3200" spc="-125" dirty="0">
                <a:latin typeface="Arial" panose="020B0604020202020204" pitchFamily="34" charset="0"/>
                <a:ea typeface="Garamond" panose="02020404030301010803" pitchFamily="18" charset="0"/>
                <a:cs typeface="Arial" panose="020B0604020202020204" pitchFamily="34" charset="0"/>
              </a:rPr>
              <a:t>T</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st</a:t>
            </a:r>
            <a:r>
              <a:rPr lang="en-US" sz="3200" spc="-50" dirty="0">
                <a:latin typeface="Arial" panose="020B0604020202020204" pitchFamily="34" charset="0"/>
                <a:ea typeface="Garamond" panose="02020404030301010803" pitchFamily="18" charset="0"/>
                <a:cs typeface="Arial" panose="020B0604020202020204" pitchFamily="34" charset="0"/>
              </a:rPr>
              <a:t>a</a:t>
            </a:r>
            <a:r>
              <a:rPr lang="en-US" sz="3200" spc="-45" dirty="0">
                <a:latin typeface="Arial" panose="020B0604020202020204" pitchFamily="34" charset="0"/>
                <a:ea typeface="Garamond" panose="02020404030301010803" pitchFamily="18" charset="0"/>
                <a:cs typeface="Arial" panose="020B0604020202020204" pitchFamily="34" charset="0"/>
              </a:rPr>
              <a:t>me</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 is deeply rooted in the O</a:t>
            </a:r>
            <a:r>
              <a:rPr lang="en-US" sz="3200" spc="-50" dirty="0">
                <a:latin typeface="Arial" panose="020B0604020202020204" pitchFamily="34" charset="0"/>
                <a:ea typeface="Garamond" panose="02020404030301010803" pitchFamily="18" charset="0"/>
                <a:cs typeface="Arial" panose="020B0604020202020204" pitchFamily="34" charset="0"/>
              </a:rPr>
              <a:t>l</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180" dirty="0">
                <a:latin typeface="Arial" panose="020B0604020202020204" pitchFamily="34" charset="0"/>
                <a:ea typeface="Garamond" panose="02020404030301010803" pitchFamily="18" charset="0"/>
                <a:cs typeface="Arial" panose="020B0604020202020204" pitchFamily="34" charset="0"/>
              </a:rPr>
              <a:t> </a:t>
            </a:r>
            <a:r>
              <a:rPr lang="en-US" sz="3200" spc="-12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spc="-40" dirty="0">
                <a:latin typeface="Arial" panose="020B0604020202020204" pitchFamily="34" charset="0"/>
                <a:ea typeface="Garamond" panose="02020404030301010803" pitchFamily="18" charset="0"/>
                <a:cs typeface="Arial" panose="020B0604020202020204" pitchFamily="34" charset="0"/>
              </a:rPr>
              <a:t>st</a:t>
            </a:r>
            <a:r>
              <a:rPr lang="en-US" sz="3200" spc="-45" dirty="0">
                <a:latin typeface="Arial" panose="020B0604020202020204" pitchFamily="34" charset="0"/>
                <a:ea typeface="Garamond" panose="02020404030301010803" pitchFamily="18" charset="0"/>
                <a:cs typeface="Arial" panose="020B0604020202020204" pitchFamily="34" charset="0"/>
              </a:rPr>
              <a:t>a</a:t>
            </a:r>
            <a:r>
              <a:rPr lang="en-US" sz="3200" spc="-40" dirty="0">
                <a:latin typeface="Arial" panose="020B0604020202020204" pitchFamily="34" charset="0"/>
                <a:ea typeface="Garamond" panose="02020404030301010803" pitchFamily="18" charset="0"/>
                <a:cs typeface="Arial" panose="020B0604020202020204" pitchFamily="34" charset="0"/>
              </a:rPr>
              <a:t>m</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spc="-40" dirty="0">
                <a:latin typeface="Arial" panose="020B0604020202020204" pitchFamily="34" charset="0"/>
                <a:ea typeface="Garamond" panose="02020404030301010803" pitchFamily="18" charset="0"/>
                <a:cs typeface="Arial" panose="020B0604020202020204" pitchFamily="34" charset="0"/>
              </a:rPr>
              <a:t>nt, even though it was written 400 years later. </a:t>
            </a:r>
            <a:r>
              <a:rPr lang="en-US" sz="3200" spc="-35" dirty="0">
                <a:latin typeface="Arial" panose="020B0604020202020204" pitchFamily="34" charset="0"/>
                <a:ea typeface="Garamond" panose="02020404030301010803" pitchFamily="18" charset="0"/>
                <a:cs typeface="Arial" panose="020B0604020202020204" pitchFamily="34" charset="0"/>
              </a:rPr>
              <a:t>T</a:t>
            </a:r>
            <a:r>
              <a:rPr lang="en-US" sz="3200" spc="-40" dirty="0">
                <a:latin typeface="Arial" panose="020B0604020202020204" pitchFamily="34" charset="0"/>
                <a:ea typeface="Garamond" panose="02020404030301010803" pitchFamily="18" charset="0"/>
                <a:cs typeface="Arial" panose="020B0604020202020204" pitchFamily="34" charset="0"/>
              </a:rPr>
              <a:t>h</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r</a:t>
            </a:r>
            <a:r>
              <a:rPr lang="en-US" sz="3200" spc="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a</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55" dirty="0">
                <a:latin typeface="Arial" panose="020B0604020202020204" pitchFamily="34" charset="0"/>
                <a:ea typeface="Garamond" panose="02020404030301010803" pitchFamily="18" charset="0"/>
                <a:cs typeface="Arial" panose="020B0604020202020204" pitchFamily="34" charset="0"/>
              </a:rPr>
              <a:t>o</a:t>
            </a:r>
            <a:r>
              <a:rPr lang="en-US" sz="3200" spc="-60" dirty="0">
                <a:latin typeface="Arial" panose="020B0604020202020204" pitchFamily="34" charset="0"/>
                <a:ea typeface="Garamond" panose="02020404030301010803" pitchFamily="18" charset="0"/>
                <a:cs typeface="Arial" panose="020B0604020202020204" pitchFamily="34" charset="0"/>
              </a:rPr>
              <a:t>v</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2</a:t>
            </a:r>
            <a:r>
              <a:rPr lang="en-US" sz="3200" spc="-45" dirty="0">
                <a:latin typeface="Arial" panose="020B0604020202020204" pitchFamily="34" charset="0"/>
                <a:ea typeface="Garamond" panose="02020404030301010803" pitchFamily="18" charset="0"/>
                <a:cs typeface="Arial" panose="020B0604020202020204" pitchFamily="34" charset="0"/>
              </a:rPr>
              <a:t>2</a:t>
            </a:r>
            <a:r>
              <a:rPr lang="en-US" sz="3200" dirty="0">
                <a:latin typeface="Arial" panose="020B0604020202020204" pitchFamily="34" charset="0"/>
                <a:ea typeface="Garamond" panose="02020404030301010803" pitchFamily="18" charset="0"/>
                <a:cs typeface="Arial" panose="020B0604020202020204" pitchFamily="34" charset="0"/>
              </a:rPr>
              <a:t>0 </a:t>
            </a:r>
            <a:r>
              <a:rPr lang="en-US" sz="3200" spc="-45" dirty="0">
                <a:latin typeface="Arial" panose="020B0604020202020204" pitchFamily="34" charset="0"/>
                <a:ea typeface="Garamond" panose="02020404030301010803" pitchFamily="18" charset="0"/>
                <a:cs typeface="Arial" panose="020B0604020202020204" pitchFamily="34" charset="0"/>
              </a:rPr>
              <a:t>qu</a:t>
            </a:r>
            <a:r>
              <a:rPr lang="en-US" sz="3200" spc="-50" dirty="0">
                <a:latin typeface="Arial" panose="020B0604020202020204" pitchFamily="34" charset="0"/>
                <a:ea typeface="Garamond" panose="02020404030301010803" pitchFamily="18" charset="0"/>
                <a:cs typeface="Arial" panose="020B0604020202020204" pitchFamily="34" charset="0"/>
              </a:rPr>
              <a:t>o</a:t>
            </a:r>
            <a:r>
              <a:rPr lang="en-US" sz="3200" spc="-45" dirty="0">
                <a:latin typeface="Arial" panose="020B0604020202020204" pitchFamily="34" charset="0"/>
                <a:ea typeface="Garamond" panose="02020404030301010803" pitchFamily="18" charset="0"/>
                <a:cs typeface="Arial" panose="020B0604020202020204" pitchFamily="34" charset="0"/>
              </a:rPr>
              <a:t>te</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f</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O</a:t>
            </a:r>
            <a:r>
              <a:rPr lang="en-US" sz="3200" spc="-50" dirty="0">
                <a:latin typeface="Arial" panose="020B0604020202020204" pitchFamily="34" charset="0"/>
                <a:ea typeface="Garamond" panose="02020404030301010803" pitchFamily="18" charset="0"/>
                <a:cs typeface="Arial" panose="020B0604020202020204" pitchFamily="34" charset="0"/>
              </a:rPr>
              <a:t>l</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i</a:t>
            </a:r>
            <a:r>
              <a:rPr lang="en-US" sz="3200" dirty="0">
                <a:latin typeface="Arial" panose="020B0604020202020204" pitchFamily="34" charset="0"/>
                <a:ea typeface="Garamond" panose="02020404030301010803" pitchFamily="18" charset="0"/>
                <a:cs typeface="Arial" panose="020B0604020202020204" pitchFamily="34" charset="0"/>
              </a:rPr>
              <a:t>n</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20" dirty="0">
                <a:latin typeface="Arial" panose="020B0604020202020204" pitchFamily="34" charset="0"/>
                <a:ea typeface="Garamond" panose="02020404030301010803" pitchFamily="18" charset="0"/>
                <a:cs typeface="Arial" panose="020B0604020202020204" pitchFamily="34" charset="0"/>
              </a:rPr>
              <a:t>N</a:t>
            </a:r>
            <a:r>
              <a:rPr lang="en-US" sz="3200" spc="-25" dirty="0">
                <a:latin typeface="Arial" panose="020B0604020202020204" pitchFamily="34" charset="0"/>
                <a:ea typeface="Garamond" panose="02020404030301010803" pitchFamily="18" charset="0"/>
                <a:cs typeface="Arial" panose="020B0604020202020204" pitchFamily="34" charset="0"/>
              </a:rPr>
              <a:t>e</a:t>
            </a:r>
            <a:r>
              <a:rPr lang="en-US" sz="3200" spc="-130" dirty="0">
                <a:latin typeface="Arial" panose="020B0604020202020204" pitchFamily="34" charset="0"/>
                <a:ea typeface="Garamond" panose="02020404030301010803" pitchFamily="18" charset="0"/>
                <a:cs typeface="Arial" panose="020B0604020202020204" pitchFamily="34" charset="0"/>
              </a:rPr>
              <a:t>w</a:t>
            </a:r>
            <a:r>
              <a:rPr lang="en-US" sz="3200" spc="230" dirty="0">
                <a:latin typeface="Arial" panose="020B0604020202020204" pitchFamily="34" charset="0"/>
                <a:ea typeface="Garamond" panose="02020404030301010803" pitchFamily="18" charset="0"/>
                <a:cs typeface="Arial" panose="020B0604020202020204" pitchFamily="34" charset="0"/>
              </a:rPr>
              <a:t>. In addition, there are 180</a:t>
            </a:r>
            <a:r>
              <a:rPr lang="en-US" sz="3200" spc="-50" dirty="0">
                <a:latin typeface="Arial" panose="020B0604020202020204" pitchFamily="34" charset="0"/>
                <a:ea typeface="Garamond" panose="02020404030301010803" pitchFamily="18" charset="0"/>
                <a:cs typeface="Arial" panose="020B0604020202020204" pitchFamily="34" charset="0"/>
              </a:rPr>
              <a:t> Old Testament </a:t>
            </a:r>
            <a:r>
              <a:rPr lang="en-US" sz="3200" spc="-45" dirty="0">
                <a:latin typeface="Arial" panose="020B0604020202020204" pitchFamily="34" charset="0"/>
                <a:ea typeface="Garamond" panose="02020404030301010803" pitchFamily="18" charset="0"/>
                <a:cs typeface="Arial" panose="020B0604020202020204" pitchFamily="34" charset="0"/>
              </a:rPr>
              <a:t>al</a:t>
            </a:r>
            <a:r>
              <a:rPr lang="en-US" sz="3200" spc="-50" dirty="0">
                <a:latin typeface="Arial" panose="020B0604020202020204" pitchFamily="34" charset="0"/>
                <a:ea typeface="Garamond" panose="02020404030301010803" pitchFamily="18" charset="0"/>
                <a:cs typeface="Arial" panose="020B0604020202020204" pitchFamily="34" charset="0"/>
              </a:rPr>
              <a:t>l</a:t>
            </a:r>
            <a:r>
              <a:rPr lang="en-US" sz="3200" spc="-45" dirty="0">
                <a:latin typeface="Arial" panose="020B0604020202020204" pitchFamily="34" charset="0"/>
                <a:ea typeface="Garamond" panose="02020404030301010803" pitchFamily="18" charset="0"/>
                <a:cs typeface="Arial" panose="020B0604020202020204" pitchFamily="34" charset="0"/>
              </a:rPr>
              <a:t>us</a:t>
            </a:r>
            <a:r>
              <a:rPr lang="en-US" sz="3200" spc="-50" dirty="0">
                <a:latin typeface="Arial" panose="020B0604020202020204" pitchFamily="34" charset="0"/>
                <a:ea typeface="Garamond" panose="02020404030301010803" pitchFamily="18" charset="0"/>
                <a:cs typeface="Arial" panose="020B0604020202020204" pitchFamily="34" charset="0"/>
              </a:rPr>
              <a:t>i</a:t>
            </a:r>
            <a:r>
              <a:rPr lang="en-US" sz="3200" spc="-45" dirty="0">
                <a:latin typeface="Arial" panose="020B0604020202020204" pitchFamily="34" charset="0"/>
                <a:ea typeface="Garamond" panose="02020404030301010803" pitchFamily="18" charset="0"/>
                <a:cs typeface="Arial" panose="020B0604020202020204" pitchFamily="34" charset="0"/>
              </a:rPr>
              <a:t>on</a:t>
            </a:r>
            <a:r>
              <a:rPr lang="en-US" sz="3200" dirty="0">
                <a:latin typeface="Arial" panose="020B0604020202020204" pitchFamily="34" charset="0"/>
                <a:ea typeface="Garamond" panose="02020404030301010803" pitchFamily="18" charset="0"/>
                <a:cs typeface="Arial" panose="020B0604020202020204" pitchFamily="34" charset="0"/>
              </a:rPr>
              <a:t>s or</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65" dirty="0">
                <a:latin typeface="Arial" panose="020B0604020202020204" pitchFamily="34" charset="0"/>
                <a:ea typeface="Garamond" panose="02020404030301010803" pitchFamily="18" charset="0"/>
                <a:cs typeface="Arial" panose="020B0604020202020204" pitchFamily="34" charset="0"/>
              </a:rPr>
              <a:t>f</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spc="-45" dirty="0">
                <a:latin typeface="Arial" panose="020B0604020202020204" pitchFamily="34" charset="0"/>
                <a:ea typeface="Garamond" panose="02020404030301010803" pitchFamily="18" charset="0"/>
                <a:cs typeface="Arial" panose="020B0604020202020204" pitchFamily="34" charset="0"/>
              </a:rPr>
              <a:t>ce</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0" dirty="0">
                <a:latin typeface="Arial" panose="020B0604020202020204" pitchFamily="34" charset="0"/>
                <a:ea typeface="Garamond" panose="02020404030301010803" pitchFamily="18" charset="0"/>
                <a:cs typeface="Arial" panose="020B0604020202020204" pitchFamily="34" charset="0"/>
              </a:rPr>
              <a:t>.</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2</a:t>
            </a:r>
            <a:r>
              <a:rPr lang="en-US" sz="3200" dirty="0">
                <a:latin typeface="Arial" panose="020B0604020202020204" pitchFamily="34" charset="0"/>
                <a:ea typeface="Garamond" panose="02020404030301010803" pitchFamily="18" charset="0"/>
                <a:cs typeface="Arial" panose="020B0604020202020204" pitchFamily="34" charset="0"/>
              </a:rPr>
              <a:t>2</a:t>
            </a:r>
            <a:r>
              <a:rPr lang="en-US" sz="3200" spc="-45" dirty="0">
                <a:latin typeface="Arial" panose="020B0604020202020204" pitchFamily="34" charset="0"/>
                <a:ea typeface="Garamond" panose="02020404030301010803" pitchFamily="18" charset="0"/>
                <a:cs typeface="Arial" panose="020B0604020202020204" pitchFamily="34" charset="0"/>
              </a:rPr>
              <a:t> o</a:t>
            </a:r>
            <a:r>
              <a:rPr lang="en-US" sz="3200" dirty="0">
                <a:latin typeface="Arial" panose="020B0604020202020204" pitchFamily="34" charset="0"/>
                <a:ea typeface="Garamond" panose="02020404030301010803" pitchFamily="18" charset="0"/>
                <a:cs typeface="Arial" panose="020B0604020202020204" pitchFamily="34" charset="0"/>
              </a:rPr>
              <a:t>f</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t</a:t>
            </a:r>
            <a:r>
              <a:rPr lang="en-US" sz="3200" spc="-50" dirty="0">
                <a:latin typeface="Arial" panose="020B0604020202020204" pitchFamily="34" charset="0"/>
                <a:ea typeface="Garamond" panose="02020404030301010803" pitchFamily="18" charset="0"/>
                <a:cs typeface="Arial" panose="020B0604020202020204" pitchFamily="34" charset="0"/>
              </a:rPr>
              <a: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2</a:t>
            </a:r>
            <a:r>
              <a:rPr lang="en-US" sz="3200" dirty="0">
                <a:latin typeface="Arial" panose="020B0604020202020204" pitchFamily="34" charset="0"/>
                <a:ea typeface="Garamond" panose="02020404030301010803" pitchFamily="18" charset="0"/>
                <a:cs typeface="Arial" panose="020B0604020202020204" pitchFamily="34" charset="0"/>
              </a:rPr>
              <a:t>7</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dirty="0">
                <a:latin typeface="Arial" panose="020B0604020202020204" pitchFamily="34" charset="0"/>
                <a:ea typeface="Garamond" panose="02020404030301010803" pitchFamily="18" charset="0"/>
                <a:cs typeface="Arial" panose="020B0604020202020204" pitchFamily="34" charset="0"/>
              </a:rPr>
              <a:t>N</a:t>
            </a:r>
            <a:r>
              <a:rPr lang="en-US" sz="3200" spc="-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w</a:t>
            </a:r>
            <a:r>
              <a:rPr lang="en-US" sz="3200" dirty="0">
                <a:latin typeface="Arial" panose="020B0604020202020204" pitchFamily="34" charset="0"/>
                <a:ea typeface="Garamond" panose="02020404030301010803" pitchFamily="18" charset="0"/>
                <a:cs typeface="Arial" panose="020B0604020202020204" pitchFamily="34" charset="0"/>
              </a:rPr>
              <a:t> </a:t>
            </a:r>
            <a:r>
              <a:rPr lang="en-US" sz="3200" spc="-125" dirty="0">
                <a:latin typeface="Arial" panose="020B0604020202020204" pitchFamily="34" charset="0"/>
                <a:ea typeface="Garamond" panose="02020404030301010803" pitchFamily="18" charset="0"/>
                <a:cs typeface="Arial" panose="020B0604020202020204" pitchFamily="34" charset="0"/>
              </a:rPr>
              <a:t>T</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st</a:t>
            </a:r>
            <a:r>
              <a:rPr lang="en-US" sz="3200" spc="-50" dirty="0">
                <a:latin typeface="Arial" panose="020B0604020202020204" pitchFamily="34" charset="0"/>
                <a:ea typeface="Garamond" panose="02020404030301010803" pitchFamily="18" charset="0"/>
                <a:cs typeface="Arial" panose="020B0604020202020204" pitchFamily="34" charset="0"/>
              </a:rPr>
              <a:t>a</a:t>
            </a:r>
            <a:r>
              <a:rPr lang="en-US" sz="3200" spc="-45" dirty="0">
                <a:latin typeface="Arial" panose="020B0604020202020204" pitchFamily="34" charset="0"/>
                <a:ea typeface="Garamond" panose="02020404030301010803" pitchFamily="18" charset="0"/>
                <a:cs typeface="Arial" panose="020B0604020202020204" pitchFamily="34" charset="0"/>
              </a:rPr>
              <a:t>me</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b</a:t>
            </a:r>
            <a:r>
              <a:rPr lang="en-US" sz="3200" spc="-45" dirty="0">
                <a:latin typeface="Arial" panose="020B0604020202020204" pitchFamily="34" charset="0"/>
                <a:ea typeface="Garamond" panose="02020404030301010803" pitchFamily="18" charset="0"/>
                <a:cs typeface="Arial" panose="020B0604020202020204" pitchFamily="34" charset="0"/>
              </a:rPr>
              <a:t>oo</a:t>
            </a:r>
            <a:r>
              <a:rPr lang="en-US" sz="3200" spc="-50" dirty="0">
                <a:latin typeface="Arial" panose="020B0604020202020204" pitchFamily="34" charset="0"/>
                <a:ea typeface="Garamond" panose="02020404030301010803" pitchFamily="18" charset="0"/>
                <a:cs typeface="Arial" panose="020B0604020202020204" pitchFamily="34" charset="0"/>
              </a:rPr>
              <a:t>k</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q</a:t>
            </a:r>
            <a:r>
              <a:rPr lang="en-US" sz="3200" spc="-45" dirty="0">
                <a:latin typeface="Arial" panose="020B0604020202020204" pitchFamily="34" charset="0"/>
                <a:ea typeface="Garamond" panose="02020404030301010803" pitchFamily="18" charset="0"/>
                <a:cs typeface="Arial" panose="020B0604020202020204" pitchFamily="34" charset="0"/>
              </a:rPr>
              <a:t>uo</a:t>
            </a:r>
            <a:r>
              <a:rPr lang="en-US" sz="3200" spc="-50" dirty="0">
                <a:latin typeface="Arial" panose="020B0604020202020204" pitchFamily="34" charset="0"/>
                <a:ea typeface="Garamond" panose="02020404030301010803" pitchFamily="18" charset="0"/>
                <a:cs typeface="Arial" panose="020B0604020202020204" pitchFamily="34" charset="0"/>
              </a:rPr>
              <a:t>t</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70" dirty="0">
                <a:latin typeface="Arial" panose="020B0604020202020204" pitchFamily="34" charset="0"/>
                <a:ea typeface="Garamond" panose="02020404030301010803" pitchFamily="18" charset="0"/>
                <a:cs typeface="Arial" panose="020B0604020202020204" pitchFamily="34" charset="0"/>
              </a:rPr>
              <a:t>f</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t</a:t>
            </a:r>
            <a:r>
              <a:rPr lang="en-US" sz="3200" dirty="0">
                <a:latin typeface="Arial" panose="020B0604020202020204" pitchFamily="34" charset="0"/>
                <a:ea typeface="Garamond" panose="02020404030301010803" pitchFamily="18" charset="0"/>
                <a:cs typeface="Arial" panose="020B0604020202020204" pitchFamily="34" charset="0"/>
              </a:rPr>
              <a:t>o</a:t>
            </a:r>
            <a:r>
              <a:rPr lang="en-US" sz="3200" spc="-45" dirty="0">
                <a:latin typeface="Arial" panose="020B0604020202020204" pitchFamily="34" charset="0"/>
                <a:ea typeface="Garamond" panose="02020404030301010803" pitchFamily="18" charset="0"/>
                <a:cs typeface="Arial" panose="020B0604020202020204" pitchFamily="34" charset="0"/>
              </a:rPr>
              <a:t> </a:t>
            </a:r>
            <a:r>
              <a:rPr lang="en-US" sz="3200" spc="-5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Ol</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180" dirty="0">
                <a:latin typeface="Arial" panose="020B0604020202020204" pitchFamily="34" charset="0"/>
                <a:ea typeface="Garamond" panose="02020404030301010803" pitchFamily="18" charset="0"/>
                <a:cs typeface="Arial" panose="020B0604020202020204" pitchFamily="34" charset="0"/>
              </a:rPr>
              <a:t> </a:t>
            </a:r>
            <a:r>
              <a:rPr lang="en-US" sz="3200" spc="-125" dirty="0">
                <a:latin typeface="Arial" panose="020B0604020202020204" pitchFamily="34" charset="0"/>
                <a:ea typeface="Garamond" panose="02020404030301010803" pitchFamily="18" charset="0"/>
                <a:cs typeface="Arial" panose="020B0604020202020204" pitchFamily="34" charset="0"/>
              </a:rPr>
              <a:t>T</a:t>
            </a:r>
            <a:r>
              <a:rPr lang="en-US" sz="3200" spc="-4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s</a:t>
            </a:r>
            <a:r>
              <a:rPr lang="en-US" sz="3200" spc="-4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a</a:t>
            </a:r>
            <a:r>
              <a:rPr lang="en-US" sz="3200" spc="-40" dirty="0">
                <a:latin typeface="Arial" panose="020B0604020202020204" pitchFamily="34" charset="0"/>
                <a:ea typeface="Garamond" panose="02020404030301010803" pitchFamily="18" charset="0"/>
                <a:cs typeface="Arial" panose="020B0604020202020204" pitchFamily="34" charset="0"/>
              </a:rPr>
              <a:t>me</a:t>
            </a:r>
            <a:r>
              <a:rPr lang="en-US" sz="3200" spc="-45" dirty="0">
                <a:latin typeface="Arial" panose="020B0604020202020204" pitchFamily="34" charset="0"/>
                <a:ea typeface="Garamond" panose="02020404030301010803" pitchFamily="18" charset="0"/>
                <a:cs typeface="Arial" panose="020B0604020202020204" pitchFamily="34" charset="0"/>
              </a:rPr>
              <a:t>n</a:t>
            </a:r>
            <a:r>
              <a:rPr lang="en-US" sz="3200" spc="-40" dirty="0">
                <a:latin typeface="Arial" panose="020B0604020202020204" pitchFamily="34" charset="0"/>
                <a:ea typeface="Garamond" panose="02020404030301010803" pitchFamily="18" charset="0"/>
                <a:cs typeface="Arial" panose="020B0604020202020204" pitchFamily="34" charset="0"/>
              </a:rPr>
              <a:t>t</a:t>
            </a:r>
            <a:r>
              <a:rPr lang="en-US" sz="3200" spc="70" dirty="0">
                <a:latin typeface="Arial" panose="020B0604020202020204" pitchFamily="34" charset="0"/>
                <a:ea typeface="Garamond" panose="02020404030301010803" pitchFamily="18" charset="0"/>
                <a:cs typeface="Arial" panose="020B0604020202020204" pitchFamily="34" charset="0"/>
              </a:rPr>
              <a:t>. </a:t>
            </a:r>
            <a:r>
              <a:rPr lang="en-US" sz="3200" spc="-35"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h</a:t>
            </a:r>
            <a:r>
              <a:rPr lang="en-US" sz="3200" spc="-40" dirty="0">
                <a:latin typeface="Arial" panose="020B0604020202020204" pitchFamily="34" charset="0"/>
                <a:ea typeface="Garamond" panose="02020404030301010803" pitchFamily="18" charset="0"/>
                <a:cs typeface="Arial" panose="020B0604020202020204" pitchFamily="34" charset="0"/>
              </a:rPr>
              <a:t>es</a:t>
            </a:r>
            <a:r>
              <a:rPr lang="en-US" sz="3200" spc="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65" dirty="0">
                <a:latin typeface="Arial" panose="020B0604020202020204" pitchFamily="34" charset="0"/>
                <a:ea typeface="Garamond" panose="02020404030301010803" pitchFamily="18" charset="0"/>
                <a:cs typeface="Arial" panose="020B0604020202020204" pitchFamily="34" charset="0"/>
              </a:rPr>
              <a:t>f</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55" dirty="0">
                <a:latin typeface="Arial" panose="020B0604020202020204" pitchFamily="34" charset="0"/>
                <a:ea typeface="Garamond" panose="02020404030301010803" pitchFamily="18" charset="0"/>
                <a:cs typeface="Arial" panose="020B0604020202020204" pitchFamily="34" charset="0"/>
              </a:rPr>
              <a:t>r</a:t>
            </a:r>
            <a:r>
              <a:rPr lang="en-US" sz="3200" spc="-45"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spc="-45" dirty="0">
                <a:latin typeface="Arial" panose="020B0604020202020204" pitchFamily="34" charset="0"/>
                <a:ea typeface="Garamond" panose="02020404030301010803" pitchFamily="18" charset="0"/>
                <a:cs typeface="Arial" panose="020B0604020202020204" pitchFamily="34" charset="0"/>
              </a:rPr>
              <a:t>ce</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i</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spc="-55" dirty="0">
                <a:latin typeface="Arial" panose="020B0604020202020204" pitchFamily="34" charset="0"/>
                <a:ea typeface="Garamond" panose="02020404030301010803" pitchFamily="18" charset="0"/>
                <a:cs typeface="Arial" panose="020B0604020202020204" pitchFamily="34" charset="0"/>
              </a:rPr>
              <a:t>c</a:t>
            </a:r>
            <a:r>
              <a:rPr lang="en-US" sz="3200" spc="-45" dirty="0">
                <a:latin typeface="Arial" panose="020B0604020202020204" pitchFamily="34" charset="0"/>
                <a:ea typeface="Garamond" panose="02020404030301010803" pitchFamily="18" charset="0"/>
                <a:cs typeface="Arial" panose="020B0604020202020204" pitchFamily="34" charset="0"/>
              </a:rPr>
              <a:t>l</a:t>
            </a:r>
            <a:r>
              <a:rPr lang="en-US" sz="3200" spc="-50" dirty="0">
                <a:latin typeface="Arial" panose="020B0604020202020204" pitchFamily="34" charset="0"/>
                <a:ea typeface="Garamond" panose="02020404030301010803" pitchFamily="18" charset="0"/>
                <a:cs typeface="Arial" panose="020B0604020202020204" pitchFamily="34" charset="0"/>
              </a:rPr>
              <a:t>u</a:t>
            </a:r>
            <a:r>
              <a:rPr lang="en-US" sz="3200" spc="-45" dirty="0">
                <a:latin typeface="Arial" panose="020B0604020202020204" pitchFamily="34" charset="0"/>
                <a:ea typeface="Garamond" panose="02020404030301010803" pitchFamily="18" charset="0"/>
                <a:cs typeface="Arial" panose="020B0604020202020204" pitchFamily="34" charset="0"/>
              </a:rPr>
              <a:t>d</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5</a:t>
            </a:r>
            <a:r>
              <a:rPr lang="en-US" sz="3200" dirty="0">
                <a:latin typeface="Arial" panose="020B0604020202020204" pitchFamily="34" charset="0"/>
                <a:ea typeface="Garamond" panose="02020404030301010803" pitchFamily="18" charset="0"/>
                <a:cs typeface="Arial" panose="020B0604020202020204" pitchFamily="34" charset="0"/>
              </a:rPr>
              <a:t>8</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f</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6</a:t>
            </a:r>
            <a:r>
              <a:rPr lang="en-US" sz="3200" dirty="0">
                <a:latin typeface="Arial" panose="020B0604020202020204" pitchFamily="34" charset="0"/>
                <a:ea typeface="Garamond" panose="02020404030301010803" pitchFamily="18" charset="0"/>
                <a:cs typeface="Arial" panose="020B0604020202020204" pitchFamily="34" charset="0"/>
              </a:rPr>
              <a:t>6</a:t>
            </a:r>
            <a:r>
              <a:rPr lang="en-US" sz="3200" spc="-50"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Ol</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180" dirty="0">
                <a:latin typeface="Arial" panose="020B0604020202020204" pitchFamily="34" charset="0"/>
                <a:ea typeface="Garamond" panose="02020404030301010803" pitchFamily="18" charset="0"/>
                <a:cs typeface="Arial" panose="020B0604020202020204" pitchFamily="34" charset="0"/>
              </a:rPr>
              <a:t> </a:t>
            </a:r>
            <a:r>
              <a:rPr lang="en-US" sz="3200" spc="-130" dirty="0">
                <a:latin typeface="Arial" panose="020B0604020202020204" pitchFamily="34" charset="0"/>
                <a:ea typeface="Garamond" panose="02020404030301010803" pitchFamily="18" charset="0"/>
                <a:cs typeface="Arial" panose="020B0604020202020204" pitchFamily="34" charset="0"/>
              </a:rPr>
              <a:t>T</a:t>
            </a:r>
            <a:r>
              <a:rPr lang="en-US" sz="3200" spc="-50" dirty="0">
                <a:latin typeface="Arial" panose="020B0604020202020204" pitchFamily="34" charset="0"/>
                <a:ea typeface="Garamond" panose="02020404030301010803" pitchFamily="18" charset="0"/>
                <a:cs typeface="Arial" panose="020B0604020202020204" pitchFamily="34" charset="0"/>
              </a:rPr>
              <a:t>e</a:t>
            </a:r>
            <a:r>
              <a:rPr lang="en-US" sz="3200" spc="-45" dirty="0">
                <a:latin typeface="Arial" panose="020B0604020202020204" pitchFamily="34" charset="0"/>
                <a:ea typeface="Garamond" panose="02020404030301010803" pitchFamily="18" charset="0"/>
                <a:cs typeface="Arial" panose="020B0604020202020204" pitchFamily="34" charset="0"/>
              </a:rPr>
              <a:t>st</a:t>
            </a:r>
            <a:r>
              <a:rPr lang="en-US" sz="3200" spc="-50" dirty="0">
                <a:latin typeface="Arial" panose="020B0604020202020204" pitchFamily="34" charset="0"/>
                <a:ea typeface="Garamond" panose="02020404030301010803" pitchFamily="18" charset="0"/>
                <a:cs typeface="Arial" panose="020B0604020202020204" pitchFamily="34" charset="0"/>
              </a:rPr>
              <a:t>a</a:t>
            </a:r>
            <a:r>
              <a:rPr lang="en-US" sz="3200" spc="-45" dirty="0">
                <a:latin typeface="Arial" panose="020B0604020202020204" pitchFamily="34" charset="0"/>
                <a:ea typeface="Garamond" panose="02020404030301010803" pitchFamily="18" charset="0"/>
                <a:cs typeface="Arial" panose="020B0604020202020204" pitchFamily="34" charset="0"/>
              </a:rPr>
              <a:t>me</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45" dirty="0">
                <a:latin typeface="Arial" panose="020B0604020202020204" pitchFamily="34" charset="0"/>
                <a:ea typeface="Garamond" panose="02020404030301010803" pitchFamily="18" charset="0"/>
                <a:cs typeface="Arial" panose="020B0604020202020204" pitchFamily="34" charset="0"/>
              </a:rPr>
              <a:t> b</a:t>
            </a:r>
            <a:r>
              <a:rPr lang="en-US" sz="3200" spc="-40" dirty="0">
                <a:latin typeface="Arial" panose="020B0604020202020204" pitchFamily="34" charset="0"/>
                <a:ea typeface="Garamond" panose="02020404030301010803" pitchFamily="18" charset="0"/>
                <a:cs typeface="Arial" panose="020B0604020202020204" pitchFamily="34" charset="0"/>
              </a:rPr>
              <a:t>oo</a:t>
            </a:r>
            <a:r>
              <a:rPr lang="en-US" sz="3200" spc="-45" dirty="0">
                <a:latin typeface="Arial" panose="020B0604020202020204" pitchFamily="34" charset="0"/>
                <a:ea typeface="Garamond" panose="02020404030301010803" pitchFamily="18" charset="0"/>
                <a:cs typeface="Arial" panose="020B0604020202020204" pitchFamily="34" charset="0"/>
              </a:rPr>
              <a:t>k</a:t>
            </a:r>
            <a:r>
              <a:rPr lang="en-US" sz="3200" spc="-40" dirty="0">
                <a:latin typeface="Arial" panose="020B0604020202020204" pitchFamily="34" charset="0"/>
                <a:ea typeface="Garamond" panose="02020404030301010803" pitchFamily="18" charset="0"/>
                <a:cs typeface="Arial" panose="020B0604020202020204" pitchFamily="34" charset="0"/>
              </a:rPr>
              <a:t>s</a:t>
            </a:r>
            <a:r>
              <a:rPr lang="en-US" sz="3200" spc="10" dirty="0">
                <a:latin typeface="Arial" panose="020B0604020202020204" pitchFamily="34" charset="0"/>
                <a:ea typeface="Garamond" panose="02020404030301010803" pitchFamily="18" charset="0"/>
                <a:cs typeface="Arial" panose="020B0604020202020204" pitchFamily="34" charset="0"/>
              </a:rPr>
              <a:t>. </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4355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DD43-4C85-433A-903B-5D1BF00711D3}"/>
              </a:ext>
            </a:extLst>
          </p:cNvPr>
          <p:cNvSpPr>
            <a:spLocks noGrp="1"/>
          </p:cNvSpPr>
          <p:nvPr>
            <p:ph type="title"/>
          </p:nvPr>
        </p:nvSpPr>
        <p:spPr/>
        <p:txBody>
          <a:bodyPr/>
          <a:lstStyle/>
          <a:p>
            <a:pPr algn="ctr"/>
            <a:r>
              <a:rPr lang="en-US" b="1" dirty="0"/>
              <a:t>Romans 8:38-39</a:t>
            </a:r>
          </a:p>
        </p:txBody>
      </p:sp>
      <p:sp>
        <p:nvSpPr>
          <p:cNvPr id="3" name="Content Placeholder 2">
            <a:extLst>
              <a:ext uri="{FF2B5EF4-FFF2-40B4-BE49-F238E27FC236}">
                <a16:creationId xmlns:a16="http://schemas.microsoft.com/office/drawing/2014/main" id="{44048477-4AA8-41C3-8317-A7096020B95C}"/>
              </a:ext>
            </a:extLst>
          </p:cNvPr>
          <p:cNvSpPr>
            <a:spLocks noGrp="1"/>
          </p:cNvSpPr>
          <p:nvPr>
            <p:ph idx="1"/>
          </p:nvPr>
        </p:nvSpPr>
        <p:spPr>
          <a:xfrm>
            <a:off x="1154954" y="2302525"/>
            <a:ext cx="8825659" cy="4043191"/>
          </a:xfrm>
        </p:spPr>
        <p:txBody>
          <a:bodyPr>
            <a:noAutofit/>
          </a:bodyPr>
          <a:lstStyle/>
          <a:p>
            <a:r>
              <a:rPr lang="en-US" sz="3200" b="1" baseline="30000" dirty="0"/>
              <a:t>38 </a:t>
            </a:r>
            <a:r>
              <a:rPr lang="en-US" sz="3200" dirty="0"/>
              <a:t>For I am convinced that neither death nor life, neither angels nor demons, neither the present nor the future, nor any powers, </a:t>
            </a:r>
            <a:r>
              <a:rPr lang="en-US" sz="3200" b="1" baseline="30000" dirty="0"/>
              <a:t>39 </a:t>
            </a:r>
            <a:r>
              <a:rPr lang="en-US" sz="3200" dirty="0"/>
              <a:t>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335734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2277-5C92-49DA-B9B7-6B7821317453}"/>
              </a:ext>
            </a:extLst>
          </p:cNvPr>
          <p:cNvSpPr>
            <a:spLocks noGrp="1"/>
          </p:cNvSpPr>
          <p:nvPr>
            <p:ph type="title"/>
          </p:nvPr>
        </p:nvSpPr>
        <p:spPr>
          <a:xfrm>
            <a:off x="1141411" y="957943"/>
            <a:ext cx="3549121" cy="718457"/>
          </a:xfrm>
        </p:spPr>
        <p:txBody>
          <a:bodyPr>
            <a:noAutofit/>
          </a:bodyPr>
          <a:lstStyle/>
          <a:p>
            <a:pPr algn="ctr"/>
            <a:r>
              <a:rPr lang="en-US" sz="4400" b="1" dirty="0"/>
              <a:t>Gospels</a:t>
            </a:r>
          </a:p>
        </p:txBody>
      </p:sp>
      <p:sp>
        <p:nvSpPr>
          <p:cNvPr id="3" name="Content Placeholder 2">
            <a:extLst>
              <a:ext uri="{FF2B5EF4-FFF2-40B4-BE49-F238E27FC236}">
                <a16:creationId xmlns:a16="http://schemas.microsoft.com/office/drawing/2014/main" id="{72081227-08FC-4A5E-A3F2-40F8B2D8821B}"/>
              </a:ext>
            </a:extLst>
          </p:cNvPr>
          <p:cNvSpPr>
            <a:spLocks noGrp="1"/>
          </p:cNvSpPr>
          <p:nvPr>
            <p:ph idx="1"/>
          </p:nvPr>
        </p:nvSpPr>
        <p:spPr>
          <a:xfrm>
            <a:off x="5106988" y="587828"/>
            <a:ext cx="6801983" cy="6052458"/>
          </a:xfrm>
        </p:spPr>
        <p:txBody>
          <a:bodyPr>
            <a:normAutofit fontScale="25000" lnSpcReduction="20000"/>
          </a:bodyPr>
          <a:lstStyle/>
          <a:p>
            <a:pPr marL="0" indent="0">
              <a:buNone/>
            </a:pPr>
            <a:r>
              <a:rPr lang="en-US" sz="12800" b="1" dirty="0">
                <a:solidFill>
                  <a:schemeClr val="tx1"/>
                </a:solidFill>
                <a:effectLst/>
                <a:latin typeface="Arial Narrow" panose="020B0606020202030204" pitchFamily="34" charset="0"/>
                <a:cs typeface="Arial" panose="020B0604020202020204" pitchFamily="34" charset="0"/>
              </a:rPr>
              <a:t>The four Gospels</a:t>
            </a:r>
            <a:r>
              <a:rPr lang="en-US" sz="12800" dirty="0">
                <a:solidFill>
                  <a:schemeClr val="tx1"/>
                </a:solidFill>
                <a:effectLst/>
                <a:latin typeface="Arial Narrow" panose="020B0606020202030204" pitchFamily="34" charset="0"/>
                <a:cs typeface="Arial" panose="020B0604020202020204" pitchFamily="34" charset="0"/>
              </a:rPr>
              <a:t> are: </a:t>
            </a:r>
          </a:p>
          <a:p>
            <a:r>
              <a:rPr lang="en-US" sz="12800" dirty="0">
                <a:solidFill>
                  <a:schemeClr val="tx1"/>
                </a:solidFill>
                <a:latin typeface="Arial Narrow" panose="020B0606020202030204" pitchFamily="34" charset="0"/>
                <a:cs typeface="Arial" panose="020B0604020202020204" pitchFamily="34" charset="0"/>
              </a:rPr>
              <a:t>N</a:t>
            </a:r>
            <a:r>
              <a:rPr lang="en-US" sz="12800" dirty="0">
                <a:solidFill>
                  <a:schemeClr val="tx1"/>
                </a:solidFill>
                <a:effectLst/>
                <a:latin typeface="Arial Narrow" panose="020B0606020202030204" pitchFamily="34" charset="0"/>
                <a:cs typeface="Arial" panose="020B0604020202020204" pitchFamily="34" charset="0"/>
              </a:rPr>
              <a:t>arrative accounts of Jesus’ life. </a:t>
            </a:r>
          </a:p>
          <a:p>
            <a:r>
              <a:rPr lang="en-US" sz="12800" dirty="0">
                <a:solidFill>
                  <a:schemeClr val="tx1"/>
                </a:solidFill>
                <a:latin typeface="Arial Narrow" panose="020B0606020202030204" pitchFamily="34" charset="0"/>
                <a:cs typeface="Arial" panose="020B0604020202020204" pitchFamily="34" charset="0"/>
              </a:rPr>
              <a:t>T</a:t>
            </a:r>
            <a:r>
              <a:rPr lang="en-US" sz="12800" dirty="0">
                <a:solidFill>
                  <a:schemeClr val="tx1"/>
                </a:solidFill>
                <a:effectLst/>
                <a:latin typeface="Arial Narrow" panose="020B0606020202030204" pitchFamily="34" charset="0"/>
                <a:cs typeface="Arial" panose="020B0604020202020204" pitchFamily="34" charset="0"/>
              </a:rPr>
              <a:t>hey cover much overlapping material, </a:t>
            </a:r>
          </a:p>
          <a:p>
            <a:r>
              <a:rPr lang="en-US" sz="12800" dirty="0">
                <a:solidFill>
                  <a:schemeClr val="tx1"/>
                </a:solidFill>
                <a:latin typeface="Arial Narrow" panose="020B0606020202030204" pitchFamily="34" charset="0"/>
                <a:cs typeface="Arial" panose="020B0604020202020204" pitchFamily="34" charset="0"/>
              </a:rPr>
              <a:t>T</a:t>
            </a:r>
            <a:r>
              <a:rPr lang="en-US" sz="12800" dirty="0">
                <a:solidFill>
                  <a:schemeClr val="tx1"/>
                </a:solidFill>
                <a:effectLst/>
                <a:latin typeface="Arial Narrow" panose="020B0606020202030204" pitchFamily="34" charset="0"/>
                <a:cs typeface="Arial" panose="020B0604020202020204" pitchFamily="34" charset="0"/>
              </a:rPr>
              <a:t>hey are written from different perspectives. </a:t>
            </a:r>
          </a:p>
          <a:p>
            <a:r>
              <a:rPr lang="en-US" sz="12800" b="1" dirty="0">
                <a:solidFill>
                  <a:schemeClr val="tx1"/>
                </a:solidFill>
                <a:effectLst/>
                <a:latin typeface="Arial Narrow" panose="020B0606020202030204" pitchFamily="34" charset="0"/>
                <a:cs typeface="Arial" panose="020B0604020202020204" pitchFamily="34" charset="0"/>
              </a:rPr>
              <a:t>Matthew</a:t>
            </a:r>
            <a:r>
              <a:rPr lang="en-US" sz="12800" dirty="0">
                <a:solidFill>
                  <a:schemeClr val="tx1"/>
                </a:solidFill>
                <a:effectLst/>
                <a:latin typeface="Arial Narrow" panose="020B0606020202030204" pitchFamily="34" charset="0"/>
                <a:cs typeface="Arial" panose="020B0604020202020204" pitchFamily="34" charset="0"/>
              </a:rPr>
              <a:t> targets a Jewish audience; </a:t>
            </a:r>
          </a:p>
          <a:p>
            <a:r>
              <a:rPr lang="en-US" sz="12800" b="1" dirty="0">
                <a:solidFill>
                  <a:schemeClr val="tx1"/>
                </a:solidFill>
                <a:effectLst/>
                <a:latin typeface="Arial Narrow" panose="020B0606020202030204" pitchFamily="34" charset="0"/>
                <a:cs typeface="Arial" panose="020B0604020202020204" pitchFamily="34" charset="0"/>
              </a:rPr>
              <a:t>Mark</a:t>
            </a:r>
            <a:r>
              <a:rPr lang="en-US" sz="12800" dirty="0">
                <a:solidFill>
                  <a:schemeClr val="tx1"/>
                </a:solidFill>
                <a:effectLst/>
                <a:latin typeface="Arial Narrow" panose="020B0606020202030204" pitchFamily="34" charset="0"/>
                <a:cs typeface="Arial" panose="020B0604020202020204" pitchFamily="34" charset="0"/>
              </a:rPr>
              <a:t> is a briefer, fast-action gospel;</a:t>
            </a:r>
          </a:p>
          <a:p>
            <a:r>
              <a:rPr lang="en-US" sz="12800" b="1" dirty="0">
                <a:solidFill>
                  <a:schemeClr val="tx1"/>
                </a:solidFill>
                <a:effectLst/>
                <a:latin typeface="Arial Narrow" panose="020B0606020202030204" pitchFamily="34" charset="0"/>
                <a:cs typeface="Arial" panose="020B0604020202020204" pitchFamily="34" charset="0"/>
              </a:rPr>
              <a:t>Luke</a:t>
            </a:r>
            <a:r>
              <a:rPr lang="en-US" sz="12800" dirty="0">
                <a:solidFill>
                  <a:schemeClr val="tx1"/>
                </a:solidFill>
                <a:effectLst/>
                <a:latin typeface="Arial Narrow" panose="020B0606020202030204" pitchFamily="34" charset="0"/>
                <a:cs typeface="Arial" panose="020B0604020202020204" pitchFamily="34" charset="0"/>
              </a:rPr>
              <a:t>, a Gentile doctor, writes more for the Greek mind; </a:t>
            </a:r>
          </a:p>
          <a:p>
            <a:r>
              <a:rPr lang="en-US" sz="12800" b="1" dirty="0">
                <a:solidFill>
                  <a:schemeClr val="tx1"/>
                </a:solidFill>
                <a:effectLst/>
                <a:latin typeface="Arial Narrow" panose="020B0606020202030204" pitchFamily="34" charset="0"/>
                <a:cs typeface="Arial" panose="020B0604020202020204" pitchFamily="34" charset="0"/>
              </a:rPr>
              <a:t>John</a:t>
            </a:r>
            <a:r>
              <a:rPr lang="en-US" sz="12800" dirty="0">
                <a:solidFill>
                  <a:schemeClr val="tx1"/>
                </a:solidFill>
                <a:effectLst/>
                <a:latin typeface="Arial Narrow" panose="020B0606020202030204" pitchFamily="34" charset="0"/>
                <a:cs typeface="Arial" panose="020B0604020202020204" pitchFamily="34" charset="0"/>
              </a:rPr>
              <a:t> goes into more personal and theological reflection than the others.</a:t>
            </a:r>
          </a:p>
          <a:p>
            <a:endParaRPr lang="en-US" dirty="0"/>
          </a:p>
        </p:txBody>
      </p:sp>
      <p:sp>
        <p:nvSpPr>
          <p:cNvPr id="4" name="Text Placeholder 3">
            <a:extLst>
              <a:ext uri="{FF2B5EF4-FFF2-40B4-BE49-F238E27FC236}">
                <a16:creationId xmlns:a16="http://schemas.microsoft.com/office/drawing/2014/main" id="{9B892E55-97B5-41BF-826F-180C8537CF37}"/>
              </a:ext>
            </a:extLst>
          </p:cNvPr>
          <p:cNvSpPr>
            <a:spLocks noGrp="1"/>
          </p:cNvSpPr>
          <p:nvPr>
            <p:ph type="body" sz="half" idx="2"/>
          </p:nvPr>
        </p:nvSpPr>
        <p:spPr>
          <a:xfrm>
            <a:off x="1141411" y="1937657"/>
            <a:ext cx="3549121" cy="2862943"/>
          </a:xfrm>
        </p:spPr>
        <p:txBody>
          <a:bodyPr>
            <a:noAutofit/>
          </a:bodyPr>
          <a:lstStyle/>
          <a:p>
            <a:pPr algn="ctr"/>
            <a:r>
              <a:rPr lang="en-US" sz="3200" b="1" dirty="0"/>
              <a:t>Matthew</a:t>
            </a:r>
          </a:p>
          <a:p>
            <a:pPr algn="ctr"/>
            <a:r>
              <a:rPr lang="en-US" sz="3200" b="1" dirty="0"/>
              <a:t>Mark</a:t>
            </a:r>
          </a:p>
          <a:p>
            <a:pPr algn="ctr"/>
            <a:r>
              <a:rPr lang="en-US" sz="3200" b="1" dirty="0"/>
              <a:t>Luke</a:t>
            </a:r>
          </a:p>
          <a:p>
            <a:pPr algn="ctr"/>
            <a:r>
              <a:rPr lang="en-US" sz="3200" b="1" dirty="0"/>
              <a:t>john</a:t>
            </a:r>
          </a:p>
        </p:txBody>
      </p:sp>
    </p:spTree>
    <p:extLst>
      <p:ext uri="{BB962C8B-B14F-4D97-AF65-F5344CB8AC3E}">
        <p14:creationId xmlns:p14="http://schemas.microsoft.com/office/powerpoint/2010/main" val="550405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9635-DB04-4D56-BA8F-F17D5A611205}"/>
              </a:ext>
            </a:extLst>
          </p:cNvPr>
          <p:cNvSpPr>
            <a:spLocks noGrp="1"/>
          </p:cNvSpPr>
          <p:nvPr>
            <p:ph type="title"/>
          </p:nvPr>
        </p:nvSpPr>
        <p:spPr>
          <a:xfrm>
            <a:off x="1141411" y="1328058"/>
            <a:ext cx="3549121" cy="979714"/>
          </a:xfrm>
        </p:spPr>
        <p:txBody>
          <a:bodyPr>
            <a:noAutofit/>
          </a:bodyPr>
          <a:lstStyle/>
          <a:p>
            <a:pPr algn="ctr"/>
            <a:r>
              <a:rPr lang="en-US" sz="5400" b="1" dirty="0"/>
              <a:t>History</a:t>
            </a:r>
          </a:p>
        </p:txBody>
      </p:sp>
      <p:sp>
        <p:nvSpPr>
          <p:cNvPr id="3" name="Content Placeholder 2">
            <a:extLst>
              <a:ext uri="{FF2B5EF4-FFF2-40B4-BE49-F238E27FC236}">
                <a16:creationId xmlns:a16="http://schemas.microsoft.com/office/drawing/2014/main" id="{E743681A-0FE2-411B-8908-8510D7401258}"/>
              </a:ext>
            </a:extLst>
          </p:cNvPr>
          <p:cNvSpPr>
            <a:spLocks noGrp="1"/>
          </p:cNvSpPr>
          <p:nvPr>
            <p:ph idx="1"/>
          </p:nvPr>
        </p:nvSpPr>
        <p:spPr>
          <a:xfrm>
            <a:off x="5781146" y="1135464"/>
            <a:ext cx="5190066" cy="4884336"/>
          </a:xfrm>
        </p:spPr>
        <p:txBody>
          <a:bodyPr>
            <a:normAutofit fontScale="85000" lnSpcReduction="20000"/>
          </a:bodyPr>
          <a:lstStyle/>
          <a:p>
            <a:pPr marL="0" indent="0">
              <a:buNone/>
            </a:pPr>
            <a:r>
              <a:rPr lang="en-US" sz="3200" b="1" dirty="0">
                <a:solidFill>
                  <a:schemeClr val="tx1"/>
                </a:solidFill>
                <a:effectLst/>
              </a:rPr>
              <a:t>The</a:t>
            </a:r>
            <a:r>
              <a:rPr lang="en-US" sz="3200" dirty="0">
                <a:solidFill>
                  <a:schemeClr val="tx1"/>
                </a:solidFill>
                <a:effectLst/>
              </a:rPr>
              <a:t> </a:t>
            </a:r>
            <a:r>
              <a:rPr lang="en-US" sz="3200" b="1" dirty="0">
                <a:solidFill>
                  <a:schemeClr val="tx1"/>
                </a:solidFill>
                <a:effectLst/>
              </a:rPr>
              <a:t>Acts</a:t>
            </a:r>
            <a:r>
              <a:rPr lang="en-US" sz="3200" dirty="0">
                <a:solidFill>
                  <a:schemeClr val="tx1"/>
                </a:solidFill>
                <a:effectLst/>
              </a:rPr>
              <a:t> </a:t>
            </a:r>
            <a:r>
              <a:rPr lang="en-US" sz="3200" b="1" dirty="0">
                <a:solidFill>
                  <a:schemeClr val="tx1"/>
                </a:solidFill>
                <a:effectLst/>
              </a:rPr>
              <a:t>of</a:t>
            </a:r>
            <a:r>
              <a:rPr lang="en-US" sz="3200" dirty="0">
                <a:solidFill>
                  <a:schemeClr val="tx1"/>
                </a:solidFill>
                <a:effectLst/>
              </a:rPr>
              <a:t> </a:t>
            </a:r>
            <a:r>
              <a:rPr lang="en-US" sz="3200" b="1" dirty="0">
                <a:solidFill>
                  <a:schemeClr val="tx1"/>
                </a:solidFill>
                <a:effectLst/>
              </a:rPr>
              <a:t>the</a:t>
            </a:r>
            <a:r>
              <a:rPr lang="en-US" sz="3200" dirty="0">
                <a:solidFill>
                  <a:schemeClr val="tx1"/>
                </a:solidFill>
                <a:effectLst/>
              </a:rPr>
              <a:t> </a:t>
            </a:r>
            <a:r>
              <a:rPr lang="en-US" sz="3200" b="1" dirty="0">
                <a:solidFill>
                  <a:schemeClr val="tx1"/>
                </a:solidFill>
                <a:effectLst/>
              </a:rPr>
              <a:t>Apostles</a:t>
            </a:r>
          </a:p>
          <a:p>
            <a:r>
              <a:rPr lang="en-US" sz="3200" dirty="0">
                <a:solidFill>
                  <a:schemeClr val="tx1"/>
                </a:solidFill>
                <a:effectLst/>
              </a:rPr>
              <a:t> is introduced by its author, Luke, as being a continuation of the Gospel of Luke.  </a:t>
            </a:r>
          </a:p>
          <a:p>
            <a:r>
              <a:rPr lang="en-US" sz="3200" dirty="0">
                <a:solidFill>
                  <a:schemeClr val="tx1"/>
                </a:solidFill>
                <a:effectLst/>
              </a:rPr>
              <a:t>It is the history of the early Christian church from the time that Jesus ascended into heaven, and the Day of Pentecost, until the time of Paul’s imprisonment in Rome, around the year 60 AD.</a:t>
            </a:r>
          </a:p>
          <a:p>
            <a:endParaRPr lang="en-US" dirty="0"/>
          </a:p>
        </p:txBody>
      </p:sp>
      <p:sp>
        <p:nvSpPr>
          <p:cNvPr id="4" name="Text Placeholder 3">
            <a:extLst>
              <a:ext uri="{FF2B5EF4-FFF2-40B4-BE49-F238E27FC236}">
                <a16:creationId xmlns:a16="http://schemas.microsoft.com/office/drawing/2014/main" id="{9E7B79D0-93AE-4E35-8DEF-DB0C99334329}"/>
              </a:ext>
            </a:extLst>
          </p:cNvPr>
          <p:cNvSpPr>
            <a:spLocks noGrp="1"/>
          </p:cNvSpPr>
          <p:nvPr>
            <p:ph type="body" sz="half" idx="2"/>
          </p:nvPr>
        </p:nvSpPr>
        <p:spPr>
          <a:xfrm>
            <a:off x="1141411" y="2699657"/>
            <a:ext cx="3549121" cy="1850573"/>
          </a:xfrm>
        </p:spPr>
        <p:txBody>
          <a:bodyPr>
            <a:normAutofit/>
          </a:bodyPr>
          <a:lstStyle/>
          <a:p>
            <a:pPr algn="ctr"/>
            <a:r>
              <a:rPr lang="en-US" sz="4000" b="1" dirty="0"/>
              <a:t>Acts</a:t>
            </a:r>
          </a:p>
        </p:txBody>
      </p:sp>
    </p:spTree>
    <p:extLst>
      <p:ext uri="{BB962C8B-B14F-4D97-AF65-F5344CB8AC3E}">
        <p14:creationId xmlns:p14="http://schemas.microsoft.com/office/powerpoint/2010/main" val="211287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F2A-BEE1-4023-9BD6-AA3BC4591124}"/>
              </a:ext>
            </a:extLst>
          </p:cNvPr>
          <p:cNvSpPr>
            <a:spLocks noGrp="1"/>
          </p:cNvSpPr>
          <p:nvPr>
            <p:ph type="title"/>
          </p:nvPr>
        </p:nvSpPr>
        <p:spPr>
          <a:xfrm>
            <a:off x="587829" y="174171"/>
            <a:ext cx="4332514" cy="1011533"/>
          </a:xfrm>
        </p:spPr>
        <p:txBody>
          <a:bodyPr>
            <a:noAutofit/>
          </a:bodyPr>
          <a:lstStyle/>
          <a:p>
            <a:pPr algn="ctr"/>
            <a:r>
              <a:rPr lang="en-US" sz="4000" b="1" dirty="0"/>
              <a:t>Paul’s Letters</a:t>
            </a:r>
          </a:p>
        </p:txBody>
      </p:sp>
      <p:sp>
        <p:nvSpPr>
          <p:cNvPr id="3" name="Content Placeholder 2">
            <a:extLst>
              <a:ext uri="{FF2B5EF4-FFF2-40B4-BE49-F238E27FC236}">
                <a16:creationId xmlns:a16="http://schemas.microsoft.com/office/drawing/2014/main" id="{E389E3F8-C8D6-4673-B92B-C4E62AE2AD42}"/>
              </a:ext>
            </a:extLst>
          </p:cNvPr>
          <p:cNvSpPr>
            <a:spLocks noGrp="1"/>
          </p:cNvSpPr>
          <p:nvPr>
            <p:ph idx="1"/>
          </p:nvPr>
        </p:nvSpPr>
        <p:spPr>
          <a:xfrm>
            <a:off x="4813160" y="602901"/>
            <a:ext cx="7052268" cy="6080926"/>
          </a:xfrm>
        </p:spPr>
        <p:txBody>
          <a:bodyPr>
            <a:noAutofit/>
          </a:bodyPr>
          <a:lstStyle/>
          <a:p>
            <a:pPr marL="0" indent="0">
              <a:buNone/>
            </a:pPr>
            <a:r>
              <a:rPr lang="en-US" sz="2800" b="1" dirty="0">
                <a:solidFill>
                  <a:schemeClr val="tx1"/>
                </a:solidFill>
                <a:effectLst/>
                <a:latin typeface="Arial Narrow" panose="020B0606020202030204" pitchFamily="34" charset="0"/>
              </a:rPr>
              <a:t>Paul’s</a:t>
            </a:r>
            <a:r>
              <a:rPr lang="en-US" sz="2800" dirty="0">
                <a:solidFill>
                  <a:schemeClr val="tx1"/>
                </a:solidFill>
                <a:effectLst/>
                <a:latin typeface="Arial Narrow" panose="020B0606020202030204" pitchFamily="34" charset="0"/>
              </a:rPr>
              <a:t> </a:t>
            </a:r>
            <a:r>
              <a:rPr lang="en-US" sz="2800" b="1" dirty="0">
                <a:solidFill>
                  <a:schemeClr val="tx1"/>
                </a:solidFill>
                <a:effectLst/>
                <a:latin typeface="Arial Narrow" panose="020B0606020202030204" pitchFamily="34" charset="0"/>
              </a:rPr>
              <a:t>Letters</a:t>
            </a:r>
            <a:r>
              <a:rPr lang="en-US" sz="2800" dirty="0">
                <a:solidFill>
                  <a:schemeClr val="tx1"/>
                </a:solidFill>
                <a:effectLst/>
                <a:latin typeface="Arial Narrow" panose="020B0606020202030204" pitchFamily="34" charset="0"/>
              </a:rPr>
              <a:t> were written to various churches and individuals, generally in response to a crises. </a:t>
            </a:r>
          </a:p>
          <a:p>
            <a:r>
              <a:rPr lang="en-US" sz="2800" dirty="0">
                <a:solidFill>
                  <a:schemeClr val="tx1"/>
                </a:solidFill>
                <a:effectLst/>
                <a:latin typeface="Arial Narrow" panose="020B0606020202030204" pitchFamily="34" charset="0"/>
              </a:rPr>
              <a:t>Some addressed problems in churches he had founded, or to encourage his close co-laborers. </a:t>
            </a:r>
          </a:p>
          <a:p>
            <a:r>
              <a:rPr lang="en-US" sz="2800" dirty="0">
                <a:solidFill>
                  <a:schemeClr val="tx1"/>
                </a:solidFill>
                <a:effectLst/>
                <a:latin typeface="Arial Narrow" panose="020B0606020202030204" pitchFamily="34" charset="0"/>
              </a:rPr>
              <a:t>Some were written while he was a prisoner (Ephesians, Philippians, Colossians, Philemon). </a:t>
            </a:r>
          </a:p>
          <a:p>
            <a:r>
              <a:rPr lang="en-US" sz="2800" dirty="0">
                <a:solidFill>
                  <a:schemeClr val="tx1"/>
                </a:solidFill>
                <a:effectLst/>
                <a:latin typeface="Arial Narrow" panose="020B0606020202030204" pitchFamily="34" charset="0"/>
              </a:rPr>
              <a:t>His writings include doctrinal material, end time themes and teachings with practical applications for everyday life. </a:t>
            </a:r>
          </a:p>
          <a:p>
            <a:r>
              <a:rPr lang="en-US" sz="2800" dirty="0">
                <a:solidFill>
                  <a:schemeClr val="tx1"/>
                </a:solidFill>
                <a:effectLst/>
                <a:latin typeface="Arial Narrow" panose="020B0606020202030204" pitchFamily="34" charset="0"/>
              </a:rPr>
              <a:t>A repetitive theme in Paul’s writings is to know Christ and make Him known.</a:t>
            </a:r>
            <a:endParaRPr lang="en-US" sz="2800" dirty="0">
              <a:solidFill>
                <a:schemeClr val="tx1"/>
              </a:solidFill>
              <a:latin typeface="Arial Narrow" panose="020B0606020202030204" pitchFamily="34" charset="0"/>
            </a:endParaRPr>
          </a:p>
        </p:txBody>
      </p:sp>
      <p:sp>
        <p:nvSpPr>
          <p:cNvPr id="4" name="Text Placeholder 3">
            <a:extLst>
              <a:ext uri="{FF2B5EF4-FFF2-40B4-BE49-F238E27FC236}">
                <a16:creationId xmlns:a16="http://schemas.microsoft.com/office/drawing/2014/main" id="{987C3C31-3DF4-466D-B731-A3676F1C6C56}"/>
              </a:ext>
            </a:extLst>
          </p:cNvPr>
          <p:cNvSpPr>
            <a:spLocks noGrp="1"/>
          </p:cNvSpPr>
          <p:nvPr>
            <p:ph type="body" sz="half" idx="2"/>
          </p:nvPr>
        </p:nvSpPr>
        <p:spPr>
          <a:xfrm>
            <a:off x="979714" y="803869"/>
            <a:ext cx="3069772" cy="5879960"/>
          </a:xfrm>
        </p:spPr>
        <p:txBody>
          <a:bodyPr>
            <a:normAutofit fontScale="92500" lnSpcReduction="10000"/>
          </a:bodyPr>
          <a:lstStyle/>
          <a:p>
            <a:pPr algn="ctr"/>
            <a:endParaRPr lang="en-US" sz="2800" b="1" dirty="0"/>
          </a:p>
          <a:p>
            <a:pPr algn="ctr"/>
            <a:r>
              <a:rPr lang="en-US" sz="2800" b="1" dirty="0"/>
              <a:t>Romans</a:t>
            </a:r>
          </a:p>
          <a:p>
            <a:pPr algn="ctr"/>
            <a:r>
              <a:rPr lang="en-US" sz="2800" b="1" dirty="0"/>
              <a:t>1 and 2 Corinthians</a:t>
            </a:r>
          </a:p>
          <a:p>
            <a:pPr algn="ctr"/>
            <a:r>
              <a:rPr lang="en-US" sz="2800" b="1" dirty="0"/>
              <a:t>Galatians</a:t>
            </a:r>
          </a:p>
          <a:p>
            <a:pPr algn="ctr"/>
            <a:r>
              <a:rPr lang="en-US" sz="2800" b="1" dirty="0"/>
              <a:t>Philippians</a:t>
            </a:r>
          </a:p>
          <a:p>
            <a:pPr algn="ctr"/>
            <a:r>
              <a:rPr lang="en-US" sz="2800" b="1" dirty="0"/>
              <a:t>Colossians</a:t>
            </a:r>
          </a:p>
          <a:p>
            <a:pPr algn="ctr"/>
            <a:r>
              <a:rPr lang="en-US" sz="2800" b="1" dirty="0"/>
              <a:t>1 &amp; 2 Thessalonians</a:t>
            </a:r>
          </a:p>
          <a:p>
            <a:pPr algn="ctr"/>
            <a:r>
              <a:rPr lang="en-US" sz="2800" b="1" dirty="0"/>
              <a:t>1 &amp; 2 timothy</a:t>
            </a:r>
          </a:p>
          <a:p>
            <a:pPr algn="ctr"/>
            <a:r>
              <a:rPr lang="en-US" sz="2800" b="1" dirty="0"/>
              <a:t>Titus</a:t>
            </a:r>
          </a:p>
          <a:p>
            <a:pPr algn="ctr"/>
            <a:r>
              <a:rPr lang="en-US" sz="2800" b="1" dirty="0" err="1"/>
              <a:t>Pilemon</a:t>
            </a:r>
            <a:endParaRPr lang="en-US" sz="2800" b="1"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80923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ED88-14A5-4208-AE09-58BE72C27696}"/>
              </a:ext>
            </a:extLst>
          </p:cNvPr>
          <p:cNvSpPr>
            <a:spLocks noGrp="1"/>
          </p:cNvSpPr>
          <p:nvPr>
            <p:ph type="title"/>
          </p:nvPr>
        </p:nvSpPr>
        <p:spPr>
          <a:xfrm>
            <a:off x="587829" y="979715"/>
            <a:ext cx="4310742" cy="762000"/>
          </a:xfrm>
        </p:spPr>
        <p:txBody>
          <a:bodyPr>
            <a:noAutofit/>
          </a:bodyPr>
          <a:lstStyle/>
          <a:p>
            <a:pPr algn="ctr"/>
            <a:r>
              <a:rPr lang="en-US" sz="3600" b="1" dirty="0"/>
              <a:t>General Epistles</a:t>
            </a:r>
          </a:p>
        </p:txBody>
      </p:sp>
      <p:sp>
        <p:nvSpPr>
          <p:cNvPr id="3" name="Content Placeholder 2">
            <a:extLst>
              <a:ext uri="{FF2B5EF4-FFF2-40B4-BE49-F238E27FC236}">
                <a16:creationId xmlns:a16="http://schemas.microsoft.com/office/drawing/2014/main" id="{7BEA8DBE-21A7-47E5-BD8C-A40F5F75CFA6}"/>
              </a:ext>
            </a:extLst>
          </p:cNvPr>
          <p:cNvSpPr>
            <a:spLocks noGrp="1"/>
          </p:cNvSpPr>
          <p:nvPr>
            <p:ph idx="1"/>
          </p:nvPr>
        </p:nvSpPr>
        <p:spPr>
          <a:xfrm>
            <a:off x="5116285" y="609600"/>
            <a:ext cx="5931128" cy="5856513"/>
          </a:xfrm>
        </p:spPr>
        <p:txBody>
          <a:bodyPr>
            <a:normAutofit fontScale="92500" lnSpcReduction="20000"/>
          </a:bodyPr>
          <a:lstStyle/>
          <a:p>
            <a:pPr marL="0" indent="0">
              <a:buNone/>
            </a:pPr>
            <a:r>
              <a:rPr lang="en-US" sz="2800" b="1" dirty="0">
                <a:solidFill>
                  <a:schemeClr val="tx1"/>
                </a:solidFill>
                <a:effectLst/>
              </a:rPr>
              <a:t>The</a:t>
            </a:r>
            <a:r>
              <a:rPr lang="en-US" sz="2800" dirty="0">
                <a:solidFill>
                  <a:schemeClr val="tx1"/>
                </a:solidFill>
                <a:effectLst/>
              </a:rPr>
              <a:t> </a:t>
            </a:r>
            <a:r>
              <a:rPr lang="en-US" sz="2800" b="1" dirty="0">
                <a:solidFill>
                  <a:schemeClr val="tx1"/>
                </a:solidFill>
                <a:effectLst/>
              </a:rPr>
              <a:t>General</a:t>
            </a:r>
            <a:r>
              <a:rPr lang="en-US" sz="2800" dirty="0">
                <a:solidFill>
                  <a:schemeClr val="tx1"/>
                </a:solidFill>
                <a:effectLst/>
              </a:rPr>
              <a:t> </a:t>
            </a:r>
            <a:r>
              <a:rPr lang="en-US" sz="2800" b="1" dirty="0">
                <a:solidFill>
                  <a:schemeClr val="tx1"/>
                </a:solidFill>
                <a:effectLst/>
              </a:rPr>
              <a:t>Letters</a:t>
            </a:r>
            <a:r>
              <a:rPr lang="en-US" sz="2800" dirty="0">
                <a:solidFill>
                  <a:schemeClr val="tx1"/>
                </a:solidFill>
                <a:effectLst/>
              </a:rPr>
              <a:t> </a:t>
            </a:r>
          </a:p>
          <a:p>
            <a:r>
              <a:rPr lang="en-US" sz="2800" dirty="0">
                <a:solidFill>
                  <a:schemeClr val="tx1"/>
                </a:solidFill>
              </a:rPr>
              <a:t>A</a:t>
            </a:r>
            <a:r>
              <a:rPr lang="en-US" sz="2800" dirty="0">
                <a:solidFill>
                  <a:schemeClr val="tx1"/>
                </a:solidFill>
                <a:effectLst/>
              </a:rPr>
              <a:t>re those written by others besides Paul. </a:t>
            </a:r>
          </a:p>
          <a:p>
            <a:r>
              <a:rPr lang="en-US" sz="2800" dirty="0">
                <a:solidFill>
                  <a:schemeClr val="tx1"/>
                </a:solidFill>
                <a:effectLst/>
              </a:rPr>
              <a:t>They were usually written to churches or groups of Christians to deal with needs, problems or questions that had arisen. </a:t>
            </a:r>
          </a:p>
          <a:p>
            <a:r>
              <a:rPr lang="en-US" sz="2800" dirty="0">
                <a:solidFill>
                  <a:schemeClr val="tx1"/>
                </a:solidFill>
                <a:effectLst/>
              </a:rPr>
              <a:t>In these letter, believers are encouraged to stand strong in the faith, even though they were dealing with many difficulties.</a:t>
            </a:r>
          </a:p>
          <a:p>
            <a:r>
              <a:rPr lang="en-US" sz="2800" dirty="0">
                <a:solidFill>
                  <a:schemeClr val="tx1"/>
                </a:solidFill>
                <a:effectLst/>
              </a:rPr>
              <a:t>They also warn against false teachings that were threatening the churches’ sound Gospel foundation.</a:t>
            </a:r>
          </a:p>
          <a:p>
            <a:endParaRPr lang="en-US" dirty="0"/>
          </a:p>
        </p:txBody>
      </p:sp>
      <p:sp>
        <p:nvSpPr>
          <p:cNvPr id="4" name="Text Placeholder 3">
            <a:extLst>
              <a:ext uri="{FF2B5EF4-FFF2-40B4-BE49-F238E27FC236}">
                <a16:creationId xmlns:a16="http://schemas.microsoft.com/office/drawing/2014/main" id="{24D5BC5D-57CF-4232-AB4D-5047076C5388}"/>
              </a:ext>
            </a:extLst>
          </p:cNvPr>
          <p:cNvSpPr>
            <a:spLocks noGrp="1"/>
          </p:cNvSpPr>
          <p:nvPr>
            <p:ph type="body" sz="half" idx="2"/>
          </p:nvPr>
        </p:nvSpPr>
        <p:spPr>
          <a:xfrm>
            <a:off x="805543" y="1741715"/>
            <a:ext cx="3884990" cy="4049486"/>
          </a:xfrm>
        </p:spPr>
        <p:txBody>
          <a:bodyPr>
            <a:normAutofit/>
          </a:bodyPr>
          <a:lstStyle/>
          <a:p>
            <a:pPr algn="ctr"/>
            <a:r>
              <a:rPr lang="en-US" sz="3200" b="1" dirty="0"/>
              <a:t>Hebrews</a:t>
            </a:r>
          </a:p>
          <a:p>
            <a:pPr algn="ctr"/>
            <a:r>
              <a:rPr lang="en-US" sz="3200" b="1" dirty="0"/>
              <a:t>James</a:t>
            </a:r>
          </a:p>
          <a:p>
            <a:pPr algn="ctr"/>
            <a:r>
              <a:rPr lang="en-US" sz="3200" b="1" dirty="0"/>
              <a:t>1 &amp; 2 Peter</a:t>
            </a:r>
          </a:p>
          <a:p>
            <a:pPr algn="ctr"/>
            <a:r>
              <a:rPr lang="en-US" sz="3200" b="1" dirty="0"/>
              <a:t>1, 2 3</a:t>
            </a:r>
            <a:r>
              <a:rPr lang="en-US" sz="3200" b="1" baseline="30000" dirty="0"/>
              <a:t>rd</a:t>
            </a:r>
            <a:r>
              <a:rPr lang="en-US" sz="3200" b="1" dirty="0"/>
              <a:t> John</a:t>
            </a:r>
          </a:p>
          <a:p>
            <a:pPr algn="ctr"/>
            <a:r>
              <a:rPr lang="en-US" sz="3200" b="1" dirty="0"/>
              <a:t>Jude</a:t>
            </a:r>
          </a:p>
        </p:txBody>
      </p:sp>
    </p:spTree>
    <p:extLst>
      <p:ext uri="{BB962C8B-B14F-4D97-AF65-F5344CB8AC3E}">
        <p14:creationId xmlns:p14="http://schemas.microsoft.com/office/powerpoint/2010/main" val="168915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4735-E253-4F7E-A5A0-24BF8123136B}"/>
              </a:ext>
            </a:extLst>
          </p:cNvPr>
          <p:cNvSpPr>
            <a:spLocks noGrp="1"/>
          </p:cNvSpPr>
          <p:nvPr>
            <p:ph type="title"/>
          </p:nvPr>
        </p:nvSpPr>
        <p:spPr>
          <a:xfrm>
            <a:off x="849087" y="1295400"/>
            <a:ext cx="3582236" cy="1600200"/>
          </a:xfrm>
        </p:spPr>
        <p:txBody>
          <a:bodyPr>
            <a:normAutofit/>
          </a:bodyPr>
          <a:lstStyle/>
          <a:p>
            <a:pPr algn="ctr"/>
            <a:r>
              <a:rPr lang="en-US" sz="4000" b="1" dirty="0"/>
              <a:t>Apocalyptic (end times)</a:t>
            </a:r>
          </a:p>
        </p:txBody>
      </p:sp>
      <p:sp>
        <p:nvSpPr>
          <p:cNvPr id="3" name="Content Placeholder 2">
            <a:extLst>
              <a:ext uri="{FF2B5EF4-FFF2-40B4-BE49-F238E27FC236}">
                <a16:creationId xmlns:a16="http://schemas.microsoft.com/office/drawing/2014/main" id="{378BBBA5-E479-4D86-9202-B7BE9A44081A}"/>
              </a:ext>
            </a:extLst>
          </p:cNvPr>
          <p:cNvSpPr>
            <a:spLocks noGrp="1"/>
          </p:cNvSpPr>
          <p:nvPr>
            <p:ph idx="1"/>
          </p:nvPr>
        </p:nvSpPr>
        <p:spPr>
          <a:xfrm>
            <a:off x="5103812" y="522514"/>
            <a:ext cx="5943601" cy="5943600"/>
          </a:xfrm>
        </p:spPr>
        <p:txBody>
          <a:bodyPr>
            <a:normAutofit fontScale="92500" lnSpcReduction="10000"/>
          </a:bodyPr>
          <a:lstStyle/>
          <a:p>
            <a:pPr marL="0" indent="0">
              <a:buNone/>
            </a:pPr>
            <a:r>
              <a:rPr lang="en-US" sz="2800" b="1" dirty="0">
                <a:solidFill>
                  <a:schemeClr val="tx1"/>
                </a:solidFill>
                <a:effectLst/>
              </a:rPr>
              <a:t>Revelation</a:t>
            </a:r>
            <a:r>
              <a:rPr lang="en-US" sz="2800" dirty="0">
                <a:solidFill>
                  <a:schemeClr val="tx1"/>
                </a:solidFill>
                <a:effectLst/>
              </a:rPr>
              <a:t> </a:t>
            </a:r>
          </a:p>
          <a:p>
            <a:r>
              <a:rPr lang="en-US" sz="2800" dirty="0">
                <a:solidFill>
                  <a:schemeClr val="tx1"/>
                </a:solidFill>
              </a:rPr>
              <a:t>W</a:t>
            </a:r>
            <a:r>
              <a:rPr lang="en-US" sz="2800" dirty="0">
                <a:solidFill>
                  <a:schemeClr val="tx1"/>
                </a:solidFill>
                <a:effectLst/>
              </a:rPr>
              <a:t>as written by John, while a prisoner on the Island of Patmos, approximately 85-95 A.D. </a:t>
            </a:r>
          </a:p>
          <a:p>
            <a:r>
              <a:rPr lang="en-US" sz="2800" dirty="0">
                <a:solidFill>
                  <a:schemeClr val="tx1"/>
                </a:solidFill>
                <a:effectLst/>
              </a:rPr>
              <a:t>Its purpose is to give encouragement and hope for all Christians to continue watching for the return and triumph of the Lord Jesus Christ. </a:t>
            </a:r>
          </a:p>
          <a:p>
            <a:r>
              <a:rPr lang="en-US" sz="2800" dirty="0">
                <a:solidFill>
                  <a:schemeClr val="tx1"/>
                </a:solidFill>
                <a:effectLst/>
              </a:rPr>
              <a:t>It also is to warn of the Final Judgment that nonbelievers will endure at the end. </a:t>
            </a:r>
          </a:p>
          <a:p>
            <a:r>
              <a:rPr lang="en-US" sz="2800" dirty="0">
                <a:solidFill>
                  <a:schemeClr val="tx1"/>
                </a:solidFill>
                <a:effectLst/>
              </a:rPr>
              <a:t>Revelation is full of wonderful God-given visions. </a:t>
            </a:r>
          </a:p>
          <a:p>
            <a:endParaRPr lang="en-US" dirty="0"/>
          </a:p>
        </p:txBody>
      </p:sp>
      <p:sp>
        <p:nvSpPr>
          <p:cNvPr id="4" name="Text Placeholder 3">
            <a:extLst>
              <a:ext uri="{FF2B5EF4-FFF2-40B4-BE49-F238E27FC236}">
                <a16:creationId xmlns:a16="http://schemas.microsoft.com/office/drawing/2014/main" id="{C325E605-A419-43B7-84DA-F81D7205D2DD}"/>
              </a:ext>
            </a:extLst>
          </p:cNvPr>
          <p:cNvSpPr>
            <a:spLocks noGrp="1"/>
          </p:cNvSpPr>
          <p:nvPr>
            <p:ph type="body" sz="half" idx="2"/>
          </p:nvPr>
        </p:nvSpPr>
        <p:spPr>
          <a:xfrm>
            <a:off x="849087" y="3326004"/>
            <a:ext cx="3841446" cy="1474596"/>
          </a:xfrm>
        </p:spPr>
        <p:txBody>
          <a:bodyPr>
            <a:normAutofit/>
          </a:bodyPr>
          <a:lstStyle/>
          <a:p>
            <a:pPr algn="ctr"/>
            <a:r>
              <a:rPr lang="en-US" sz="3200" b="1" dirty="0"/>
              <a:t>Revelation</a:t>
            </a:r>
          </a:p>
        </p:txBody>
      </p:sp>
    </p:spTree>
    <p:extLst>
      <p:ext uri="{BB962C8B-B14F-4D97-AF65-F5344CB8AC3E}">
        <p14:creationId xmlns:p14="http://schemas.microsoft.com/office/powerpoint/2010/main" val="245181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2A0669-EB48-4AC7-AC62-4418ED613E6D}"/>
              </a:ext>
            </a:extLst>
          </p:cNvPr>
          <p:cNvSpPr/>
          <p:nvPr/>
        </p:nvSpPr>
        <p:spPr>
          <a:xfrm>
            <a:off x="544287" y="544287"/>
            <a:ext cx="10972800" cy="6771084"/>
          </a:xfrm>
          <a:prstGeom prst="rect">
            <a:avLst/>
          </a:prstGeom>
        </p:spPr>
        <p:txBody>
          <a:bodyPr wrap="square">
            <a:spAutoFit/>
          </a:bodyPr>
          <a:lstStyle/>
          <a:p>
            <a:pPr marL="285750" indent="-285750">
              <a:buFont typeface="Arial" panose="020B0604020202020204" pitchFamily="34" charset="0"/>
              <a:buChar char="•"/>
            </a:pPr>
            <a:r>
              <a:rPr lang="en-US" sz="3200" spc="-25" dirty="0">
                <a:latin typeface="Arial" panose="020B0604020202020204" pitchFamily="34" charset="0"/>
                <a:ea typeface="Garamond" panose="02020404030301010803" pitchFamily="18" charset="0"/>
                <a:cs typeface="Arial" panose="020B0604020202020204" pitchFamily="34" charset="0"/>
              </a:rPr>
              <a:t>S</a:t>
            </a:r>
            <a:r>
              <a:rPr lang="en-US" sz="3200" spc="-45" dirty="0">
                <a:latin typeface="Arial" panose="020B0604020202020204" pitchFamily="34" charset="0"/>
                <a:ea typeface="Garamond" panose="02020404030301010803" pitchFamily="18" charset="0"/>
                <a:cs typeface="Arial" panose="020B0604020202020204" pitchFamily="34" charset="0"/>
              </a:rPr>
              <a:t>c</a:t>
            </a:r>
            <a:r>
              <a:rPr lang="en-US" sz="3200" spc="-30" dirty="0">
                <a:latin typeface="Arial" panose="020B0604020202020204" pitchFamily="34" charset="0"/>
                <a:ea typeface="Garamond" panose="02020404030301010803" pitchFamily="18" charset="0"/>
                <a:cs typeface="Arial" panose="020B0604020202020204" pitchFamily="34" charset="0"/>
              </a:rPr>
              <a:t>hola</a:t>
            </a:r>
            <a:r>
              <a:rPr lang="en-US" sz="3200" spc="-5" dirty="0">
                <a:latin typeface="Arial" panose="020B0604020202020204" pitchFamily="34" charset="0"/>
                <a:ea typeface="Garamond" panose="02020404030301010803" pitchFamily="18" charset="0"/>
                <a:cs typeface="Arial" panose="020B0604020202020204" pitchFamily="34" charset="0"/>
              </a:rPr>
              <a:t>r</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ha</a:t>
            </a:r>
            <a:r>
              <a:rPr lang="en-US" sz="3200" spc="-45" dirty="0">
                <a:latin typeface="Arial" panose="020B0604020202020204" pitchFamily="34" charset="0"/>
                <a:ea typeface="Garamond" panose="02020404030301010803" pitchFamily="18" charset="0"/>
                <a:cs typeface="Arial" panose="020B0604020202020204" pitchFamily="34" charset="0"/>
              </a:rPr>
              <a:t>v</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found</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dirty="0">
                <a:latin typeface="Arial" panose="020B0604020202020204" pitchFamily="34" charset="0"/>
                <a:ea typeface="Garamond" panose="02020404030301010803" pitchFamily="18" charset="0"/>
                <a:cs typeface="Arial" panose="020B0604020202020204" pitchFamily="34" charset="0"/>
              </a:rPr>
              <a:t>a</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20" dirty="0">
                <a:latin typeface="Arial" panose="020B0604020202020204" pitchFamily="34" charset="0"/>
                <a:ea typeface="Garamond" panose="02020404030301010803" pitchFamily="18" charset="0"/>
                <a:cs typeface="Arial" panose="020B0604020202020204" pitchFamily="34" charset="0"/>
              </a:rPr>
              <a:t>w</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 dirty="0">
                <a:latin typeface="Arial" panose="020B0604020202020204" pitchFamily="34" charset="0"/>
                <a:ea typeface="Garamond" panose="02020404030301010803" pitchFamily="18" charset="0"/>
                <a:cs typeface="Arial" panose="020B0604020202020204" pitchFamily="34" charset="0"/>
              </a:rPr>
              <a:t>alt</a:t>
            </a:r>
            <a:r>
              <a:rPr lang="en-US" sz="3200" spc="25" dirty="0">
                <a:latin typeface="Arial" panose="020B0604020202020204" pitchFamily="34" charset="0"/>
                <a:ea typeface="Garamond" panose="02020404030301010803" pitchFamily="18" charset="0"/>
                <a:cs typeface="Arial" panose="020B0604020202020204" pitchFamily="34" charset="0"/>
              </a:rPr>
              <a:t>h</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f</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man</a:t>
            </a:r>
            <a:r>
              <a:rPr lang="en-US" sz="3200" spc="-20" dirty="0">
                <a:latin typeface="Arial" panose="020B0604020202020204" pitchFamily="34" charset="0"/>
                <a:ea typeface="Garamond" panose="02020404030301010803" pitchFamily="18" charset="0"/>
                <a:cs typeface="Arial" panose="020B0604020202020204" pitchFamily="34" charset="0"/>
              </a:rPr>
              <a:t>u</a:t>
            </a:r>
            <a:r>
              <a:rPr lang="en-US" sz="3200" spc="-25" dirty="0">
                <a:latin typeface="Arial" panose="020B0604020202020204" pitchFamily="34" charset="0"/>
                <a:ea typeface="Garamond" panose="02020404030301010803" pitchFamily="18" charset="0"/>
                <a:cs typeface="Arial" panose="020B0604020202020204" pitchFamily="34" charset="0"/>
              </a:rPr>
              <a:t>sc</a:t>
            </a:r>
            <a:r>
              <a:rPr lang="en-US" sz="3200" spc="-10" dirty="0">
                <a:latin typeface="Arial" panose="020B0604020202020204" pitchFamily="34" charset="0"/>
                <a:ea typeface="Garamond" panose="02020404030301010803" pitchFamily="18" charset="0"/>
                <a:cs typeface="Arial" panose="020B0604020202020204" pitchFamily="34" charset="0"/>
              </a:rPr>
              <a:t>r</a:t>
            </a:r>
            <a:r>
              <a:rPr lang="en-US" sz="3200" spc="-25" dirty="0">
                <a:latin typeface="Arial" panose="020B0604020202020204" pitchFamily="34" charset="0"/>
                <a:ea typeface="Garamond" panose="02020404030301010803" pitchFamily="18" charset="0"/>
                <a:cs typeface="Arial" panose="020B0604020202020204" pitchFamily="34" charset="0"/>
              </a:rPr>
              <a:t>ip</a:t>
            </a:r>
            <a:r>
              <a:rPr lang="en-US" sz="3200" spc="-20" dirty="0">
                <a:latin typeface="Arial" panose="020B0604020202020204" pitchFamily="34" charset="0"/>
                <a:ea typeface="Garamond" panose="02020404030301010803" pitchFamily="18" charset="0"/>
                <a:cs typeface="Arial" panose="020B0604020202020204" pitchFamily="34" charset="0"/>
              </a:rPr>
              <a:t>t</a:t>
            </a:r>
            <a:r>
              <a:rPr lang="en-US" sz="3200" spc="-25" dirty="0">
                <a:latin typeface="Arial" panose="020B0604020202020204" pitchFamily="34" charset="0"/>
                <a:ea typeface="Garamond" panose="02020404030301010803" pitchFamily="18" charset="0"/>
                <a:cs typeface="Arial" panose="020B0604020202020204" pitchFamily="34" charset="0"/>
              </a:rPr>
              <a:t>s</a:t>
            </a:r>
            <a:r>
              <a:rPr lang="en-US" sz="3200" spc="5" dirty="0">
                <a:latin typeface="Arial" panose="020B0604020202020204" pitchFamily="34" charset="0"/>
                <a:ea typeface="Garamond" panose="02020404030301010803" pitchFamily="18" charset="0"/>
                <a:cs typeface="Arial" panose="020B0604020202020204" pitchFamily="34" charset="0"/>
              </a:rPr>
              <a:t>,</a:t>
            </a:r>
            <a:r>
              <a:rPr lang="en-US" sz="3200"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c</a:t>
            </a:r>
            <a:r>
              <a:rPr lang="en-US" sz="3200" spc="-30" dirty="0">
                <a:latin typeface="Arial" panose="020B0604020202020204" pitchFamily="34" charset="0"/>
                <a:ea typeface="Garamond" panose="02020404030301010803" pitchFamily="18" charset="0"/>
                <a:cs typeface="Arial" panose="020B0604020202020204" pitchFamily="34" charset="0"/>
              </a:rPr>
              <a:t>o</a:t>
            </a:r>
            <a:r>
              <a:rPr lang="en-US" sz="3200" spc="-25" dirty="0">
                <a:latin typeface="Arial" panose="020B0604020202020204" pitchFamily="34" charset="0"/>
                <a:ea typeface="Garamond" panose="02020404030301010803" pitchFamily="18" charset="0"/>
                <a:cs typeface="Arial" panose="020B0604020202020204" pitchFamily="34" charset="0"/>
              </a:rPr>
              <a:t>p</a:t>
            </a:r>
            <a:r>
              <a:rPr lang="en-US" sz="3200" spc="-30" dirty="0">
                <a:latin typeface="Arial" panose="020B0604020202020204" pitchFamily="34" charset="0"/>
                <a:ea typeface="Garamond" panose="02020404030301010803" pitchFamily="18" charset="0"/>
                <a:cs typeface="Arial" panose="020B0604020202020204" pitchFamily="34" charset="0"/>
              </a:rPr>
              <a:t>ie</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an</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f</a:t>
            </a:r>
            <a:r>
              <a:rPr lang="en-US" sz="3200" spc="-40" dirty="0">
                <a:latin typeface="Arial" panose="020B0604020202020204" pitchFamily="34" charset="0"/>
                <a:ea typeface="Garamond" panose="02020404030301010803" pitchFamily="18" charset="0"/>
                <a:cs typeface="Arial" panose="020B0604020202020204" pitchFamily="34" charset="0"/>
              </a:rPr>
              <a:t>r</a:t>
            </a:r>
            <a:r>
              <a:rPr lang="en-US" sz="3200" spc="-20" dirty="0">
                <a:latin typeface="Arial" panose="020B0604020202020204" pitchFamily="34" charset="0"/>
                <a:ea typeface="Garamond" panose="02020404030301010803" pitchFamily="18" charset="0"/>
                <a:cs typeface="Arial" panose="020B0604020202020204" pitchFamily="34" charset="0"/>
              </a:rPr>
              <a:t>a</a:t>
            </a:r>
            <a:r>
              <a:rPr lang="en-US" sz="3200" spc="-30" dirty="0">
                <a:latin typeface="Arial" panose="020B0604020202020204" pitchFamily="34" charset="0"/>
                <a:ea typeface="Garamond" panose="02020404030301010803" pitchFamily="18" charset="0"/>
                <a:cs typeface="Arial" panose="020B0604020202020204" pitchFamily="34" charset="0"/>
              </a:rPr>
              <a:t>g</a:t>
            </a:r>
            <a:r>
              <a:rPr lang="en-US" sz="3200" spc="-25" dirty="0">
                <a:latin typeface="Arial" panose="020B0604020202020204" pitchFamily="34" charset="0"/>
                <a:ea typeface="Garamond" panose="02020404030301010803" pitchFamily="18" charset="0"/>
                <a:cs typeface="Arial" panose="020B0604020202020204" pitchFamily="34" charset="0"/>
              </a:rPr>
              <a:t>m</a:t>
            </a:r>
            <a:r>
              <a:rPr lang="en-US" sz="3200" spc="-30" dirty="0">
                <a:latin typeface="Arial" panose="020B0604020202020204" pitchFamily="34" charset="0"/>
                <a:ea typeface="Garamond" panose="02020404030301010803" pitchFamily="18" charset="0"/>
                <a:cs typeface="Arial" panose="020B0604020202020204" pitchFamily="34" charset="0"/>
              </a:rPr>
              <a:t>ent</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t</a:t>
            </a:r>
            <a:r>
              <a:rPr lang="en-US" sz="3200" spc="-25" dirty="0">
                <a:latin typeface="Arial" panose="020B0604020202020204" pitchFamily="34" charset="0"/>
                <a:ea typeface="Garamond" panose="02020404030301010803" pitchFamily="18" charset="0"/>
                <a:cs typeface="Arial" panose="020B0604020202020204" pitchFamily="34" charset="0"/>
              </a:rPr>
              <a:t>h</a:t>
            </a:r>
            <a:r>
              <a:rPr lang="en-US" sz="3200" spc="-30" dirty="0">
                <a:latin typeface="Arial" panose="020B0604020202020204" pitchFamily="34" charset="0"/>
                <a:ea typeface="Garamond" panose="02020404030301010803" pitchFamily="18" charset="0"/>
                <a:cs typeface="Arial" panose="020B0604020202020204" pitchFamily="34" charset="0"/>
              </a:rPr>
              <a:t>a</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sub</a:t>
            </a:r>
            <a:r>
              <a:rPr lang="en-US" sz="3200" spc="-25" dirty="0">
                <a:latin typeface="Arial" panose="020B0604020202020204" pitchFamily="34" charset="0"/>
                <a:ea typeface="Garamond" panose="02020404030301010803" pitchFamily="18" charset="0"/>
                <a:cs typeface="Arial" panose="020B0604020202020204" pitchFamily="34" charset="0"/>
              </a:rPr>
              <a:t>s</a:t>
            </a:r>
            <a:r>
              <a:rPr lang="en-US" sz="3200" spc="-30" dirty="0">
                <a:latin typeface="Arial" panose="020B0604020202020204" pitchFamily="34" charset="0"/>
                <a:ea typeface="Garamond" panose="02020404030301010803" pitchFamily="18" charset="0"/>
                <a:cs typeface="Arial" panose="020B0604020202020204" pitchFamily="34" charset="0"/>
              </a:rPr>
              <a:t>tantiat</a:t>
            </a:r>
            <a:r>
              <a:rPr lang="en-US" sz="3200" spc="-25" dirty="0">
                <a:latin typeface="Arial" panose="020B0604020202020204" pitchFamily="34" charset="0"/>
                <a:ea typeface="Garamond" panose="02020404030301010803" pitchFamily="18" charset="0"/>
                <a:cs typeface="Arial" panose="020B0604020202020204" pitchFamily="34" charset="0"/>
              </a:rPr>
              <a:t>e</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40" dirty="0">
                <a:latin typeface="Arial" panose="020B0604020202020204" pitchFamily="34" charset="0"/>
                <a:ea typeface="Garamond" panose="02020404030301010803" pitchFamily="18" charset="0"/>
                <a:cs typeface="Arial" panose="020B0604020202020204" pitchFamily="34" charset="0"/>
              </a:rPr>
              <a:t>r</a:t>
            </a:r>
            <a:r>
              <a:rPr lang="en-US" sz="3200" spc="-30" dirty="0">
                <a:latin typeface="Arial" panose="020B0604020202020204" pitchFamily="34" charset="0"/>
                <a:ea typeface="Garamond" panose="02020404030301010803" pitchFamily="18" charset="0"/>
                <a:cs typeface="Arial" panose="020B0604020202020204" pitchFamily="34" charset="0"/>
              </a:rPr>
              <a:t>eli</a:t>
            </a:r>
            <a:r>
              <a:rPr lang="en-US" sz="3200" spc="-20" dirty="0">
                <a:latin typeface="Arial" panose="020B0604020202020204" pitchFamily="34" charset="0"/>
                <a:ea typeface="Garamond" panose="02020404030301010803" pitchFamily="18" charset="0"/>
                <a:cs typeface="Arial" panose="020B0604020202020204" pitchFamily="34" charset="0"/>
              </a:rPr>
              <a:t>a</a:t>
            </a:r>
            <a:r>
              <a:rPr lang="en-US" sz="3200" spc="-30" dirty="0">
                <a:latin typeface="Arial" panose="020B0604020202020204" pitchFamily="34" charset="0"/>
                <a:ea typeface="Garamond" panose="02020404030301010803" pitchFamily="18" charset="0"/>
                <a:cs typeface="Arial" panose="020B0604020202020204" pitchFamily="34" charset="0"/>
              </a:rPr>
              <a:t>bi</a:t>
            </a:r>
            <a:r>
              <a:rPr lang="en-US" sz="3200" spc="-25" dirty="0">
                <a:latin typeface="Arial" panose="020B0604020202020204" pitchFamily="34" charset="0"/>
                <a:ea typeface="Garamond" panose="02020404030301010803" pitchFamily="18" charset="0"/>
                <a:cs typeface="Arial" panose="020B0604020202020204" pitchFamily="34" charset="0"/>
              </a:rPr>
              <a:t>l</a:t>
            </a:r>
            <a:r>
              <a:rPr lang="en-US" sz="3200" spc="-30" dirty="0">
                <a:latin typeface="Arial" panose="020B0604020202020204" pitchFamily="34" charset="0"/>
                <a:ea typeface="Garamond" panose="02020404030301010803" pitchFamily="18" charset="0"/>
                <a:cs typeface="Arial" panose="020B0604020202020204" pitchFamily="34" charset="0"/>
              </a:rPr>
              <a:t>it</a:t>
            </a:r>
            <a:r>
              <a:rPr lang="en-US" sz="3200" dirty="0">
                <a:latin typeface="Arial" panose="020B0604020202020204" pitchFamily="34" charset="0"/>
                <a:ea typeface="Garamond" panose="02020404030301010803" pitchFamily="18" charset="0"/>
                <a:cs typeface="Arial" panose="020B0604020202020204" pitchFamily="34" charset="0"/>
              </a:rPr>
              <a:t>y</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f</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 </a:t>
            </a:r>
            <a:r>
              <a:rPr lang="en-US" sz="3200" spc="25" dirty="0">
                <a:latin typeface="Arial" panose="020B0604020202020204" pitchFamily="34" charset="0"/>
                <a:ea typeface="Garamond" panose="02020404030301010803" pitchFamily="18" charset="0"/>
                <a:cs typeface="Arial" panose="020B0604020202020204" pitchFamily="34" charset="0"/>
              </a:rPr>
              <a:t>N</a:t>
            </a:r>
            <a:r>
              <a:rPr lang="en-US" sz="3200" spc="1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w</a:t>
            </a:r>
            <a:r>
              <a:rPr lang="en-US" sz="3200" spc="-140" dirty="0">
                <a:latin typeface="Arial" panose="020B0604020202020204" pitchFamily="34" charset="0"/>
                <a:ea typeface="Garamond" panose="02020404030301010803" pitchFamily="18" charset="0"/>
                <a:cs typeface="Arial" panose="020B0604020202020204" pitchFamily="34" charset="0"/>
              </a:rPr>
              <a:t> </a:t>
            </a:r>
            <a:r>
              <a:rPr lang="en-US" sz="3200" spc="-115" dirty="0">
                <a:latin typeface="Arial" panose="020B0604020202020204" pitchFamily="34" charset="0"/>
                <a:ea typeface="Garamond" panose="02020404030301010803" pitchFamily="18" charset="0"/>
                <a:cs typeface="Arial" panose="020B0604020202020204" pitchFamily="34" charset="0"/>
              </a:rPr>
              <a:t>T</a:t>
            </a:r>
            <a:r>
              <a:rPr lang="en-US" sz="3200" spc="-30" dirty="0">
                <a:latin typeface="Arial" panose="020B0604020202020204" pitchFamily="34" charset="0"/>
                <a:ea typeface="Garamond" panose="02020404030301010803" pitchFamily="18" charset="0"/>
                <a:cs typeface="Arial" panose="020B0604020202020204" pitchFamily="34" charset="0"/>
              </a:rPr>
              <a:t>e</a:t>
            </a:r>
            <a:r>
              <a:rPr lang="en-US" sz="3200" spc="-25" dirty="0">
                <a:latin typeface="Arial" panose="020B0604020202020204" pitchFamily="34" charset="0"/>
                <a:ea typeface="Garamond" panose="02020404030301010803" pitchFamily="18" charset="0"/>
                <a:cs typeface="Arial" panose="020B0604020202020204" pitchFamily="34" charset="0"/>
              </a:rPr>
              <a:t>s</a:t>
            </a:r>
            <a:r>
              <a:rPr lang="en-US" sz="3200" spc="-30" dirty="0">
                <a:latin typeface="Arial" panose="020B0604020202020204" pitchFamily="34" charset="0"/>
                <a:ea typeface="Garamond" panose="02020404030301010803" pitchFamily="18" charset="0"/>
                <a:cs typeface="Arial" panose="020B0604020202020204" pitchFamily="34" charset="0"/>
              </a:rPr>
              <a:t>tamen</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10" dirty="0">
                <a:latin typeface="Arial" panose="020B0604020202020204" pitchFamily="34" charset="0"/>
                <a:ea typeface="Garamond" panose="02020404030301010803" pitchFamily="18" charset="0"/>
                <a:cs typeface="Arial" panose="020B0604020202020204" pitchFamily="34" charset="0"/>
              </a:rPr>
              <a:t> w</a:t>
            </a:r>
            <a:r>
              <a:rPr lang="en-US" sz="3200" spc="10" dirty="0">
                <a:latin typeface="Arial" panose="020B0604020202020204" pitchFamily="34" charset="0"/>
                <a:ea typeface="Garamond" panose="02020404030301010803" pitchFamily="18" charset="0"/>
                <a:cs typeface="Arial" panose="020B0604020202020204" pitchFamily="34" charset="0"/>
              </a:rPr>
              <a:t>r</a:t>
            </a:r>
            <a:r>
              <a:rPr lang="en-US" sz="3200" spc="-10" dirty="0">
                <a:latin typeface="Arial" panose="020B0604020202020204" pitchFamily="34" charset="0"/>
                <a:ea typeface="Garamond" panose="02020404030301010803" pitchFamily="18" charset="0"/>
                <a:cs typeface="Arial" panose="020B0604020202020204" pitchFamily="34" charset="0"/>
              </a:rPr>
              <a:t>i</a:t>
            </a:r>
            <a:r>
              <a:rPr lang="en-US" sz="3200" spc="-5" dirty="0">
                <a:latin typeface="Arial" panose="020B0604020202020204" pitchFamily="34" charset="0"/>
                <a:ea typeface="Garamond" panose="02020404030301010803" pitchFamily="18" charset="0"/>
                <a:cs typeface="Arial" panose="020B0604020202020204" pitchFamily="34" charset="0"/>
              </a:rPr>
              <a:t>t</a:t>
            </a:r>
            <a:r>
              <a:rPr lang="en-US" sz="3200" spc="-10" dirty="0">
                <a:latin typeface="Arial" panose="020B0604020202020204" pitchFamily="34" charset="0"/>
                <a:ea typeface="Garamond" panose="02020404030301010803" pitchFamily="18" charset="0"/>
                <a:cs typeface="Arial" panose="020B0604020202020204" pitchFamily="34" charset="0"/>
              </a:rPr>
              <a:t>ing</a:t>
            </a:r>
            <a:r>
              <a:rPr lang="en-US" sz="3200" spc="2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45" dirty="0">
                <a:latin typeface="Arial" panose="020B0604020202020204" pitchFamily="34" charset="0"/>
                <a:ea typeface="Garamond" panose="02020404030301010803" pitchFamily="18" charset="0"/>
                <a:cs typeface="Arial" panose="020B0604020202020204" pitchFamily="34" charset="0"/>
              </a:rPr>
              <a:t>f</a:t>
            </a:r>
            <a:r>
              <a:rPr lang="en-US" sz="3200" spc="-25" dirty="0">
                <a:latin typeface="Arial" panose="020B0604020202020204" pitchFamily="34" charset="0"/>
                <a:ea typeface="Garamond" panose="02020404030301010803" pitchFamily="18" charset="0"/>
                <a:cs typeface="Arial" panose="020B0604020202020204" pitchFamily="34" charset="0"/>
              </a:rPr>
              <a:t>a</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b</a:t>
            </a:r>
            <a:r>
              <a:rPr lang="en-US" sz="3200" spc="-10" dirty="0">
                <a:latin typeface="Arial" panose="020B0604020202020204" pitchFamily="34" charset="0"/>
                <a:ea typeface="Garamond" panose="02020404030301010803" pitchFamily="18" charset="0"/>
                <a:cs typeface="Arial" panose="020B0604020202020204" pitchFamily="34" charset="0"/>
              </a:rPr>
              <a:t>e</a:t>
            </a:r>
            <a:r>
              <a:rPr lang="en-US" sz="3200" spc="-50" dirty="0">
                <a:latin typeface="Arial" panose="020B0604020202020204" pitchFamily="34" charset="0"/>
                <a:ea typeface="Garamond" panose="02020404030301010803" pitchFamily="18" charset="0"/>
                <a:cs typeface="Arial" panose="020B0604020202020204" pitchFamily="34" charset="0"/>
              </a:rPr>
              <a:t>y</a:t>
            </a:r>
            <a:r>
              <a:rPr lang="en-US" sz="3200" spc="-25" dirty="0">
                <a:latin typeface="Arial" panose="020B0604020202020204" pitchFamily="34" charset="0"/>
                <a:ea typeface="Garamond" panose="02020404030301010803" pitchFamily="18" charset="0"/>
                <a:cs typeface="Arial" panose="020B0604020202020204" pitchFamily="34" charset="0"/>
              </a:rPr>
              <a:t>o</a:t>
            </a:r>
            <a:r>
              <a:rPr lang="en-US" sz="3200" spc="-30" dirty="0">
                <a:latin typeface="Arial" panose="020B0604020202020204" pitchFamily="34" charset="0"/>
                <a:ea typeface="Garamond" panose="02020404030301010803" pitchFamily="18" charset="0"/>
                <a:cs typeface="Arial" panose="020B0604020202020204" pitchFamily="34" charset="0"/>
              </a:rPr>
              <a:t>n</a:t>
            </a:r>
            <a:r>
              <a:rPr lang="en-US" sz="3200" dirty="0">
                <a:latin typeface="Arial" panose="020B0604020202020204" pitchFamily="34" charset="0"/>
                <a:ea typeface="Garamond" panose="02020404030301010803" pitchFamily="18" charset="0"/>
                <a:cs typeface="Arial" panose="020B0604020202020204" pitchFamily="34" charset="0"/>
              </a:rPr>
              <a:t>d</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tha</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a</a:t>
            </a:r>
            <a:r>
              <a:rPr lang="en-US" sz="3200" spc="-40" dirty="0">
                <a:latin typeface="Arial" panose="020B0604020202020204" pitchFamily="34" charset="0"/>
                <a:ea typeface="Garamond" panose="02020404030301010803" pitchFamily="18" charset="0"/>
                <a:cs typeface="Arial" panose="020B0604020202020204" pitchFamily="34" charset="0"/>
              </a:rPr>
              <a:t>v</a:t>
            </a:r>
            <a:r>
              <a:rPr lang="en-US" sz="3200" spc="-30" dirty="0">
                <a:latin typeface="Arial" panose="020B0604020202020204" pitchFamily="34" charset="0"/>
                <a:ea typeface="Garamond" panose="02020404030301010803" pitchFamily="18" charset="0"/>
                <a:cs typeface="Arial" panose="020B0604020202020204" pitchFamily="34" charset="0"/>
              </a:rPr>
              <a:t>ai</a:t>
            </a:r>
            <a:r>
              <a:rPr lang="en-US" sz="3200" spc="-25" dirty="0">
                <a:latin typeface="Arial" panose="020B0604020202020204" pitchFamily="34" charset="0"/>
                <a:ea typeface="Garamond" panose="02020404030301010803" pitchFamily="18" charset="0"/>
                <a:cs typeface="Arial" panose="020B0604020202020204" pitchFamily="34" charset="0"/>
              </a:rPr>
              <a:t>la</a:t>
            </a:r>
            <a:r>
              <a:rPr lang="en-US" sz="3200" spc="-40" dirty="0">
                <a:latin typeface="Arial" panose="020B0604020202020204" pitchFamily="34" charset="0"/>
                <a:ea typeface="Garamond" panose="02020404030301010803" pitchFamily="18" charset="0"/>
                <a:cs typeface="Arial" panose="020B0604020202020204" pitchFamily="34" charset="0"/>
              </a:rPr>
              <a:t>b</a:t>
            </a:r>
            <a:r>
              <a:rPr lang="en-US" sz="3200" spc="-25" dirty="0">
                <a:latin typeface="Arial" panose="020B0604020202020204" pitchFamily="34" charset="0"/>
                <a:ea typeface="Garamond" panose="02020404030301010803" pitchFamily="18" charset="0"/>
                <a:cs typeface="Arial" panose="020B0604020202020204" pitchFamily="34" charset="0"/>
              </a:rPr>
              <a:t>l</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55" dirty="0">
                <a:latin typeface="Arial" panose="020B0604020202020204" pitchFamily="34" charset="0"/>
                <a:ea typeface="Garamond" panose="02020404030301010803" pitchFamily="18" charset="0"/>
                <a:cs typeface="Arial" panose="020B0604020202020204" pitchFamily="34" charset="0"/>
              </a:rPr>
              <a:t>f</a:t>
            </a:r>
            <a:r>
              <a:rPr lang="en-US" sz="3200" spc="-30"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a</a:t>
            </a:r>
            <a:r>
              <a:rPr lang="en-US" sz="3200" spc="-50" dirty="0">
                <a:latin typeface="Arial" panose="020B0604020202020204" pitchFamily="34" charset="0"/>
                <a:ea typeface="Garamond" panose="02020404030301010803" pitchFamily="18" charset="0"/>
                <a:cs typeface="Arial" panose="020B0604020202020204" pitchFamily="34" charset="0"/>
              </a:rPr>
              <a:t>n</a:t>
            </a:r>
            <a:r>
              <a:rPr lang="en-US" sz="3200" dirty="0">
                <a:latin typeface="Arial" panose="020B0604020202020204" pitchFamily="34" charset="0"/>
                <a:ea typeface="Garamond" panose="02020404030301010803" pitchFamily="18" charset="0"/>
                <a:cs typeface="Arial" panose="020B0604020202020204" pitchFamily="34" charset="0"/>
              </a:rPr>
              <a:t>y</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othe</a:t>
            </a:r>
            <a:r>
              <a:rPr lang="en-US" sz="3200" dirty="0">
                <a:latin typeface="Arial" panose="020B0604020202020204" pitchFamily="34" charset="0"/>
                <a:ea typeface="Garamond" panose="02020404030301010803" pitchFamily="18" charset="0"/>
                <a:cs typeface="Arial" panose="020B0604020202020204" pitchFamily="34" charset="0"/>
              </a:rPr>
              <a:t>r</a:t>
            </a:r>
            <a:r>
              <a:rPr lang="en-US" sz="3200" spc="-10" dirty="0">
                <a:latin typeface="Arial" panose="020B0604020202020204" pitchFamily="34" charset="0"/>
                <a:ea typeface="Garamond" panose="02020404030301010803" pitchFamily="18" charset="0"/>
                <a:cs typeface="Arial" panose="020B0604020202020204" pitchFamily="34" charset="0"/>
              </a:rPr>
              <a:t> w</a:t>
            </a:r>
            <a:r>
              <a:rPr lang="en-US" sz="3200" spc="10" dirty="0">
                <a:latin typeface="Arial" panose="020B0604020202020204" pitchFamily="34" charset="0"/>
                <a:ea typeface="Garamond" panose="02020404030301010803" pitchFamily="18" charset="0"/>
                <a:cs typeface="Arial" panose="020B0604020202020204" pitchFamily="34" charset="0"/>
              </a:rPr>
              <a:t>r</a:t>
            </a:r>
            <a:r>
              <a:rPr lang="en-US" sz="3200" spc="-5" dirty="0">
                <a:latin typeface="Arial" panose="020B0604020202020204" pitchFamily="34" charset="0"/>
                <a:ea typeface="Garamond" panose="02020404030301010803" pitchFamily="18" charset="0"/>
                <a:cs typeface="Arial" panose="020B0604020202020204" pitchFamily="34" charset="0"/>
              </a:rPr>
              <a:t>i</a:t>
            </a:r>
            <a:r>
              <a:rPr lang="en-US" sz="3200" spc="-10" dirty="0">
                <a:latin typeface="Arial" panose="020B0604020202020204" pitchFamily="34" charset="0"/>
                <a:ea typeface="Garamond" panose="02020404030301010803" pitchFamily="18" charset="0"/>
                <a:cs typeface="Arial" panose="020B0604020202020204" pitchFamily="34" charset="0"/>
              </a:rPr>
              <a:t>ting</a:t>
            </a:r>
            <a:r>
              <a:rPr lang="en-US" sz="3200" spc="20" dirty="0">
                <a:latin typeface="Arial" panose="020B0604020202020204" pitchFamily="34" charset="0"/>
                <a:ea typeface="Garamond" panose="02020404030301010803" pitchFamily="18" charset="0"/>
                <a:cs typeface="Arial" panose="020B0604020202020204" pitchFamily="34" charset="0"/>
              </a:rPr>
              <a:t>s</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f</a:t>
            </a:r>
            <a:r>
              <a:rPr lang="en-US" sz="3200" spc="-40" dirty="0">
                <a:latin typeface="Arial" panose="020B0604020202020204" pitchFamily="34" charset="0"/>
                <a:ea typeface="Garamond" panose="02020404030301010803" pitchFamily="18" charset="0"/>
                <a:cs typeface="Arial" panose="020B0604020202020204" pitchFamily="34" charset="0"/>
              </a:rPr>
              <a:t>r</a:t>
            </a:r>
            <a:r>
              <a:rPr lang="en-US" sz="3200" spc="-25"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m</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ancien</a:t>
            </a:r>
            <a:r>
              <a:rPr lang="en-US" sz="3200" dirty="0">
                <a:latin typeface="Arial" panose="020B0604020202020204" pitchFamily="34" charset="0"/>
                <a:ea typeface="Garamond" panose="02020404030301010803" pitchFamily="18" charset="0"/>
                <a:cs typeface="Arial" panose="020B0604020202020204" pitchFamily="34" charset="0"/>
              </a:rPr>
              <a:t>t</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15" dirty="0">
                <a:latin typeface="Arial" panose="020B0604020202020204" pitchFamily="34" charset="0"/>
                <a:ea typeface="Garamond" panose="02020404030301010803" pitchFamily="18" charset="0"/>
                <a:cs typeface="Arial" panose="020B0604020202020204" pitchFamily="34" charset="0"/>
              </a:rPr>
              <a:t>w</a:t>
            </a:r>
            <a:r>
              <a:rPr lang="en-US" sz="3200" spc="5"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rld</a:t>
            </a:r>
            <a:r>
              <a:rPr lang="en-US" sz="3200" spc="30" dirty="0">
                <a:latin typeface="Arial" panose="020B0604020202020204" pitchFamily="34" charset="0"/>
                <a:ea typeface="Garamond" panose="02020404030301010803" pitchFamily="18" charset="0"/>
                <a:cs typeface="Arial" panose="020B0604020202020204" pitchFamily="34" charset="0"/>
              </a:rPr>
              <a:t>.</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Th</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20" dirty="0">
                <a:latin typeface="Arial" panose="020B0604020202020204" pitchFamily="34" charset="0"/>
                <a:ea typeface="Garamond" panose="02020404030301010803" pitchFamily="18" charset="0"/>
                <a:cs typeface="Arial" panose="020B0604020202020204" pitchFamily="34" charset="0"/>
              </a:rPr>
              <a:t>w</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5" dirty="0">
                <a:latin typeface="Arial" panose="020B0604020202020204" pitchFamily="34" charset="0"/>
                <a:ea typeface="Garamond" panose="02020404030301010803" pitchFamily="18" charset="0"/>
                <a:cs typeface="Arial" panose="020B0604020202020204" pitchFamily="34" charset="0"/>
              </a:rPr>
              <a:t>alt</a:t>
            </a:r>
            <a:r>
              <a:rPr lang="en-US" sz="3200" spc="25" dirty="0">
                <a:latin typeface="Arial" panose="020B0604020202020204" pitchFamily="34" charset="0"/>
                <a:ea typeface="Garamond" panose="02020404030301010803" pitchFamily="18" charset="0"/>
                <a:cs typeface="Arial" panose="020B0604020202020204" pitchFamily="34" charset="0"/>
              </a:rPr>
              <a:t>h</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o</a:t>
            </a:r>
            <a:r>
              <a:rPr lang="en-US" sz="3200" dirty="0">
                <a:latin typeface="Arial" panose="020B0604020202020204" pitchFamily="34" charset="0"/>
                <a:ea typeface="Garamond" panose="02020404030301010803" pitchFamily="18" charset="0"/>
                <a:cs typeface="Arial" panose="020B0604020202020204" pitchFamily="34" charset="0"/>
              </a:rPr>
              <a:t>f </a:t>
            </a:r>
            <a:r>
              <a:rPr lang="en-US" sz="3200" spc="-25" dirty="0">
                <a:latin typeface="Arial" panose="020B0604020202020204" pitchFamily="34" charset="0"/>
                <a:ea typeface="Garamond" panose="02020404030301010803" pitchFamily="18" charset="0"/>
                <a:cs typeface="Arial" panose="020B0604020202020204" pitchFamily="34" charset="0"/>
              </a:rPr>
              <a:t>e</a:t>
            </a:r>
            <a:r>
              <a:rPr lang="en-US" sz="3200" spc="-30" dirty="0">
                <a:latin typeface="Arial" panose="020B0604020202020204" pitchFamily="34" charset="0"/>
                <a:ea typeface="Garamond" panose="02020404030301010803" pitchFamily="18" charset="0"/>
                <a:cs typeface="Arial" panose="020B0604020202020204" pitchFamily="34" charset="0"/>
              </a:rPr>
              <a:t>vide</a:t>
            </a:r>
            <a:r>
              <a:rPr lang="en-US" sz="3200" spc="-25" dirty="0">
                <a:latin typeface="Arial" panose="020B0604020202020204" pitchFamily="34" charset="0"/>
                <a:ea typeface="Garamond" panose="02020404030301010803" pitchFamily="18" charset="0"/>
                <a:cs typeface="Arial" panose="020B0604020202020204" pitchFamily="34" charset="0"/>
              </a:rPr>
              <a:t>n</a:t>
            </a:r>
            <a:r>
              <a:rPr lang="en-US" sz="3200" spc="-30" dirty="0">
                <a:latin typeface="Arial" panose="020B0604020202020204" pitchFamily="34" charset="0"/>
                <a:ea typeface="Garamond" panose="02020404030301010803" pitchFamily="18" charset="0"/>
                <a:cs typeface="Arial" panose="020B0604020202020204" pitchFamily="34" charset="0"/>
              </a:rPr>
              <a:t>c</a:t>
            </a:r>
            <a:r>
              <a:rPr lang="en-US" sz="3200" dirty="0">
                <a:latin typeface="Arial" panose="020B0604020202020204" pitchFamily="34" charset="0"/>
                <a:ea typeface="Garamond" panose="02020404030301010803" pitchFamily="18" charset="0"/>
                <a:cs typeface="Arial" panose="020B0604020202020204" pitchFamily="34" charset="0"/>
              </a:rPr>
              <a:t>e</a:t>
            </a:r>
            <a:r>
              <a:rPr lang="en-US" sz="3200" spc="-15"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i</a:t>
            </a:r>
            <a:r>
              <a:rPr lang="en-US" sz="3200" dirty="0">
                <a:latin typeface="Arial" panose="020B0604020202020204" pitchFamily="34" charset="0"/>
                <a:ea typeface="Garamond" panose="02020404030301010803" pitchFamily="18" charset="0"/>
                <a:cs typeface="Arial" panose="020B0604020202020204" pitchFamily="34" charset="0"/>
              </a:rPr>
              <a:t>s</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30" dirty="0">
                <a:latin typeface="Arial" panose="020B0604020202020204" pitchFamily="34" charset="0"/>
                <a:ea typeface="Garamond" panose="02020404030301010803" pitchFamily="18" charset="0"/>
                <a:cs typeface="Arial" panose="020B0604020202020204" pitchFamily="34" charset="0"/>
              </a:rPr>
              <a:t>simp</a:t>
            </a:r>
            <a:r>
              <a:rPr lang="en-US" sz="3200" spc="-45" dirty="0">
                <a:latin typeface="Arial" panose="020B0604020202020204" pitchFamily="34" charset="0"/>
                <a:ea typeface="Garamond" panose="02020404030301010803" pitchFamily="18" charset="0"/>
                <a:cs typeface="Arial" panose="020B0604020202020204" pitchFamily="34" charset="0"/>
              </a:rPr>
              <a:t>l</a:t>
            </a:r>
            <a:r>
              <a:rPr lang="en-US" sz="3200" dirty="0">
                <a:latin typeface="Arial" panose="020B0604020202020204" pitchFamily="34" charset="0"/>
                <a:ea typeface="Garamond" panose="02020404030301010803" pitchFamily="18" charset="0"/>
                <a:cs typeface="Arial" panose="020B0604020202020204" pitchFamily="34" charset="0"/>
              </a:rPr>
              <a:t>y</a:t>
            </a:r>
            <a:r>
              <a:rPr lang="en-US" sz="3200" spc="-10" dirty="0">
                <a:latin typeface="Arial" panose="020B0604020202020204" pitchFamily="34" charset="0"/>
                <a:ea typeface="Garamond" panose="02020404030301010803" pitchFamily="18" charset="0"/>
                <a:cs typeface="Arial" panose="020B0604020202020204" pitchFamily="34" charset="0"/>
              </a:rPr>
              <a:t> </a:t>
            </a:r>
            <a:r>
              <a:rPr lang="en-US" sz="3200" spc="-25" dirty="0">
                <a:latin typeface="Arial" panose="020B0604020202020204" pitchFamily="34" charset="0"/>
                <a:ea typeface="Garamond" panose="02020404030301010803" pitchFamily="18" charset="0"/>
                <a:cs typeface="Arial" panose="020B0604020202020204" pitchFamily="34" charset="0"/>
              </a:rPr>
              <a:t>st</a:t>
            </a:r>
            <a:r>
              <a:rPr lang="en-US" sz="3200" spc="-15" dirty="0">
                <a:latin typeface="Arial" panose="020B0604020202020204" pitchFamily="34" charset="0"/>
                <a:ea typeface="Garamond" panose="02020404030301010803" pitchFamily="18" charset="0"/>
                <a:cs typeface="Arial" panose="020B0604020202020204" pitchFamily="34" charset="0"/>
              </a:rPr>
              <a:t>a</a:t>
            </a:r>
            <a:r>
              <a:rPr lang="en-US" sz="3200" spc="-25" dirty="0">
                <a:latin typeface="Arial" panose="020B0604020202020204" pitchFamily="34" charset="0"/>
                <a:ea typeface="Garamond" panose="02020404030301010803" pitchFamily="18" charset="0"/>
                <a:cs typeface="Arial" panose="020B0604020202020204" pitchFamily="34" charset="0"/>
              </a:rPr>
              <a:t>g</a:t>
            </a:r>
            <a:r>
              <a:rPr lang="en-US" sz="3200" spc="-45" dirty="0">
                <a:latin typeface="Arial" panose="020B0604020202020204" pitchFamily="34" charset="0"/>
                <a:ea typeface="Garamond" panose="02020404030301010803" pitchFamily="18" charset="0"/>
                <a:cs typeface="Arial" panose="020B0604020202020204" pitchFamily="34" charset="0"/>
              </a:rPr>
              <a:t>g</a:t>
            </a:r>
            <a:r>
              <a:rPr lang="en-US" sz="3200" spc="-25" dirty="0">
                <a:latin typeface="Arial" panose="020B0604020202020204" pitchFamily="34" charset="0"/>
                <a:ea typeface="Garamond" panose="02020404030301010803" pitchFamily="18" charset="0"/>
                <a:cs typeface="Arial" panose="020B0604020202020204" pitchFamily="34" charset="0"/>
              </a:rPr>
              <a:t>e</a:t>
            </a:r>
            <a:r>
              <a:rPr lang="en-US" sz="3200" spc="-10" dirty="0">
                <a:latin typeface="Arial" panose="020B0604020202020204" pitchFamily="34" charset="0"/>
                <a:ea typeface="Garamond" panose="02020404030301010803" pitchFamily="18" charset="0"/>
                <a:cs typeface="Arial" panose="020B0604020202020204" pitchFamily="34" charset="0"/>
              </a:rPr>
              <a:t>r</a:t>
            </a:r>
            <a:r>
              <a:rPr lang="en-US" sz="3200" spc="-25" dirty="0">
                <a:latin typeface="Arial" panose="020B0604020202020204" pitchFamily="34" charset="0"/>
                <a:ea typeface="Garamond" panose="02020404030301010803" pitchFamily="18" charset="0"/>
                <a:cs typeface="Arial" panose="020B0604020202020204" pitchFamily="34" charset="0"/>
              </a:rPr>
              <a:t>in</a:t>
            </a:r>
            <a:r>
              <a:rPr lang="en-US" sz="3200" spc="-20" dirty="0">
                <a:latin typeface="Arial" panose="020B0604020202020204" pitchFamily="34" charset="0"/>
                <a:ea typeface="Garamond" panose="02020404030301010803" pitchFamily="18" charset="0"/>
                <a:cs typeface="Arial" panose="020B0604020202020204" pitchFamily="34" charset="0"/>
              </a:rPr>
              <a:t>g</a:t>
            </a:r>
            <a:r>
              <a:rPr lang="en-US" sz="3200" spc="5" dirty="0">
                <a:latin typeface="Arial" panose="020B0604020202020204" pitchFamily="34" charset="0"/>
                <a:ea typeface="Garamond" panose="02020404030301010803" pitchFamily="18" charset="0"/>
                <a:cs typeface="Arial" panose="020B0604020202020204" pitchFamily="34" charset="0"/>
              </a:rPr>
              <a:t>.</a:t>
            </a:r>
          </a:p>
          <a:p>
            <a:pPr marL="285750" indent="-285750">
              <a:buFont typeface="Arial" panose="020B0604020202020204" pitchFamily="34" charset="0"/>
              <a:buChar char="•"/>
            </a:pPr>
            <a:endParaRPr lang="en-US" sz="3200" spc="5" dirty="0">
              <a:latin typeface="Arial" panose="020B0604020202020204" pitchFamily="34" charset="0"/>
              <a:ea typeface="Garamond" panose="02020404030301010803" pitchFamily="18"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In the chart on the next slide you will see how the New Testament compares to other ancient famous selections of literature, in regard to when the originals were written, the age of copies we have available and the number of copies available.  It’s a startling comparison!</a:t>
            </a:r>
          </a:p>
          <a:p>
            <a:pPr marL="285750" indent="-285750">
              <a:buFont typeface="Arial" panose="020B0604020202020204" pitchFamily="34" charset="0"/>
              <a:buChar char="•"/>
            </a:pPr>
            <a:endParaRPr lang="en-US" sz="3200" b="1" spc="5" dirty="0">
              <a:latin typeface="Arial" panose="020B0604020202020204" pitchFamily="34" charset="0"/>
              <a:ea typeface="Garamond" panose="02020404030301010803" pitchFamily="18" charset="0"/>
            </a:endParaRPr>
          </a:p>
          <a:p>
            <a:endParaRPr lang="en-US" sz="3200" b="1" spc="5" dirty="0">
              <a:latin typeface="Arial" panose="020B0604020202020204" pitchFamily="34" charset="0"/>
            </a:endParaRPr>
          </a:p>
          <a:p>
            <a:endParaRPr lang="en-US" b="1" dirty="0"/>
          </a:p>
        </p:txBody>
      </p:sp>
    </p:spTree>
    <p:extLst>
      <p:ext uri="{BB962C8B-B14F-4D97-AF65-F5344CB8AC3E}">
        <p14:creationId xmlns:p14="http://schemas.microsoft.com/office/powerpoint/2010/main" val="105377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9881F7C-3CC2-4414-8817-5269D3BDBD56}"/>
              </a:ext>
            </a:extLst>
          </p:cNvPr>
          <p:cNvGraphicFramePr>
            <a:graphicFrameLocks noGrp="1"/>
          </p:cNvGraphicFramePr>
          <p:nvPr>
            <p:extLst>
              <p:ext uri="{D42A27DB-BD31-4B8C-83A1-F6EECF244321}">
                <p14:modId xmlns:p14="http://schemas.microsoft.com/office/powerpoint/2010/main" val="2241255459"/>
              </p:ext>
            </p:extLst>
          </p:nvPr>
        </p:nvGraphicFramePr>
        <p:xfrm>
          <a:off x="192505" y="611098"/>
          <a:ext cx="11721166" cy="5635803"/>
        </p:xfrm>
        <a:graphic>
          <a:graphicData uri="http://schemas.openxmlformats.org/drawingml/2006/table">
            <a:tbl>
              <a:tblPr firstRow="1" bandRow="1">
                <a:tableStyleId>{5C22544A-7EE6-4342-B048-85BDC9FD1C3A}</a:tableStyleId>
              </a:tblPr>
              <a:tblGrid>
                <a:gridCol w="2046720">
                  <a:extLst>
                    <a:ext uri="{9D8B030D-6E8A-4147-A177-3AD203B41FA5}">
                      <a16:colId xmlns:a16="http://schemas.microsoft.com/office/drawing/2014/main" val="226432560"/>
                    </a:ext>
                  </a:extLst>
                </a:gridCol>
                <a:gridCol w="2691558">
                  <a:extLst>
                    <a:ext uri="{9D8B030D-6E8A-4147-A177-3AD203B41FA5}">
                      <a16:colId xmlns:a16="http://schemas.microsoft.com/office/drawing/2014/main" val="1381952681"/>
                    </a:ext>
                  </a:extLst>
                </a:gridCol>
                <a:gridCol w="1806698">
                  <a:extLst>
                    <a:ext uri="{9D8B030D-6E8A-4147-A177-3AD203B41FA5}">
                      <a16:colId xmlns:a16="http://schemas.microsoft.com/office/drawing/2014/main" val="2396911062"/>
                    </a:ext>
                  </a:extLst>
                </a:gridCol>
                <a:gridCol w="1860911">
                  <a:extLst>
                    <a:ext uri="{9D8B030D-6E8A-4147-A177-3AD203B41FA5}">
                      <a16:colId xmlns:a16="http://schemas.microsoft.com/office/drawing/2014/main" val="590899590"/>
                    </a:ext>
                  </a:extLst>
                </a:gridCol>
                <a:gridCol w="1693768">
                  <a:extLst>
                    <a:ext uri="{9D8B030D-6E8A-4147-A177-3AD203B41FA5}">
                      <a16:colId xmlns:a16="http://schemas.microsoft.com/office/drawing/2014/main" val="2165477524"/>
                    </a:ext>
                  </a:extLst>
                </a:gridCol>
                <a:gridCol w="1621511">
                  <a:extLst>
                    <a:ext uri="{9D8B030D-6E8A-4147-A177-3AD203B41FA5}">
                      <a16:colId xmlns:a16="http://schemas.microsoft.com/office/drawing/2014/main" val="2364057351"/>
                    </a:ext>
                  </a:extLst>
                </a:gridCol>
              </a:tblGrid>
              <a:tr h="1543463">
                <a:tc>
                  <a:txBody>
                    <a:bodyPr/>
                    <a:lstStyle/>
                    <a:p>
                      <a:r>
                        <a:rPr lang="en-US" sz="3200" dirty="0"/>
                        <a:t>Author</a:t>
                      </a:r>
                    </a:p>
                  </a:txBody>
                  <a:tcPr/>
                </a:tc>
                <a:tc>
                  <a:txBody>
                    <a:bodyPr/>
                    <a:lstStyle/>
                    <a:p>
                      <a:r>
                        <a:rPr lang="en-US" sz="3200" dirty="0"/>
                        <a:t>Title</a:t>
                      </a:r>
                    </a:p>
                  </a:txBody>
                  <a:tcPr/>
                </a:tc>
                <a:tc>
                  <a:txBody>
                    <a:bodyPr/>
                    <a:lstStyle/>
                    <a:p>
                      <a:r>
                        <a:rPr lang="en-US" sz="3200" dirty="0"/>
                        <a:t>Date </a:t>
                      </a:r>
                    </a:p>
                    <a:p>
                      <a:r>
                        <a:rPr lang="en-US" sz="3200" dirty="0"/>
                        <a:t>Written</a:t>
                      </a:r>
                    </a:p>
                  </a:txBody>
                  <a:tcPr/>
                </a:tc>
                <a:tc>
                  <a:txBody>
                    <a:bodyPr/>
                    <a:lstStyle/>
                    <a:p>
                      <a:r>
                        <a:rPr lang="en-US" sz="2800" dirty="0"/>
                        <a:t>Earliest</a:t>
                      </a:r>
                    </a:p>
                    <a:p>
                      <a:r>
                        <a:rPr lang="en-US" sz="2800" dirty="0"/>
                        <a:t>Copy Available</a:t>
                      </a:r>
                    </a:p>
                  </a:txBody>
                  <a:tcPr/>
                </a:tc>
                <a:tc>
                  <a:txBody>
                    <a:bodyPr/>
                    <a:lstStyle/>
                    <a:p>
                      <a:r>
                        <a:rPr lang="en-US" sz="3200" dirty="0"/>
                        <a:t>Interval</a:t>
                      </a:r>
                    </a:p>
                  </a:txBody>
                  <a:tcPr/>
                </a:tc>
                <a:tc>
                  <a:txBody>
                    <a:bodyPr/>
                    <a:lstStyle/>
                    <a:p>
                      <a:r>
                        <a:rPr lang="en-US" sz="2800" b="1" dirty="0"/>
                        <a:t># Copies</a:t>
                      </a:r>
                    </a:p>
                    <a:p>
                      <a:r>
                        <a:rPr lang="en-US" sz="3200" b="1" dirty="0"/>
                        <a:t>For </a:t>
                      </a:r>
                      <a:r>
                        <a:rPr lang="en-US" sz="2800" b="1" dirty="0"/>
                        <a:t>Com- </a:t>
                      </a:r>
                      <a:r>
                        <a:rPr lang="en-US" sz="2800" b="1" dirty="0" err="1"/>
                        <a:t>parison</a:t>
                      </a:r>
                      <a:endParaRPr lang="en-US" sz="2800" b="1" dirty="0"/>
                    </a:p>
                  </a:txBody>
                  <a:tcPr/>
                </a:tc>
                <a:extLst>
                  <a:ext uri="{0D108BD9-81ED-4DB2-BD59-A6C34878D82A}">
                    <a16:rowId xmlns:a16="http://schemas.microsoft.com/office/drawing/2014/main" val="2421869162"/>
                  </a:ext>
                </a:extLst>
              </a:tr>
              <a:tr h="3349803">
                <a:tc>
                  <a:txBody>
                    <a:bodyPr/>
                    <a:lstStyle/>
                    <a:p>
                      <a:r>
                        <a:rPr lang="en-US" sz="2800" b="0" dirty="0"/>
                        <a:t>Herodotus</a:t>
                      </a:r>
                    </a:p>
                    <a:p>
                      <a:r>
                        <a:rPr lang="en-US" sz="3000" b="0" dirty="0"/>
                        <a:t>Caesar</a:t>
                      </a:r>
                    </a:p>
                    <a:p>
                      <a:r>
                        <a:rPr lang="en-US" sz="3000" b="0" dirty="0"/>
                        <a:t>Tacitus</a:t>
                      </a:r>
                    </a:p>
                    <a:p>
                      <a:r>
                        <a:rPr lang="en-US" sz="3000" b="0" dirty="0" err="1"/>
                        <a:t>Piny</a:t>
                      </a:r>
                      <a:endParaRPr lang="en-US" sz="3000" b="0" dirty="0"/>
                    </a:p>
                    <a:p>
                      <a:r>
                        <a:rPr lang="en-US" sz="3000" b="0" dirty="0"/>
                        <a:t>(Various)</a:t>
                      </a:r>
                    </a:p>
                    <a:p>
                      <a:endParaRPr lang="en-US" dirty="0"/>
                    </a:p>
                  </a:txBody>
                  <a:tcPr/>
                </a:tc>
                <a:tc>
                  <a:txBody>
                    <a:bodyPr/>
                    <a:lstStyle/>
                    <a:p>
                      <a:r>
                        <a:rPr lang="en-US" sz="3000" b="0" dirty="0"/>
                        <a:t>History</a:t>
                      </a:r>
                    </a:p>
                    <a:p>
                      <a:r>
                        <a:rPr lang="en-US" sz="3000" b="0" dirty="0" err="1"/>
                        <a:t>Galic</a:t>
                      </a:r>
                      <a:r>
                        <a:rPr lang="en-US" sz="3000" b="0" dirty="0"/>
                        <a:t> Wars</a:t>
                      </a:r>
                    </a:p>
                    <a:p>
                      <a:r>
                        <a:rPr lang="en-US" sz="3000" b="0" dirty="0"/>
                        <a:t>Annals</a:t>
                      </a:r>
                    </a:p>
                    <a:p>
                      <a:r>
                        <a:rPr lang="en-US" sz="2800" b="0" dirty="0"/>
                        <a:t>Natural History</a:t>
                      </a:r>
                    </a:p>
                    <a:p>
                      <a:r>
                        <a:rPr lang="en-US" sz="3000" b="0" dirty="0"/>
                        <a:t>New Testament</a:t>
                      </a:r>
                    </a:p>
                    <a:p>
                      <a:endParaRPr lang="en-US" dirty="0"/>
                    </a:p>
                  </a:txBody>
                  <a:tcPr/>
                </a:tc>
                <a:tc>
                  <a:txBody>
                    <a:bodyPr/>
                    <a:lstStyle/>
                    <a:p>
                      <a:r>
                        <a:rPr lang="en-US" sz="3000" b="0" dirty="0"/>
                        <a:t>450 BC</a:t>
                      </a:r>
                    </a:p>
                    <a:p>
                      <a:r>
                        <a:rPr lang="en-US" sz="3000" b="0" dirty="0"/>
                        <a:t>50 BC</a:t>
                      </a:r>
                    </a:p>
                    <a:p>
                      <a:r>
                        <a:rPr lang="en-US" sz="3000" b="0" dirty="0"/>
                        <a:t>100 BC</a:t>
                      </a:r>
                    </a:p>
                    <a:p>
                      <a:r>
                        <a:rPr lang="en-US" sz="3000" b="0" dirty="0"/>
                        <a:t>100 BC</a:t>
                      </a:r>
                    </a:p>
                    <a:p>
                      <a:r>
                        <a:rPr lang="en-US" sz="3000" b="0" dirty="0"/>
                        <a:t>50-100 AD</a:t>
                      </a:r>
                    </a:p>
                  </a:txBody>
                  <a:tcPr/>
                </a:tc>
                <a:tc>
                  <a:txBody>
                    <a:bodyPr/>
                    <a:lstStyle/>
                    <a:p>
                      <a:r>
                        <a:rPr lang="en-US" sz="3000" b="0" dirty="0"/>
                        <a:t>900 AD</a:t>
                      </a:r>
                    </a:p>
                    <a:p>
                      <a:r>
                        <a:rPr lang="en-US" sz="3000" b="0" dirty="0"/>
                        <a:t>900 AD</a:t>
                      </a:r>
                    </a:p>
                    <a:p>
                      <a:r>
                        <a:rPr lang="en-US" sz="3000" b="0" dirty="0"/>
                        <a:t>1100 AD</a:t>
                      </a:r>
                    </a:p>
                    <a:p>
                      <a:r>
                        <a:rPr lang="en-US" sz="3000" b="0" dirty="0"/>
                        <a:t>850 AD</a:t>
                      </a:r>
                    </a:p>
                    <a:p>
                      <a:r>
                        <a:rPr lang="en-US" sz="3000" b="0" dirty="0"/>
                        <a:t>250 AD</a:t>
                      </a:r>
                    </a:p>
                    <a:p>
                      <a:endParaRPr lang="en-US" sz="2800" b="1" dirty="0"/>
                    </a:p>
                  </a:txBody>
                  <a:tcPr/>
                </a:tc>
                <a:tc>
                  <a:txBody>
                    <a:bodyPr/>
                    <a:lstStyle/>
                    <a:p>
                      <a:r>
                        <a:rPr lang="en-US" sz="3000" b="0" dirty="0"/>
                        <a:t>1350</a:t>
                      </a:r>
                    </a:p>
                    <a:p>
                      <a:r>
                        <a:rPr lang="en-US" sz="3000" b="0" dirty="0" err="1"/>
                        <a:t>Yrs</a:t>
                      </a:r>
                      <a:r>
                        <a:rPr lang="en-US" sz="3000" b="0" dirty="0"/>
                        <a:t> 950</a:t>
                      </a:r>
                    </a:p>
                    <a:p>
                      <a:r>
                        <a:rPr lang="en-US" sz="3000" b="0" dirty="0" err="1"/>
                        <a:t>Yrs</a:t>
                      </a:r>
                      <a:r>
                        <a:rPr lang="en-US" sz="3000" b="0" dirty="0"/>
                        <a:t> 1000</a:t>
                      </a:r>
                    </a:p>
                    <a:p>
                      <a:r>
                        <a:rPr lang="en-US" sz="3000" b="0" dirty="0" err="1"/>
                        <a:t>Yrs</a:t>
                      </a:r>
                      <a:r>
                        <a:rPr lang="en-US" sz="3000" b="0" dirty="0"/>
                        <a:t> 750</a:t>
                      </a:r>
                    </a:p>
                    <a:p>
                      <a:r>
                        <a:rPr lang="en-US" sz="3000" b="0" dirty="0" err="1"/>
                        <a:t>Yrs</a:t>
                      </a:r>
                      <a:r>
                        <a:rPr lang="en-US" sz="3000" b="0" dirty="0"/>
                        <a:t> 200</a:t>
                      </a:r>
                    </a:p>
                  </a:txBody>
                  <a:tcPr/>
                </a:tc>
                <a:tc>
                  <a:txBody>
                    <a:bodyPr/>
                    <a:lstStyle/>
                    <a:p>
                      <a:r>
                        <a:rPr lang="en-US" sz="3200" b="0" dirty="0"/>
                        <a:t>8</a:t>
                      </a:r>
                    </a:p>
                    <a:p>
                      <a:r>
                        <a:rPr lang="en-US" sz="3200" b="0" dirty="0"/>
                        <a:t>10</a:t>
                      </a:r>
                    </a:p>
                    <a:p>
                      <a:r>
                        <a:rPr lang="en-US" sz="3200" b="0" dirty="0"/>
                        <a:t>20</a:t>
                      </a:r>
                    </a:p>
                    <a:p>
                      <a:r>
                        <a:rPr lang="en-US" sz="3200" b="0" dirty="0"/>
                        <a:t>7</a:t>
                      </a:r>
                    </a:p>
                    <a:p>
                      <a:r>
                        <a:rPr lang="en-US" sz="3200" b="0" dirty="0"/>
                        <a:t>5000+</a:t>
                      </a:r>
                    </a:p>
                    <a:p>
                      <a:endParaRPr lang="en-US" dirty="0"/>
                    </a:p>
                  </a:txBody>
                  <a:tcPr/>
                </a:tc>
                <a:extLst>
                  <a:ext uri="{0D108BD9-81ED-4DB2-BD59-A6C34878D82A}">
                    <a16:rowId xmlns:a16="http://schemas.microsoft.com/office/drawing/2014/main" val="2858467853"/>
                  </a:ext>
                </a:extLst>
              </a:tr>
            </a:tbl>
          </a:graphicData>
        </a:graphic>
      </p:graphicFrame>
    </p:spTree>
    <p:extLst>
      <p:ext uri="{BB962C8B-B14F-4D97-AF65-F5344CB8AC3E}">
        <p14:creationId xmlns:p14="http://schemas.microsoft.com/office/powerpoint/2010/main" val="374807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71DE-474B-49F0-882D-4C1CDB58AD7A}"/>
              </a:ext>
            </a:extLst>
          </p:cNvPr>
          <p:cNvSpPr>
            <a:spLocks noGrp="1"/>
          </p:cNvSpPr>
          <p:nvPr>
            <p:ph type="title"/>
          </p:nvPr>
        </p:nvSpPr>
        <p:spPr>
          <a:xfrm>
            <a:off x="673240" y="634992"/>
            <a:ext cx="5236839" cy="1445017"/>
          </a:xfrm>
        </p:spPr>
        <p:txBody>
          <a:bodyPr/>
          <a:lstStyle/>
          <a:p>
            <a:pPr algn="ctr"/>
            <a:r>
              <a:rPr lang="en-US" b="1" dirty="0"/>
              <a:t>NT:  THE CENTRAL FOCUS ON JESUS</a:t>
            </a:r>
          </a:p>
        </p:txBody>
      </p:sp>
      <p:pic>
        <p:nvPicPr>
          <p:cNvPr id="6" name="Picture Placeholder 5">
            <a:extLst>
              <a:ext uri="{FF2B5EF4-FFF2-40B4-BE49-F238E27FC236}">
                <a16:creationId xmlns:a16="http://schemas.microsoft.com/office/drawing/2014/main" id="{B47A142A-91B7-472A-BE3C-D15EB9D2C0C2}"/>
              </a:ext>
            </a:extLst>
          </p:cNvPr>
          <p:cNvPicPr>
            <a:picLocks noGrp="1" noChangeAspect="1"/>
          </p:cNvPicPr>
          <p:nvPr>
            <p:ph type="pic" idx="1"/>
          </p:nvPr>
        </p:nvPicPr>
        <p:blipFill>
          <a:blip r:embed="rId2"/>
          <a:stretch>
            <a:fillRect/>
          </a:stretch>
        </p:blipFill>
        <p:spPr>
          <a:xfrm>
            <a:off x="6505904" y="1103802"/>
            <a:ext cx="4456386" cy="4650396"/>
          </a:xfrm>
        </p:spPr>
      </p:pic>
      <p:sp>
        <p:nvSpPr>
          <p:cNvPr id="4" name="Text Placeholder 3">
            <a:extLst>
              <a:ext uri="{FF2B5EF4-FFF2-40B4-BE49-F238E27FC236}">
                <a16:creationId xmlns:a16="http://schemas.microsoft.com/office/drawing/2014/main" id="{E71DEAA9-65C0-4E43-8B8E-561A04ED976D}"/>
              </a:ext>
            </a:extLst>
          </p:cNvPr>
          <p:cNvSpPr>
            <a:spLocks noGrp="1"/>
          </p:cNvSpPr>
          <p:nvPr>
            <p:ph type="body" sz="half" idx="2"/>
          </p:nvPr>
        </p:nvSpPr>
        <p:spPr>
          <a:xfrm>
            <a:off x="673241" y="2210638"/>
            <a:ext cx="5422760" cy="4257382"/>
          </a:xfrm>
        </p:spPr>
        <p:txBody>
          <a:bodyPr>
            <a:noAutofit/>
          </a:bodyPr>
          <a:lstStyle/>
          <a:p>
            <a:r>
              <a:rPr lang="en-US" sz="3200" dirty="0"/>
              <a:t>Jesus’ life, ministry, and words, were written down and passed on by His main followers. They spread this message throughout the world, in spite of terrible persecution.</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A74611E4-F571-4C75-98B7-AF5FA1674ACA}"/>
                  </a:ext>
                </a:extLst>
              </p:cNvPr>
              <p:cNvGraphicFramePr>
                <a:graphicFrameLocks noChangeAspect="1"/>
              </p:cNvGraphicFramePr>
              <p:nvPr>
                <p:extLst>
                  <p:ext uri="{D42A27DB-BD31-4B8C-83A1-F6EECF244321}">
                    <p14:modId xmlns:p14="http://schemas.microsoft.com/office/powerpoint/2010/main" val="953492261"/>
                  </p:ext>
                </p:extLst>
              </p:nvPr>
            </p:nvGraphicFramePr>
            <p:xfrm flipV="1">
              <a:off x="1310414" y="-1235947"/>
              <a:ext cx="3048000" cy="703384"/>
            </p:xfrm>
            <a:graphic>
              <a:graphicData uri="http://schemas.microsoft.com/office/powerpoint/2016/slidezoom">
                <pslz:sldZm>
                  <pslz:sldZmObj sldId="280" cId="3067141166">
                    <pslz:zmPr id="{1CF6C3F8-450E-47E5-A11F-F08496DF8202}" returnToParent="0" transitionDur="1000">
                      <p166:blipFill xmlns:p166="http://schemas.microsoft.com/office/powerpoint/2016/6/main">
                        <a:blip r:embed="rId3"/>
                        <a:stretch>
                          <a:fillRect/>
                        </a:stretch>
                      </p166:blipFill>
                      <p166:spPr xmlns:p166="http://schemas.microsoft.com/office/powerpoint/2016/6/main">
                        <a:xfrm flipV="1">
                          <a:off x="0" y="0"/>
                          <a:ext cx="3048000" cy="703384"/>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A74611E4-F571-4C75-98B7-AF5FA1674ACA}"/>
                  </a:ext>
                </a:extLst>
              </p:cNvPr>
              <p:cNvPicPr>
                <a:picLocks noGrp="1" noRot="1" noChangeAspect="1" noMove="1" noResize="1" noEditPoints="1" noAdjustHandles="1" noChangeArrowheads="1" noChangeShapeType="1"/>
              </p:cNvPicPr>
              <p:nvPr/>
            </p:nvPicPr>
            <p:blipFill>
              <a:blip r:embed="rId5"/>
              <a:stretch>
                <a:fillRect/>
              </a:stretch>
            </p:blipFill>
            <p:spPr>
              <a:xfrm flipV="1">
                <a:off x="1310414" y="-1235947"/>
                <a:ext cx="3048000" cy="703384"/>
              </a:xfrm>
              <a:prstGeom prst="rect">
                <a:avLst/>
              </a:prstGeom>
              <a:ln w="3175">
                <a:solidFill>
                  <a:prstClr val="ltGray"/>
                </a:solidFill>
              </a:ln>
            </p:spPr>
          </p:pic>
        </mc:Fallback>
      </mc:AlternateContent>
    </p:spTree>
    <p:extLst>
      <p:ext uri="{BB962C8B-B14F-4D97-AF65-F5344CB8AC3E}">
        <p14:creationId xmlns:p14="http://schemas.microsoft.com/office/powerpoint/2010/main" val="306714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71DE-474B-49F0-882D-4C1CDB58AD7A}"/>
              </a:ext>
            </a:extLst>
          </p:cNvPr>
          <p:cNvSpPr>
            <a:spLocks noGrp="1"/>
          </p:cNvSpPr>
          <p:nvPr>
            <p:ph type="title"/>
          </p:nvPr>
        </p:nvSpPr>
        <p:spPr>
          <a:xfrm>
            <a:off x="482321" y="634992"/>
            <a:ext cx="5335675" cy="699822"/>
          </a:xfrm>
        </p:spPr>
        <p:txBody>
          <a:bodyPr/>
          <a:lstStyle/>
          <a:p>
            <a:pPr algn="ctr"/>
            <a:r>
              <a:rPr lang="en-US" b="1" dirty="0"/>
              <a:t>In the new testament</a:t>
            </a:r>
          </a:p>
        </p:txBody>
      </p:sp>
      <p:pic>
        <p:nvPicPr>
          <p:cNvPr id="6" name="Picture Placeholder 5">
            <a:extLst>
              <a:ext uri="{FF2B5EF4-FFF2-40B4-BE49-F238E27FC236}">
                <a16:creationId xmlns:a16="http://schemas.microsoft.com/office/drawing/2014/main" id="{F5BD85B8-E685-4E6F-BC6A-72BA5CBDA85F}"/>
              </a:ext>
            </a:extLst>
          </p:cNvPr>
          <p:cNvPicPr>
            <a:picLocks noGrp="1" noChangeAspect="1"/>
          </p:cNvPicPr>
          <p:nvPr>
            <p:ph type="pic" idx="1"/>
          </p:nvPr>
        </p:nvPicPr>
        <p:blipFill>
          <a:blip r:embed="rId2"/>
          <a:srcRect l="14791" r="14791"/>
          <a:stretch>
            <a:fillRect/>
          </a:stretch>
        </p:blipFill>
        <p:spPr>
          <a:xfrm>
            <a:off x="6547870" y="1143000"/>
            <a:ext cx="4545510" cy="5184228"/>
          </a:xfrm>
        </p:spPr>
      </p:pic>
      <p:sp>
        <p:nvSpPr>
          <p:cNvPr id="4" name="Text Placeholder 3">
            <a:extLst>
              <a:ext uri="{FF2B5EF4-FFF2-40B4-BE49-F238E27FC236}">
                <a16:creationId xmlns:a16="http://schemas.microsoft.com/office/drawing/2014/main" id="{E71DEAA9-65C0-4E43-8B8E-561A04ED976D}"/>
              </a:ext>
            </a:extLst>
          </p:cNvPr>
          <p:cNvSpPr>
            <a:spLocks noGrp="1"/>
          </p:cNvSpPr>
          <p:nvPr>
            <p:ph type="body" sz="half" idx="2"/>
          </p:nvPr>
        </p:nvSpPr>
        <p:spPr>
          <a:xfrm>
            <a:off x="643096" y="1507253"/>
            <a:ext cx="5335675" cy="4819975"/>
          </a:xfrm>
        </p:spPr>
        <p:txBody>
          <a:bodyPr>
            <a:normAutofit fontScale="92500" lnSpcReduction="10000"/>
          </a:bodyPr>
          <a:lstStyle/>
          <a:p>
            <a:endParaRPr lang="en-US" sz="2900" dirty="0"/>
          </a:p>
          <a:p>
            <a:r>
              <a:rPr lang="en-US" sz="2800" b="1" dirty="0"/>
              <a:t>“The Gospel of Christ was boldly proclaimed as God’s ultimate word, God manifested in human flesh. Christ, they said, came to show us what God was like, how He would save us, and how we should live.” For many it seemed crazy. For the thousands who believed,—this message completely changed their lives, just as it does today.</a:t>
            </a:r>
            <a:r>
              <a:rPr lang="en-US" sz="2800" dirty="0"/>
              <a:t> </a:t>
            </a:r>
          </a:p>
          <a:p>
            <a:endParaRPr lang="en-US" sz="2700" dirty="0"/>
          </a:p>
          <a:p>
            <a:endParaRPr lang="en-US" dirty="0"/>
          </a:p>
        </p:txBody>
      </p:sp>
    </p:spTree>
    <p:extLst>
      <p:ext uri="{BB962C8B-B14F-4D97-AF65-F5344CB8AC3E}">
        <p14:creationId xmlns:p14="http://schemas.microsoft.com/office/powerpoint/2010/main" val="335504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9C97B-7B00-455C-89FA-166D0CDF6731}"/>
              </a:ext>
            </a:extLst>
          </p:cNvPr>
          <p:cNvSpPr/>
          <p:nvPr/>
        </p:nvSpPr>
        <p:spPr>
          <a:xfrm>
            <a:off x="1219199" y="742122"/>
            <a:ext cx="9501809" cy="4524315"/>
          </a:xfrm>
          <a:prstGeom prst="rect">
            <a:avLst/>
          </a:prstGeom>
        </p:spPr>
        <p:txBody>
          <a:bodyPr wrap="square">
            <a:spAutoFit/>
          </a:bodyPr>
          <a:lstStyle/>
          <a:p>
            <a:r>
              <a:rPr lang="en-US" sz="3600" dirty="0">
                <a:latin typeface="arial" panose="020B0604020202020204" pitchFamily="34" charset="0"/>
              </a:rPr>
              <a:t>The </a:t>
            </a:r>
            <a:r>
              <a:rPr lang="en-US" sz="3600" b="1" dirty="0">
                <a:solidFill>
                  <a:schemeClr val="accent1">
                    <a:lumMod val="75000"/>
                  </a:schemeClr>
                </a:solidFill>
                <a:latin typeface="arial" panose="020B0604020202020204" pitchFamily="34" charset="0"/>
              </a:rPr>
              <a:t>New Testament </a:t>
            </a:r>
            <a:r>
              <a:rPr lang="en-US" sz="3600" dirty="0">
                <a:latin typeface="arial" panose="020B0604020202020204" pitchFamily="34" charset="0"/>
              </a:rPr>
              <a:t>has been preserved in more manuscripts than any other ancient work, having over </a:t>
            </a:r>
            <a:r>
              <a:rPr lang="en-US" sz="3600" b="1" dirty="0">
                <a:latin typeface="arial" panose="020B0604020202020204" pitchFamily="34" charset="0"/>
              </a:rPr>
              <a:t>5,800</a:t>
            </a:r>
            <a:r>
              <a:rPr lang="en-US" sz="3600" dirty="0">
                <a:latin typeface="arial" panose="020B0604020202020204" pitchFamily="34" charset="0"/>
              </a:rPr>
              <a:t> complete or fragmented Greek manuscripts, </a:t>
            </a:r>
            <a:r>
              <a:rPr lang="en-US" sz="3600" b="1" dirty="0">
                <a:latin typeface="arial" panose="020B0604020202020204" pitchFamily="34" charset="0"/>
              </a:rPr>
              <a:t>10,000</a:t>
            </a:r>
            <a:r>
              <a:rPr lang="en-US" sz="3600" dirty="0">
                <a:latin typeface="arial" panose="020B0604020202020204" pitchFamily="34" charset="0"/>
              </a:rPr>
              <a:t> Latin manuscripts and </a:t>
            </a:r>
            <a:r>
              <a:rPr lang="en-US" sz="3600" b="1" dirty="0">
                <a:latin typeface="arial" panose="020B0604020202020204" pitchFamily="34" charset="0"/>
              </a:rPr>
              <a:t>9,300 manuscripts</a:t>
            </a:r>
            <a:r>
              <a:rPr lang="en-US" sz="3600" dirty="0">
                <a:latin typeface="arial" panose="020B0604020202020204" pitchFamily="34" charset="0"/>
              </a:rPr>
              <a:t> in various other ancient languages including Syriac, Slavic, Gothic, Ethiopic, Coptic and Armenian.</a:t>
            </a:r>
            <a:endParaRPr lang="en-US" sz="3600" dirty="0"/>
          </a:p>
        </p:txBody>
      </p:sp>
    </p:spTree>
    <p:extLst>
      <p:ext uri="{BB962C8B-B14F-4D97-AF65-F5344CB8AC3E}">
        <p14:creationId xmlns:p14="http://schemas.microsoft.com/office/powerpoint/2010/main" val="171824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821CE-60AD-4D6E-A134-6C178E18D590}"/>
              </a:ext>
            </a:extLst>
          </p:cNvPr>
          <p:cNvSpPr/>
          <p:nvPr/>
        </p:nvSpPr>
        <p:spPr>
          <a:xfrm>
            <a:off x="478970" y="261257"/>
            <a:ext cx="11321143" cy="6524478"/>
          </a:xfrm>
          <a:prstGeom prst="rect">
            <a:avLst/>
          </a:prstGeom>
        </p:spPr>
        <p:txBody>
          <a:bodyPr wrap="square">
            <a:spAutoFit/>
          </a:bodyPr>
          <a:lstStyle/>
          <a:p>
            <a:pPr marR="89535" algn="ctr">
              <a:lnSpc>
                <a:spcPct val="129000"/>
              </a:lnSpc>
            </a:pPr>
            <a:r>
              <a:rPr lang="en-US" sz="3600" b="1" spc="-30" dirty="0">
                <a:latin typeface="Arial" panose="020B0604020202020204" pitchFamily="34" charset="0"/>
                <a:ea typeface="Garamond" panose="02020404030301010803" pitchFamily="18" charset="0"/>
                <a:cs typeface="Arial" panose="020B0604020202020204" pitchFamily="34" charset="0"/>
              </a:rPr>
              <a:t>THE NEW TESTAMENT  </a:t>
            </a:r>
          </a:p>
          <a:p>
            <a:pPr marL="571500" marR="89535" indent="-571500">
              <a:lnSpc>
                <a:spcPct val="129000"/>
              </a:lnSpc>
              <a:buFont typeface="Arial" panose="020B0604020202020204" pitchFamily="34" charset="0"/>
              <a:buChar char="•"/>
            </a:pPr>
            <a:r>
              <a:rPr lang="en-US" sz="3600" spc="-30" dirty="0">
                <a:latin typeface="Arial" panose="020B0604020202020204" pitchFamily="34" charset="0"/>
                <a:ea typeface="Garamond" panose="02020404030301010803" pitchFamily="18" charset="0"/>
                <a:cs typeface="Arial" panose="020B0604020202020204" pitchFamily="34" charset="0"/>
              </a:rPr>
              <a:t>Presents Jesus a</a:t>
            </a:r>
            <a:r>
              <a:rPr lang="en-US" sz="3600" dirty="0">
                <a:latin typeface="Arial" panose="020B0604020202020204" pitchFamily="34" charset="0"/>
                <a:ea typeface="Garamond" panose="02020404030301010803" pitchFamily="18" charset="0"/>
                <a:cs typeface="Arial" panose="020B0604020202020204" pitchFamily="34" charset="0"/>
              </a:rPr>
              <a:t>s</a:t>
            </a:r>
            <a:r>
              <a:rPr lang="en-US" sz="3600" spc="-10" dirty="0">
                <a:latin typeface="Arial" panose="020B0604020202020204" pitchFamily="34" charset="0"/>
                <a:ea typeface="Garamond" panose="02020404030301010803" pitchFamily="18" charset="0"/>
                <a:cs typeface="Arial" panose="020B0604020202020204" pitchFamily="34" charset="0"/>
              </a:rPr>
              <a:t> more than a religious figure.</a:t>
            </a:r>
          </a:p>
          <a:p>
            <a:pPr marL="571500" marR="89535" indent="-571500">
              <a:lnSpc>
                <a:spcPct val="129000"/>
              </a:lnSpc>
              <a:buFont typeface="Arial" panose="020B0604020202020204" pitchFamily="34" charset="0"/>
              <a:buChar char="•"/>
            </a:pPr>
            <a:r>
              <a:rPr lang="en-US" sz="3600" spc="-10" dirty="0">
                <a:latin typeface="Arial" panose="020B0604020202020204" pitchFamily="34" charset="0"/>
                <a:ea typeface="Garamond" panose="02020404030301010803" pitchFamily="18" charset="0"/>
                <a:cs typeface="Arial" panose="020B0604020202020204" pitchFamily="34" charset="0"/>
              </a:rPr>
              <a:t>He is </a:t>
            </a:r>
            <a:r>
              <a:rPr lang="en-US" sz="3600" spc="-30" dirty="0">
                <a:latin typeface="Arial" panose="020B0604020202020204" pitchFamily="34" charset="0"/>
                <a:ea typeface="Garamond" panose="02020404030301010803" pitchFamily="18" charset="0"/>
                <a:cs typeface="Arial" panose="020B0604020202020204" pitchFamily="34" charset="0"/>
              </a:rPr>
              <a:t>th</a:t>
            </a:r>
            <a:r>
              <a:rPr lang="en-US" sz="3600" dirty="0">
                <a:latin typeface="Arial" panose="020B0604020202020204" pitchFamily="34" charset="0"/>
                <a:ea typeface="Garamond" panose="02020404030301010803" pitchFamily="18" charset="0"/>
                <a:cs typeface="Arial" panose="020B0604020202020204" pitchFamily="34" charset="0"/>
              </a:rPr>
              <a:t>e</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40" dirty="0">
                <a:latin typeface="Arial" panose="020B0604020202020204" pitchFamily="34" charset="0"/>
                <a:ea typeface="Garamond" panose="02020404030301010803" pitchFamily="18" charset="0"/>
                <a:cs typeface="Arial" panose="020B0604020202020204" pitchFamily="34" charset="0"/>
              </a:rPr>
              <a:t>p</a:t>
            </a:r>
            <a:r>
              <a:rPr lang="en-US" sz="3600" spc="-35" dirty="0">
                <a:latin typeface="Arial" panose="020B0604020202020204" pitchFamily="34" charset="0"/>
                <a:ea typeface="Garamond" panose="02020404030301010803" pitchFamily="18" charset="0"/>
                <a:cs typeface="Arial" panose="020B0604020202020204" pitchFamily="34" charset="0"/>
              </a:rPr>
              <a:t>e</a:t>
            </a:r>
            <a:r>
              <a:rPr lang="en-US" sz="3600" spc="-40" dirty="0">
                <a:latin typeface="Arial" panose="020B0604020202020204" pitchFamily="34" charset="0"/>
                <a:ea typeface="Garamond" panose="02020404030301010803" pitchFamily="18" charset="0"/>
                <a:cs typeface="Arial" panose="020B0604020202020204" pitchFamily="34" charset="0"/>
              </a:rPr>
              <a:t>r</a:t>
            </a:r>
            <a:r>
              <a:rPr lang="en-US" sz="3600" spc="-35" dirty="0">
                <a:latin typeface="Arial" panose="020B0604020202020204" pitchFamily="34" charset="0"/>
                <a:ea typeface="Garamond" panose="02020404030301010803" pitchFamily="18" charset="0"/>
                <a:cs typeface="Arial" panose="020B0604020202020204" pitchFamily="34" charset="0"/>
              </a:rPr>
              <a:t>s</a:t>
            </a:r>
            <a:r>
              <a:rPr lang="en-US" sz="3600" spc="-40" dirty="0">
                <a:latin typeface="Arial" panose="020B0604020202020204" pitchFamily="34" charset="0"/>
                <a:ea typeface="Garamond" panose="02020404030301010803" pitchFamily="18" charset="0"/>
                <a:cs typeface="Arial" panose="020B0604020202020204" pitchFamily="34" charset="0"/>
              </a:rPr>
              <a:t>ona</a:t>
            </a:r>
            <a:r>
              <a:rPr lang="en-US" sz="3600" spc="-10" dirty="0">
                <a:latin typeface="Arial" panose="020B0604020202020204" pitchFamily="34" charset="0"/>
                <a:ea typeface="Garamond" panose="02020404030301010803" pitchFamily="18" charset="0"/>
                <a:cs typeface="Arial" panose="020B0604020202020204" pitchFamily="34" charset="0"/>
              </a:rPr>
              <a:t>l </a:t>
            </a:r>
            <a:r>
              <a:rPr lang="en-US" sz="3600" spc="-30" dirty="0">
                <a:latin typeface="Arial" panose="020B0604020202020204" pitchFamily="34" charset="0"/>
                <a:ea typeface="Garamond" panose="02020404030301010803" pitchFamily="18" charset="0"/>
                <a:cs typeface="Arial" panose="020B0604020202020204" pitchFamily="34" charset="0"/>
              </a:rPr>
              <a:t>fulfil</a:t>
            </a:r>
            <a:r>
              <a:rPr lang="en-US" sz="3600" spc="-25" dirty="0">
                <a:latin typeface="Arial" panose="020B0604020202020204" pitchFamily="34" charset="0"/>
                <a:ea typeface="Garamond" panose="02020404030301010803" pitchFamily="18" charset="0"/>
                <a:cs typeface="Arial" panose="020B0604020202020204" pitchFamily="34" charset="0"/>
              </a:rPr>
              <a:t>l</a:t>
            </a:r>
            <a:r>
              <a:rPr lang="en-US" sz="3600" spc="-30" dirty="0">
                <a:latin typeface="Arial" panose="020B0604020202020204" pitchFamily="34" charset="0"/>
                <a:ea typeface="Garamond" panose="02020404030301010803" pitchFamily="18" charset="0"/>
                <a:cs typeface="Arial" panose="020B0604020202020204" pitchFamily="34" charset="0"/>
              </a:rPr>
              <a:t>men</a:t>
            </a:r>
            <a:r>
              <a:rPr lang="en-US" sz="3600" dirty="0">
                <a:latin typeface="Arial" panose="020B0604020202020204" pitchFamily="34" charset="0"/>
                <a:ea typeface="Garamond" panose="02020404030301010803" pitchFamily="18" charset="0"/>
                <a:cs typeface="Arial" panose="020B0604020202020204" pitchFamily="34" charset="0"/>
              </a:rPr>
              <a:t>t</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25" dirty="0">
                <a:latin typeface="Arial" panose="020B0604020202020204" pitchFamily="34" charset="0"/>
                <a:ea typeface="Garamond" panose="02020404030301010803" pitchFamily="18" charset="0"/>
                <a:cs typeface="Arial" panose="020B0604020202020204" pitchFamily="34" charset="0"/>
              </a:rPr>
              <a:t>o</a:t>
            </a:r>
            <a:r>
              <a:rPr lang="en-US" sz="3600" dirty="0">
                <a:latin typeface="Arial" panose="020B0604020202020204" pitchFamily="34" charset="0"/>
                <a:ea typeface="Garamond" panose="02020404030301010803" pitchFamily="18" charset="0"/>
                <a:cs typeface="Arial" panose="020B0604020202020204" pitchFamily="34" charset="0"/>
              </a:rPr>
              <a:t>f</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cen</a:t>
            </a:r>
            <a:r>
              <a:rPr lang="en-US" sz="3600" spc="-25" dirty="0">
                <a:latin typeface="Arial" panose="020B0604020202020204" pitchFamily="34" charset="0"/>
                <a:ea typeface="Garamond" panose="02020404030301010803" pitchFamily="18" charset="0"/>
                <a:cs typeface="Arial" panose="020B0604020202020204" pitchFamily="34" charset="0"/>
              </a:rPr>
              <a:t>t</a:t>
            </a:r>
            <a:r>
              <a:rPr lang="en-US" sz="3600" spc="-30" dirty="0">
                <a:latin typeface="Arial" panose="020B0604020202020204" pitchFamily="34" charset="0"/>
                <a:ea typeface="Garamond" panose="02020404030301010803" pitchFamily="18" charset="0"/>
                <a:cs typeface="Arial" panose="020B0604020202020204" pitchFamily="34" charset="0"/>
              </a:rPr>
              <a:t>u</a:t>
            </a:r>
            <a:r>
              <a:rPr lang="en-US" sz="3600" spc="-15" dirty="0">
                <a:latin typeface="Arial" panose="020B0604020202020204" pitchFamily="34" charset="0"/>
                <a:ea typeface="Garamond" panose="02020404030301010803" pitchFamily="18" charset="0"/>
                <a:cs typeface="Arial" panose="020B0604020202020204" pitchFamily="34" charset="0"/>
              </a:rPr>
              <a:t>r</a:t>
            </a:r>
            <a:r>
              <a:rPr lang="en-US" sz="3600" spc="-30" dirty="0">
                <a:latin typeface="Arial" panose="020B0604020202020204" pitchFamily="34" charset="0"/>
                <a:ea typeface="Garamond" panose="02020404030301010803" pitchFamily="18" charset="0"/>
                <a:cs typeface="Arial" panose="020B0604020202020204" pitchFamily="34" charset="0"/>
              </a:rPr>
              <a:t>i</a:t>
            </a:r>
            <a:r>
              <a:rPr lang="en-US" sz="3600" spc="-25" dirty="0">
                <a:latin typeface="Arial" panose="020B0604020202020204" pitchFamily="34" charset="0"/>
                <a:ea typeface="Garamond" panose="02020404030301010803" pitchFamily="18" charset="0"/>
                <a:cs typeface="Arial" panose="020B0604020202020204" pitchFamily="34" charset="0"/>
              </a:rPr>
              <a:t>e</a:t>
            </a:r>
            <a:r>
              <a:rPr lang="en-US" sz="3600" dirty="0">
                <a:latin typeface="Arial" panose="020B0604020202020204" pitchFamily="34" charset="0"/>
                <a:ea typeface="Garamond" panose="02020404030301010803" pitchFamily="18" charset="0"/>
                <a:cs typeface="Arial" panose="020B0604020202020204" pitchFamily="34" charset="0"/>
              </a:rPr>
              <a:t>s</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o</a:t>
            </a:r>
            <a:r>
              <a:rPr lang="en-US" sz="3600" dirty="0">
                <a:latin typeface="Arial" panose="020B0604020202020204" pitchFamily="34" charset="0"/>
                <a:ea typeface="Garamond" panose="02020404030301010803" pitchFamily="18" charset="0"/>
                <a:cs typeface="Arial" panose="020B0604020202020204" pitchFamily="34" charset="0"/>
              </a:rPr>
              <a:t>f</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25" dirty="0">
                <a:latin typeface="Arial" panose="020B0604020202020204" pitchFamily="34" charset="0"/>
                <a:ea typeface="Garamond" panose="02020404030301010803" pitchFamily="18" charset="0"/>
                <a:cs typeface="Arial" panose="020B0604020202020204" pitchFamily="34" charset="0"/>
              </a:rPr>
              <a:t>p</a:t>
            </a:r>
            <a:r>
              <a:rPr lang="en-US" sz="3600" spc="-30" dirty="0">
                <a:latin typeface="Arial" panose="020B0604020202020204" pitchFamily="34" charset="0"/>
                <a:ea typeface="Garamond" panose="02020404030301010803" pitchFamily="18" charset="0"/>
                <a:cs typeface="Arial" panose="020B0604020202020204" pitchFamily="34" charset="0"/>
              </a:rPr>
              <a:t>r</a:t>
            </a:r>
            <a:r>
              <a:rPr lang="en-US" sz="3600" spc="-25" dirty="0">
                <a:latin typeface="Arial" panose="020B0604020202020204" pitchFamily="34" charset="0"/>
                <a:ea typeface="Garamond" panose="02020404030301010803" pitchFamily="18" charset="0"/>
                <a:cs typeface="Arial" panose="020B0604020202020204" pitchFamily="34" charset="0"/>
              </a:rPr>
              <a:t>omise</a:t>
            </a:r>
            <a:r>
              <a:rPr lang="en-US" sz="3600" spc="130" dirty="0">
                <a:latin typeface="Arial" panose="020B0604020202020204" pitchFamily="34" charset="0"/>
                <a:ea typeface="Garamond" panose="02020404030301010803" pitchFamily="18" charset="0"/>
                <a:cs typeface="Arial" panose="020B0604020202020204" pitchFamily="34" charset="0"/>
              </a:rPr>
              <a:t>, </a:t>
            </a:r>
            <a:r>
              <a:rPr lang="en-US" sz="3600" spc="-20" dirty="0">
                <a:latin typeface="Arial" panose="020B0604020202020204" pitchFamily="34" charset="0"/>
                <a:ea typeface="Garamond" panose="02020404030301010803" pitchFamily="18" charset="0"/>
                <a:cs typeface="Arial" panose="020B0604020202020204" pitchFamily="34" charset="0"/>
              </a:rPr>
              <a:t>p</a:t>
            </a:r>
            <a:r>
              <a:rPr lang="en-US" sz="3600" spc="-30" dirty="0">
                <a:latin typeface="Arial" panose="020B0604020202020204" pitchFamily="34" charset="0"/>
                <a:ea typeface="Garamond" panose="02020404030301010803" pitchFamily="18" charset="0"/>
                <a:cs typeface="Arial" panose="020B0604020202020204" pitchFamily="34" charset="0"/>
              </a:rPr>
              <a:t>r</a:t>
            </a:r>
            <a:r>
              <a:rPr lang="en-US" sz="3600" spc="-25" dirty="0">
                <a:latin typeface="Arial" panose="020B0604020202020204" pitchFamily="34" charset="0"/>
                <a:ea typeface="Garamond" panose="02020404030301010803" pitchFamily="18" charset="0"/>
                <a:cs typeface="Arial" panose="020B0604020202020204" pitchFamily="34" charset="0"/>
              </a:rPr>
              <a:t>ophec</a:t>
            </a:r>
            <a:r>
              <a:rPr lang="en-US" sz="3600" spc="-130" dirty="0">
                <a:latin typeface="Arial" panose="020B0604020202020204" pitchFamily="34" charset="0"/>
                <a:ea typeface="Garamond" panose="02020404030301010803" pitchFamily="18" charset="0"/>
                <a:cs typeface="Arial" panose="020B0604020202020204" pitchFamily="34" charset="0"/>
              </a:rPr>
              <a:t>y</a:t>
            </a:r>
            <a:r>
              <a:rPr lang="en-US" sz="3600" spc="5" dirty="0">
                <a:latin typeface="Arial" panose="020B0604020202020204" pitchFamily="34" charset="0"/>
                <a:ea typeface="Garamond" panose="02020404030301010803" pitchFamily="18" charset="0"/>
                <a:cs typeface="Arial" panose="020B0604020202020204" pitchFamily="34" charset="0"/>
              </a:rPr>
              <a:t>,</a:t>
            </a:r>
            <a:r>
              <a:rPr lang="en-US" sz="3600" dirty="0">
                <a:latin typeface="Arial" panose="020B0604020202020204" pitchFamily="34" charset="0"/>
                <a:ea typeface="Garamond" panose="02020404030301010803" pitchFamily="18" charset="0"/>
                <a:cs typeface="Arial" panose="020B0604020202020204" pitchFamily="34" charset="0"/>
              </a:rPr>
              <a:t> </a:t>
            </a:r>
            <a:r>
              <a:rPr lang="en-US" sz="3600" spc="-15" dirty="0">
                <a:latin typeface="Arial" panose="020B0604020202020204" pitchFamily="34" charset="0"/>
                <a:ea typeface="Garamond" panose="02020404030301010803" pitchFamily="18" charset="0"/>
                <a:cs typeface="Arial" panose="020B0604020202020204" pitchFamily="34" charset="0"/>
              </a:rPr>
              <a:t>w</a:t>
            </a:r>
            <a:r>
              <a:rPr lang="en-US" sz="3600" spc="-5" dirty="0">
                <a:latin typeface="Arial" panose="020B0604020202020204" pitchFamily="34" charset="0"/>
                <a:ea typeface="Garamond" panose="02020404030301010803" pitchFamily="18" charset="0"/>
                <a:cs typeface="Arial" panose="020B0604020202020204" pitchFamily="34" charset="0"/>
              </a:rPr>
              <a:t>a</a:t>
            </a:r>
            <a:r>
              <a:rPr lang="en-US" sz="3600" spc="-10" dirty="0">
                <a:latin typeface="Arial" panose="020B0604020202020204" pitchFamily="34" charset="0"/>
                <a:ea typeface="Garamond" panose="02020404030301010803" pitchFamily="18" charset="0"/>
                <a:cs typeface="Arial" panose="020B0604020202020204" pitchFamily="34" charset="0"/>
              </a:rPr>
              <a:t>it</a:t>
            </a:r>
            <a:r>
              <a:rPr lang="en-US" sz="3600" spc="-5" dirty="0">
                <a:latin typeface="Arial" panose="020B0604020202020204" pitchFamily="34" charset="0"/>
                <a:ea typeface="Garamond" panose="02020404030301010803" pitchFamily="18" charset="0"/>
                <a:cs typeface="Arial" panose="020B0604020202020204" pitchFamily="34" charset="0"/>
              </a:rPr>
              <a:t>i</a:t>
            </a:r>
            <a:r>
              <a:rPr lang="en-US" sz="3600" spc="-10" dirty="0">
                <a:latin typeface="Arial" panose="020B0604020202020204" pitchFamily="34" charset="0"/>
                <a:ea typeface="Garamond" panose="02020404030301010803" pitchFamily="18" charset="0"/>
                <a:cs typeface="Arial" panose="020B0604020202020204" pitchFamily="34" charset="0"/>
              </a:rPr>
              <a:t>ng</a:t>
            </a:r>
            <a:r>
              <a:rPr lang="en-US" sz="3600" spc="145" dirty="0">
                <a:latin typeface="Arial" panose="020B0604020202020204" pitchFamily="34" charset="0"/>
                <a:ea typeface="Garamond" panose="02020404030301010803" pitchFamily="18" charset="0"/>
                <a:cs typeface="Arial" panose="020B0604020202020204" pitchFamily="34" charset="0"/>
              </a:rPr>
              <a:t>, </a:t>
            </a:r>
            <a:r>
              <a:rPr lang="en-US" sz="3600" spc="-5" dirty="0">
                <a:latin typeface="Arial" panose="020B0604020202020204" pitchFamily="34" charset="0"/>
                <a:ea typeface="Garamond" panose="02020404030301010803" pitchFamily="18" charset="0"/>
                <a:cs typeface="Arial" panose="020B0604020202020204" pitchFamily="34" charset="0"/>
              </a:rPr>
              <a:t>a</a:t>
            </a:r>
            <a:r>
              <a:rPr lang="en-US" sz="3600" spc="-10" dirty="0">
                <a:latin typeface="Arial" panose="020B0604020202020204" pitchFamily="34" charset="0"/>
                <a:ea typeface="Garamond" panose="02020404030301010803" pitchFamily="18" charset="0"/>
                <a:cs typeface="Arial" panose="020B0604020202020204" pitchFamily="34" charset="0"/>
              </a:rPr>
              <a:t>n</a:t>
            </a:r>
            <a:r>
              <a:rPr lang="en-US" sz="3600" spc="20" dirty="0">
                <a:latin typeface="Arial" panose="020B0604020202020204" pitchFamily="34" charset="0"/>
                <a:ea typeface="Garamond" panose="02020404030301010803" pitchFamily="18" charset="0"/>
                <a:cs typeface="Arial" panose="020B0604020202020204" pitchFamily="34" charset="0"/>
              </a:rPr>
              <a:t>d</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hop</a:t>
            </a:r>
            <a:r>
              <a:rPr lang="en-US" sz="3600" dirty="0">
                <a:latin typeface="Arial" panose="020B0604020202020204" pitchFamily="34" charset="0"/>
                <a:ea typeface="Garamond" panose="02020404030301010803" pitchFamily="18" charset="0"/>
                <a:cs typeface="Arial" panose="020B0604020202020204" pitchFamily="34" charset="0"/>
              </a:rPr>
              <a:t>e</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40" dirty="0">
                <a:latin typeface="Arial" panose="020B0604020202020204" pitchFamily="34" charset="0"/>
                <a:ea typeface="Garamond" panose="02020404030301010803" pitchFamily="18" charset="0"/>
                <a:cs typeface="Arial" panose="020B0604020202020204" pitchFamily="34" charset="0"/>
              </a:rPr>
              <a:t>woven</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th</a:t>
            </a:r>
            <a:r>
              <a:rPr lang="en-US" sz="3600" spc="-35" dirty="0">
                <a:latin typeface="Arial" panose="020B0604020202020204" pitchFamily="34" charset="0"/>
                <a:ea typeface="Garamond" panose="02020404030301010803" pitchFamily="18" charset="0"/>
                <a:cs typeface="Arial" panose="020B0604020202020204" pitchFamily="34" charset="0"/>
              </a:rPr>
              <a:t>r</a:t>
            </a:r>
            <a:r>
              <a:rPr lang="en-US" sz="3600" spc="-30" dirty="0">
                <a:latin typeface="Arial" panose="020B0604020202020204" pitchFamily="34" charset="0"/>
                <a:ea typeface="Garamond" panose="02020404030301010803" pitchFamily="18" charset="0"/>
                <a:cs typeface="Arial" panose="020B0604020202020204" pitchFamily="34" charset="0"/>
              </a:rPr>
              <a:t>o</a:t>
            </a:r>
            <a:r>
              <a:rPr lang="en-US" sz="3600" spc="-25" dirty="0">
                <a:latin typeface="Arial" panose="020B0604020202020204" pitchFamily="34" charset="0"/>
                <a:ea typeface="Garamond" panose="02020404030301010803" pitchFamily="18" charset="0"/>
                <a:cs typeface="Arial" panose="020B0604020202020204" pitchFamily="34" charset="0"/>
              </a:rPr>
              <a:t>u</a:t>
            </a:r>
            <a:r>
              <a:rPr lang="en-US" sz="3600" spc="-30" dirty="0">
                <a:latin typeface="Arial" panose="020B0604020202020204" pitchFamily="34" charset="0"/>
                <a:ea typeface="Garamond" panose="02020404030301010803" pitchFamily="18" charset="0"/>
                <a:cs typeface="Arial" panose="020B0604020202020204" pitchFamily="34" charset="0"/>
              </a:rPr>
              <a:t>ghou</a:t>
            </a:r>
            <a:r>
              <a:rPr lang="en-US" sz="3600" dirty="0">
                <a:latin typeface="Arial" panose="020B0604020202020204" pitchFamily="34" charset="0"/>
                <a:ea typeface="Garamond" panose="02020404030301010803" pitchFamily="18" charset="0"/>
                <a:cs typeface="Arial" panose="020B0604020202020204" pitchFamily="34" charset="0"/>
              </a:rPr>
              <a:t>t</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th</a:t>
            </a:r>
            <a:r>
              <a:rPr lang="en-US" sz="3600" dirty="0">
                <a:latin typeface="Arial" panose="020B0604020202020204" pitchFamily="34" charset="0"/>
                <a:ea typeface="Garamond" panose="02020404030301010803" pitchFamily="18" charset="0"/>
                <a:cs typeface="Arial" panose="020B0604020202020204" pitchFamily="34" charset="0"/>
              </a:rPr>
              <a:t>e Old Testament</a:t>
            </a:r>
            <a:r>
              <a:rPr lang="en-US" sz="3600" spc="130" dirty="0">
                <a:latin typeface="Arial" panose="020B0604020202020204" pitchFamily="34" charset="0"/>
                <a:ea typeface="Garamond" panose="02020404030301010803" pitchFamily="18" charset="0"/>
                <a:cs typeface="Arial" panose="020B0604020202020204" pitchFamily="34" charset="0"/>
              </a:rPr>
              <a:t>, </a:t>
            </a:r>
            <a:r>
              <a:rPr lang="en-US" sz="3600" u="sng" dirty="0">
                <a:latin typeface="Arial" panose="020B0604020202020204" pitchFamily="34" charset="0"/>
                <a:ea typeface="Garamond" panose="02020404030301010803" pitchFamily="18" charset="0"/>
                <a:cs typeface="Arial" panose="020B0604020202020204" pitchFamily="34" charset="0"/>
              </a:rPr>
              <a:t>w</a:t>
            </a:r>
            <a:r>
              <a:rPr lang="en-US" sz="3600" u="sng" spc="5" dirty="0">
                <a:latin typeface="Arial" panose="020B0604020202020204" pitchFamily="34" charset="0"/>
                <a:ea typeface="Garamond" panose="02020404030301010803" pitchFamily="18" charset="0"/>
                <a:cs typeface="Arial" panose="020B0604020202020204" pitchFamily="34" charset="0"/>
              </a:rPr>
              <a:t>h</a:t>
            </a:r>
            <a:r>
              <a:rPr lang="en-US" sz="3600" u="sng" dirty="0">
                <a:latin typeface="Arial" panose="020B0604020202020204" pitchFamily="34" charset="0"/>
                <a:ea typeface="Garamond" panose="02020404030301010803" pitchFamily="18" charset="0"/>
                <a:cs typeface="Arial" panose="020B0604020202020204" pitchFamily="34" charset="0"/>
              </a:rPr>
              <a:t>o</a:t>
            </a:r>
            <a:r>
              <a:rPr lang="en-US" sz="3600" u="sng" spc="5" dirty="0">
                <a:latin typeface="Arial" panose="020B0604020202020204" pitchFamily="34" charset="0"/>
                <a:ea typeface="Garamond" panose="02020404030301010803" pitchFamily="18" charset="0"/>
                <a:cs typeface="Arial" panose="020B0604020202020204" pitchFamily="34" charset="0"/>
              </a:rPr>
              <a:t>s</a:t>
            </a:r>
            <a:r>
              <a:rPr lang="en-US" sz="3600" u="sng" spc="30" dirty="0">
                <a:latin typeface="Arial" panose="020B0604020202020204" pitchFamily="34" charset="0"/>
                <a:ea typeface="Garamond" panose="02020404030301010803" pitchFamily="18" charset="0"/>
                <a:cs typeface="Arial" panose="020B0604020202020204" pitchFamily="34" charset="0"/>
              </a:rPr>
              <a:t>e</a:t>
            </a:r>
            <a:r>
              <a:rPr lang="en-US" sz="3600" u="sng" spc="-15" dirty="0">
                <a:latin typeface="Arial" panose="020B0604020202020204" pitchFamily="34" charset="0"/>
                <a:ea typeface="Garamond" panose="02020404030301010803" pitchFamily="18" charset="0"/>
                <a:cs typeface="Arial" panose="020B0604020202020204" pitchFamily="34" charset="0"/>
              </a:rPr>
              <a:t> </a:t>
            </a:r>
            <a:r>
              <a:rPr lang="en-US" sz="3600" u="sng" spc="-30" dirty="0">
                <a:latin typeface="Arial" panose="020B0604020202020204" pitchFamily="34" charset="0"/>
                <a:ea typeface="Garamond" panose="02020404030301010803" pitchFamily="18" charset="0"/>
                <a:cs typeface="Arial" panose="020B0604020202020204" pitchFamily="34" charset="0"/>
              </a:rPr>
              <a:t>las</a:t>
            </a:r>
            <a:r>
              <a:rPr lang="en-US" sz="3600" u="sng" dirty="0">
                <a:latin typeface="Arial" panose="020B0604020202020204" pitchFamily="34" charset="0"/>
                <a:ea typeface="Garamond" panose="02020404030301010803" pitchFamily="18" charset="0"/>
                <a:cs typeface="Arial" panose="020B0604020202020204" pitchFamily="34" charset="0"/>
              </a:rPr>
              <a:t>t</a:t>
            </a:r>
            <a:r>
              <a:rPr lang="en-US" sz="3600" u="sng" spc="-10" dirty="0">
                <a:latin typeface="Arial" panose="020B0604020202020204" pitchFamily="34" charset="0"/>
                <a:ea typeface="Garamond" panose="02020404030301010803" pitchFamily="18" charset="0"/>
                <a:cs typeface="Arial" panose="020B0604020202020204" pitchFamily="34" charset="0"/>
              </a:rPr>
              <a:t> </a:t>
            </a:r>
            <a:r>
              <a:rPr lang="en-US" sz="3600" u="sng" spc="-30" dirty="0">
                <a:latin typeface="Arial" panose="020B0604020202020204" pitchFamily="34" charset="0"/>
                <a:ea typeface="Garamond" panose="02020404030301010803" pitchFamily="18" charset="0"/>
                <a:cs typeface="Arial" panose="020B0604020202020204" pitchFamily="34" charset="0"/>
              </a:rPr>
              <a:t>boo</a:t>
            </a:r>
            <a:r>
              <a:rPr lang="en-US" sz="3600" u="sng" dirty="0">
                <a:latin typeface="Arial" panose="020B0604020202020204" pitchFamily="34" charset="0"/>
                <a:ea typeface="Garamond" panose="02020404030301010803" pitchFamily="18" charset="0"/>
                <a:cs typeface="Arial" panose="020B0604020202020204" pitchFamily="34" charset="0"/>
              </a:rPr>
              <a:t>k</a:t>
            </a:r>
            <a:r>
              <a:rPr lang="en-US" sz="3600" u="sng" spc="-10" dirty="0">
                <a:latin typeface="Arial" panose="020B0604020202020204" pitchFamily="34" charset="0"/>
                <a:ea typeface="Garamond" panose="02020404030301010803" pitchFamily="18" charset="0"/>
                <a:cs typeface="Arial" panose="020B0604020202020204" pitchFamily="34" charset="0"/>
              </a:rPr>
              <a:t> </a:t>
            </a:r>
            <a:r>
              <a:rPr lang="en-US" sz="3600" u="sng" spc="10" dirty="0">
                <a:latin typeface="Arial" panose="020B0604020202020204" pitchFamily="34" charset="0"/>
                <a:ea typeface="Garamond" panose="02020404030301010803" pitchFamily="18" charset="0"/>
                <a:cs typeface="Arial" panose="020B0604020202020204" pitchFamily="34" charset="0"/>
              </a:rPr>
              <a:t>w</a:t>
            </a:r>
            <a:r>
              <a:rPr lang="en-US" sz="3600" u="sng" spc="25" dirty="0">
                <a:latin typeface="Arial" panose="020B0604020202020204" pitchFamily="34" charset="0"/>
                <a:ea typeface="Garamond" panose="02020404030301010803" pitchFamily="18" charset="0"/>
                <a:cs typeface="Arial" panose="020B0604020202020204" pitchFamily="34" charset="0"/>
              </a:rPr>
              <a:t>a</a:t>
            </a:r>
            <a:r>
              <a:rPr lang="en-US" sz="3600" u="sng" spc="50" dirty="0">
                <a:latin typeface="Arial" panose="020B0604020202020204" pitchFamily="34" charset="0"/>
                <a:ea typeface="Garamond" panose="02020404030301010803" pitchFamily="18" charset="0"/>
                <a:cs typeface="Arial" panose="020B0604020202020204" pitchFamily="34" charset="0"/>
              </a:rPr>
              <a:t>s</a:t>
            </a:r>
            <a:r>
              <a:rPr lang="en-US" sz="3600" u="sng" dirty="0">
                <a:latin typeface="Arial" panose="020B0604020202020204" pitchFamily="34" charset="0"/>
                <a:ea typeface="Garamond" panose="02020404030301010803" pitchFamily="18" charset="0"/>
                <a:cs typeface="Arial" panose="020B0604020202020204" pitchFamily="34" charset="0"/>
              </a:rPr>
              <a:t> </a:t>
            </a:r>
            <a:r>
              <a:rPr lang="en-US" sz="3600" u="sng" spc="-5" dirty="0">
                <a:latin typeface="Arial" panose="020B0604020202020204" pitchFamily="34" charset="0"/>
                <a:ea typeface="Garamond" panose="02020404030301010803" pitchFamily="18" charset="0"/>
                <a:cs typeface="Arial" panose="020B0604020202020204" pitchFamily="34" charset="0"/>
              </a:rPr>
              <a:t>w</a:t>
            </a:r>
            <a:r>
              <a:rPr lang="en-US" sz="3600" u="sng" spc="10" dirty="0">
                <a:latin typeface="Arial" panose="020B0604020202020204" pitchFamily="34" charset="0"/>
                <a:ea typeface="Garamond" panose="02020404030301010803" pitchFamily="18" charset="0"/>
                <a:cs typeface="Arial" panose="020B0604020202020204" pitchFamily="34" charset="0"/>
              </a:rPr>
              <a:t>r</a:t>
            </a:r>
            <a:r>
              <a:rPr lang="en-US" sz="3600" u="sng" spc="-10" dirty="0">
                <a:latin typeface="Arial" panose="020B0604020202020204" pitchFamily="34" charset="0"/>
                <a:ea typeface="Garamond" panose="02020404030301010803" pitchFamily="18" charset="0"/>
                <a:cs typeface="Arial" panose="020B0604020202020204" pitchFamily="34" charset="0"/>
              </a:rPr>
              <a:t>i</a:t>
            </a:r>
            <a:r>
              <a:rPr lang="en-US" sz="3600" u="sng" spc="-5" dirty="0">
                <a:latin typeface="Arial" panose="020B0604020202020204" pitchFamily="34" charset="0"/>
                <a:ea typeface="Garamond" panose="02020404030301010803" pitchFamily="18" charset="0"/>
                <a:cs typeface="Arial" panose="020B0604020202020204" pitchFamily="34" charset="0"/>
              </a:rPr>
              <a:t>t</a:t>
            </a:r>
            <a:r>
              <a:rPr lang="en-US" sz="3600" u="sng" spc="-10" dirty="0">
                <a:latin typeface="Arial" panose="020B0604020202020204" pitchFamily="34" charset="0"/>
                <a:ea typeface="Garamond" panose="02020404030301010803" pitchFamily="18" charset="0"/>
                <a:cs typeface="Arial" panose="020B0604020202020204" pitchFamily="34" charset="0"/>
              </a:rPr>
              <a:t>te</a:t>
            </a:r>
            <a:r>
              <a:rPr lang="en-US" sz="3600" u="sng" spc="20" dirty="0">
                <a:latin typeface="Arial" panose="020B0604020202020204" pitchFamily="34" charset="0"/>
                <a:ea typeface="Garamond" panose="02020404030301010803" pitchFamily="18" charset="0"/>
                <a:cs typeface="Arial" panose="020B0604020202020204" pitchFamily="34" charset="0"/>
              </a:rPr>
              <a:t>n</a:t>
            </a:r>
            <a:r>
              <a:rPr lang="en-US" sz="3600" u="sng" spc="-15" dirty="0">
                <a:latin typeface="Arial" panose="020B0604020202020204" pitchFamily="34" charset="0"/>
                <a:ea typeface="Garamond" panose="02020404030301010803" pitchFamily="18" charset="0"/>
                <a:cs typeface="Arial" panose="020B0604020202020204" pitchFamily="34" charset="0"/>
              </a:rPr>
              <a:t> </a:t>
            </a:r>
            <a:r>
              <a:rPr lang="en-US" sz="3600" u="sng" spc="-25" dirty="0">
                <a:latin typeface="Arial" panose="020B0604020202020204" pitchFamily="34" charset="0"/>
                <a:ea typeface="Garamond" panose="02020404030301010803" pitchFamily="18" charset="0"/>
                <a:cs typeface="Arial" panose="020B0604020202020204" pitchFamily="34" charset="0"/>
              </a:rPr>
              <a:t>s</a:t>
            </a:r>
            <a:r>
              <a:rPr lang="en-US" sz="3600" u="sng" spc="-30" dirty="0">
                <a:latin typeface="Arial" panose="020B0604020202020204" pitchFamily="34" charset="0"/>
                <a:ea typeface="Garamond" panose="02020404030301010803" pitchFamily="18" charset="0"/>
                <a:cs typeface="Arial" panose="020B0604020202020204" pitchFamily="34" charset="0"/>
              </a:rPr>
              <a:t>om</a:t>
            </a:r>
            <a:r>
              <a:rPr lang="en-US" sz="3600" u="sng" dirty="0">
                <a:latin typeface="Arial" panose="020B0604020202020204" pitchFamily="34" charset="0"/>
                <a:ea typeface="Garamond" panose="02020404030301010803" pitchFamily="18" charset="0"/>
                <a:cs typeface="Arial" panose="020B0604020202020204" pitchFamily="34" charset="0"/>
              </a:rPr>
              <a:t>e</a:t>
            </a:r>
            <a:r>
              <a:rPr lang="en-US" sz="3600" u="sng" spc="-15" dirty="0">
                <a:latin typeface="Arial" panose="020B0604020202020204" pitchFamily="34" charset="0"/>
                <a:ea typeface="Garamond" panose="02020404030301010803" pitchFamily="18" charset="0"/>
                <a:cs typeface="Arial" panose="020B0604020202020204" pitchFamily="34" charset="0"/>
              </a:rPr>
              <a:t> </a:t>
            </a:r>
            <a:r>
              <a:rPr lang="en-US" sz="3600" u="sng" spc="-25" dirty="0">
                <a:latin typeface="Arial" panose="020B0604020202020204" pitchFamily="34" charset="0"/>
                <a:ea typeface="Garamond" panose="02020404030301010803" pitchFamily="18" charset="0"/>
                <a:cs typeface="Arial" panose="020B0604020202020204" pitchFamily="34" charset="0"/>
              </a:rPr>
              <a:t>4</a:t>
            </a:r>
            <a:r>
              <a:rPr lang="en-US" sz="3600" u="sng" spc="-30" dirty="0">
                <a:latin typeface="Arial" panose="020B0604020202020204" pitchFamily="34" charset="0"/>
                <a:ea typeface="Garamond" panose="02020404030301010803" pitchFamily="18" charset="0"/>
                <a:cs typeface="Arial" panose="020B0604020202020204" pitchFamily="34" charset="0"/>
              </a:rPr>
              <a:t>0</a:t>
            </a:r>
            <a:r>
              <a:rPr lang="en-US" sz="3600" u="sng" dirty="0">
                <a:latin typeface="Arial" panose="020B0604020202020204" pitchFamily="34" charset="0"/>
                <a:ea typeface="Garamond" panose="02020404030301010803" pitchFamily="18" charset="0"/>
                <a:cs typeface="Arial" panose="020B0604020202020204" pitchFamily="34" charset="0"/>
              </a:rPr>
              <a:t>0</a:t>
            </a:r>
            <a:r>
              <a:rPr lang="en-US" sz="3600" u="sng" spc="-15" dirty="0">
                <a:latin typeface="Arial" panose="020B0604020202020204" pitchFamily="34" charset="0"/>
                <a:ea typeface="Garamond" panose="02020404030301010803" pitchFamily="18" charset="0"/>
                <a:cs typeface="Arial" panose="020B0604020202020204" pitchFamily="34" charset="0"/>
              </a:rPr>
              <a:t> </a:t>
            </a:r>
            <a:r>
              <a:rPr lang="en-US" sz="3600" u="sng" spc="-45" dirty="0">
                <a:latin typeface="Arial" panose="020B0604020202020204" pitchFamily="34" charset="0"/>
                <a:ea typeface="Garamond" panose="02020404030301010803" pitchFamily="18" charset="0"/>
                <a:cs typeface="Arial" panose="020B0604020202020204" pitchFamily="34" charset="0"/>
              </a:rPr>
              <a:t>y</a:t>
            </a:r>
            <a:r>
              <a:rPr lang="en-US" sz="3600" u="sng" spc="-30" dirty="0">
                <a:latin typeface="Arial" panose="020B0604020202020204" pitchFamily="34" charset="0"/>
                <a:ea typeface="Garamond" panose="02020404030301010803" pitchFamily="18" charset="0"/>
                <a:cs typeface="Arial" panose="020B0604020202020204" pitchFamily="34" charset="0"/>
              </a:rPr>
              <a:t>e</a:t>
            </a:r>
            <a:r>
              <a:rPr lang="en-US" sz="3600" u="sng" spc="-25" dirty="0">
                <a:latin typeface="Arial" panose="020B0604020202020204" pitchFamily="34" charset="0"/>
                <a:ea typeface="Garamond" panose="02020404030301010803" pitchFamily="18" charset="0"/>
                <a:cs typeface="Arial" panose="020B0604020202020204" pitchFamily="34" charset="0"/>
              </a:rPr>
              <a:t>a</a:t>
            </a:r>
            <a:r>
              <a:rPr lang="en-US" sz="3600" u="sng" spc="-10" dirty="0">
                <a:latin typeface="Arial" panose="020B0604020202020204" pitchFamily="34" charset="0"/>
                <a:ea typeface="Garamond" panose="02020404030301010803" pitchFamily="18" charset="0"/>
                <a:cs typeface="Arial" panose="020B0604020202020204" pitchFamily="34" charset="0"/>
              </a:rPr>
              <a:t>r</a:t>
            </a:r>
            <a:r>
              <a:rPr lang="en-US" sz="3600" u="sng" dirty="0">
                <a:latin typeface="Arial" panose="020B0604020202020204" pitchFamily="34" charset="0"/>
                <a:ea typeface="Garamond" panose="02020404030301010803" pitchFamily="18" charset="0"/>
                <a:cs typeface="Arial" panose="020B0604020202020204" pitchFamily="34" charset="0"/>
              </a:rPr>
              <a:t>s</a:t>
            </a:r>
            <a:r>
              <a:rPr lang="en-US" sz="3600" u="sng" spc="-10" dirty="0">
                <a:latin typeface="Arial" panose="020B0604020202020204" pitchFamily="34" charset="0"/>
                <a:ea typeface="Garamond" panose="02020404030301010803" pitchFamily="18" charset="0"/>
                <a:cs typeface="Arial" panose="020B0604020202020204" pitchFamily="34" charset="0"/>
              </a:rPr>
              <a:t> </a:t>
            </a:r>
            <a:r>
              <a:rPr lang="en-US" sz="3600" u="sng" spc="-30" dirty="0">
                <a:latin typeface="Arial" panose="020B0604020202020204" pitchFamily="34" charset="0"/>
                <a:ea typeface="Garamond" panose="02020404030301010803" pitchFamily="18" charset="0"/>
                <a:cs typeface="Arial" panose="020B0604020202020204" pitchFamily="34" charset="0"/>
              </a:rPr>
              <a:t>be</a:t>
            </a:r>
            <a:r>
              <a:rPr lang="en-US" sz="3600" u="sng" spc="-55" dirty="0">
                <a:latin typeface="Arial" panose="020B0604020202020204" pitchFamily="34" charset="0"/>
                <a:ea typeface="Garamond" panose="02020404030301010803" pitchFamily="18" charset="0"/>
                <a:cs typeface="Arial" panose="020B0604020202020204" pitchFamily="34" charset="0"/>
              </a:rPr>
              <a:t>f</a:t>
            </a:r>
            <a:r>
              <a:rPr lang="en-US" sz="3600" u="sng" spc="-30" dirty="0">
                <a:latin typeface="Arial" panose="020B0604020202020204" pitchFamily="34" charset="0"/>
                <a:ea typeface="Garamond" panose="02020404030301010803" pitchFamily="18" charset="0"/>
                <a:cs typeface="Arial" panose="020B0604020202020204" pitchFamily="34" charset="0"/>
              </a:rPr>
              <a:t>o</a:t>
            </a:r>
            <a:r>
              <a:rPr lang="en-US" sz="3600" u="sng" spc="-35" dirty="0">
                <a:latin typeface="Arial" panose="020B0604020202020204" pitchFamily="34" charset="0"/>
                <a:ea typeface="Garamond" panose="02020404030301010803" pitchFamily="18" charset="0"/>
                <a:cs typeface="Arial" panose="020B0604020202020204" pitchFamily="34" charset="0"/>
              </a:rPr>
              <a:t>r</a:t>
            </a:r>
            <a:r>
              <a:rPr lang="en-US" sz="3600" u="sng" dirty="0">
                <a:latin typeface="Arial" panose="020B0604020202020204" pitchFamily="34" charset="0"/>
                <a:ea typeface="Garamond" panose="02020404030301010803" pitchFamily="18" charset="0"/>
                <a:cs typeface="Arial" panose="020B0604020202020204" pitchFamily="34" charset="0"/>
              </a:rPr>
              <a:t>e</a:t>
            </a:r>
            <a:r>
              <a:rPr lang="en-US" sz="3600" u="sng" spc="-15" dirty="0">
                <a:latin typeface="Arial" panose="020B0604020202020204" pitchFamily="34" charset="0"/>
                <a:ea typeface="Garamond" panose="02020404030301010803" pitchFamily="18" charset="0"/>
                <a:cs typeface="Arial" panose="020B0604020202020204" pitchFamily="34" charset="0"/>
              </a:rPr>
              <a:t> </a:t>
            </a:r>
            <a:r>
              <a:rPr lang="en-US" sz="3600" u="sng" spc="-50" dirty="0">
                <a:latin typeface="Arial" panose="020B0604020202020204" pitchFamily="34" charset="0"/>
                <a:ea typeface="Garamond" panose="02020404030301010803" pitchFamily="18" charset="0"/>
                <a:cs typeface="Arial" panose="020B0604020202020204" pitchFamily="34" charset="0"/>
              </a:rPr>
              <a:t>J</a:t>
            </a:r>
            <a:r>
              <a:rPr lang="en-US" sz="3600" u="sng" spc="-30" dirty="0">
                <a:latin typeface="Arial" panose="020B0604020202020204" pitchFamily="34" charset="0"/>
                <a:ea typeface="Garamond" panose="02020404030301010803" pitchFamily="18" charset="0"/>
                <a:cs typeface="Arial" panose="020B0604020202020204" pitchFamily="34" charset="0"/>
              </a:rPr>
              <a:t>esu</a:t>
            </a:r>
            <a:r>
              <a:rPr lang="en-US" sz="3600" u="sng" dirty="0">
                <a:latin typeface="Arial" panose="020B0604020202020204" pitchFamily="34" charset="0"/>
                <a:ea typeface="Garamond" panose="02020404030301010803" pitchFamily="18" charset="0"/>
                <a:cs typeface="Arial" panose="020B0604020202020204" pitchFamily="34" charset="0"/>
              </a:rPr>
              <a:t>s’</a:t>
            </a:r>
            <a:r>
              <a:rPr lang="en-US" sz="3600" u="sng" spc="-10" dirty="0">
                <a:latin typeface="Arial" panose="020B0604020202020204" pitchFamily="34" charset="0"/>
                <a:ea typeface="Garamond" panose="02020404030301010803" pitchFamily="18" charset="0"/>
                <a:cs typeface="Arial" panose="020B0604020202020204" pitchFamily="34" charset="0"/>
              </a:rPr>
              <a:t> </a:t>
            </a:r>
            <a:r>
              <a:rPr lang="en-US" sz="3600" u="sng" spc="10" dirty="0">
                <a:latin typeface="Arial" panose="020B0604020202020204" pitchFamily="34" charset="0"/>
                <a:ea typeface="Garamond" panose="02020404030301010803" pitchFamily="18" charset="0"/>
                <a:cs typeface="Arial" panose="020B0604020202020204" pitchFamily="34" charset="0"/>
              </a:rPr>
              <a:t>birth</a:t>
            </a:r>
            <a:r>
              <a:rPr lang="en-US" sz="3600" spc="10" dirty="0">
                <a:latin typeface="Arial" panose="020B0604020202020204" pitchFamily="34" charset="0"/>
                <a:ea typeface="Garamond" panose="02020404030301010803" pitchFamily="18" charset="0"/>
                <a:cs typeface="Arial" panose="020B0604020202020204" pitchFamily="34" charset="0"/>
              </a:rPr>
              <a:t>.</a:t>
            </a:r>
            <a:r>
              <a:rPr lang="en-US" sz="3600" dirty="0">
                <a:latin typeface="Arial" panose="020B0604020202020204" pitchFamily="34" charset="0"/>
                <a:ea typeface="Garamond" panose="02020404030301010803" pitchFamily="18" charset="0"/>
                <a:cs typeface="Arial" panose="020B0604020202020204" pitchFamily="34" charset="0"/>
              </a:rPr>
              <a:t> </a:t>
            </a:r>
          </a:p>
          <a:p>
            <a:pPr marL="571500" marR="89535" indent="-571500">
              <a:lnSpc>
                <a:spcPct val="129000"/>
              </a:lnSpc>
              <a:buFont typeface="Arial" panose="020B0604020202020204" pitchFamily="34" charset="0"/>
              <a:buChar char="•"/>
            </a:pPr>
            <a:r>
              <a:rPr lang="en-US" sz="3600" spc="-25" dirty="0">
                <a:latin typeface="Arial" panose="020B0604020202020204" pitchFamily="34" charset="0"/>
                <a:ea typeface="Garamond" panose="02020404030301010803" pitchFamily="18" charset="0"/>
                <a:cs typeface="Arial" panose="020B0604020202020204" pitchFamily="34" charset="0"/>
              </a:rPr>
              <a:t>A</a:t>
            </a:r>
            <a:r>
              <a:rPr lang="en-US" sz="3600" spc="-30" dirty="0">
                <a:latin typeface="Arial" panose="020B0604020202020204" pitchFamily="34" charset="0"/>
                <a:ea typeface="Garamond" panose="02020404030301010803" pitchFamily="18" charset="0"/>
                <a:cs typeface="Arial" panose="020B0604020202020204" pitchFamily="34" charset="0"/>
              </a:rPr>
              <a:t>n</a:t>
            </a:r>
            <a:r>
              <a:rPr lang="en-US" sz="3600" dirty="0">
                <a:latin typeface="Arial" panose="020B0604020202020204" pitchFamily="34" charset="0"/>
                <a:ea typeface="Garamond" panose="02020404030301010803" pitchFamily="18" charset="0"/>
                <a:cs typeface="Arial" panose="020B0604020202020204" pitchFamily="34" charset="0"/>
              </a:rPr>
              <a:t>d</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t</a:t>
            </a:r>
            <a:r>
              <a:rPr lang="en-US" sz="3600" spc="-25" dirty="0">
                <a:latin typeface="Arial" panose="020B0604020202020204" pitchFamily="34" charset="0"/>
                <a:ea typeface="Garamond" panose="02020404030301010803" pitchFamily="18" charset="0"/>
                <a:cs typeface="Arial" panose="020B0604020202020204" pitchFamily="34" charset="0"/>
              </a:rPr>
              <a:t>h</a:t>
            </a:r>
            <a:r>
              <a:rPr lang="en-US" sz="3600" dirty="0">
                <a:latin typeface="Arial" panose="020B0604020202020204" pitchFamily="34" charset="0"/>
                <a:ea typeface="Garamond" panose="02020404030301010803" pitchFamily="18" charset="0"/>
                <a:cs typeface="Arial" panose="020B0604020202020204" pitchFamily="34" charset="0"/>
              </a:rPr>
              <a:t>e</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20" dirty="0">
                <a:latin typeface="Arial" panose="020B0604020202020204" pitchFamily="34" charset="0"/>
                <a:ea typeface="Garamond" panose="02020404030301010803" pitchFamily="18" charset="0"/>
                <a:cs typeface="Arial" panose="020B0604020202020204" pitchFamily="34" charset="0"/>
              </a:rPr>
              <a:t>N</a:t>
            </a:r>
            <a:r>
              <a:rPr lang="en-US" sz="3600" spc="10" dirty="0">
                <a:latin typeface="Arial" panose="020B0604020202020204" pitchFamily="34" charset="0"/>
                <a:ea typeface="Garamond" panose="02020404030301010803" pitchFamily="18" charset="0"/>
                <a:cs typeface="Arial" panose="020B0604020202020204" pitchFamily="34" charset="0"/>
              </a:rPr>
              <a:t>e</a:t>
            </a:r>
            <a:r>
              <a:rPr lang="en-US" sz="3600" spc="50" dirty="0">
                <a:latin typeface="Arial" panose="020B0604020202020204" pitchFamily="34" charset="0"/>
                <a:ea typeface="Garamond" panose="02020404030301010803" pitchFamily="18" charset="0"/>
                <a:cs typeface="Arial" panose="020B0604020202020204" pitchFamily="34" charset="0"/>
              </a:rPr>
              <a:t>w</a:t>
            </a:r>
            <a:r>
              <a:rPr lang="en-US" sz="3600" spc="-140" dirty="0">
                <a:latin typeface="Arial" panose="020B0604020202020204" pitchFamily="34" charset="0"/>
                <a:ea typeface="Garamond" panose="02020404030301010803" pitchFamily="18" charset="0"/>
                <a:cs typeface="Arial" panose="020B0604020202020204" pitchFamily="34" charset="0"/>
              </a:rPr>
              <a:t> </a:t>
            </a:r>
            <a:r>
              <a:rPr lang="en-US" sz="3600" spc="-110" dirty="0">
                <a:latin typeface="Arial" panose="020B0604020202020204" pitchFamily="34" charset="0"/>
                <a:ea typeface="Garamond" panose="02020404030301010803" pitchFamily="18" charset="0"/>
                <a:cs typeface="Arial" panose="020B0604020202020204" pitchFamily="34" charset="0"/>
              </a:rPr>
              <a:t>T</a:t>
            </a:r>
            <a:r>
              <a:rPr lang="en-US" sz="3600" spc="-30" dirty="0">
                <a:latin typeface="Arial" panose="020B0604020202020204" pitchFamily="34" charset="0"/>
                <a:ea typeface="Garamond" panose="02020404030301010803" pitchFamily="18" charset="0"/>
                <a:cs typeface="Arial" panose="020B0604020202020204" pitchFamily="34" charset="0"/>
              </a:rPr>
              <a:t>esta</a:t>
            </a:r>
            <a:r>
              <a:rPr lang="en-US" sz="3600" spc="-25" dirty="0">
                <a:latin typeface="Arial" panose="020B0604020202020204" pitchFamily="34" charset="0"/>
                <a:ea typeface="Garamond" panose="02020404030301010803" pitchFamily="18" charset="0"/>
                <a:cs typeface="Arial" panose="020B0604020202020204" pitchFamily="34" charset="0"/>
              </a:rPr>
              <a:t>m</a:t>
            </a:r>
            <a:r>
              <a:rPr lang="en-US" sz="3600" spc="-30" dirty="0">
                <a:latin typeface="Arial" panose="020B0604020202020204" pitchFamily="34" charset="0"/>
                <a:ea typeface="Garamond" panose="02020404030301010803" pitchFamily="18" charset="0"/>
                <a:cs typeface="Arial" panose="020B0604020202020204" pitchFamily="34" charset="0"/>
              </a:rPr>
              <a:t>en</a:t>
            </a:r>
            <a:r>
              <a:rPr lang="en-US" sz="3600" dirty="0">
                <a:latin typeface="Arial" panose="020B0604020202020204" pitchFamily="34" charset="0"/>
                <a:ea typeface="Garamond" panose="02020404030301010803" pitchFamily="18" charset="0"/>
                <a:cs typeface="Arial" panose="020B0604020202020204" pitchFamily="34" charset="0"/>
              </a:rPr>
              <a:t>t</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a</a:t>
            </a:r>
            <a:r>
              <a:rPr lang="en-US" sz="3600" spc="-25" dirty="0">
                <a:latin typeface="Arial" panose="020B0604020202020204" pitchFamily="34" charset="0"/>
                <a:ea typeface="Garamond" panose="02020404030301010803" pitchFamily="18" charset="0"/>
                <a:cs typeface="Arial" panose="020B0604020202020204" pitchFamily="34" charset="0"/>
              </a:rPr>
              <a:t>l</a:t>
            </a:r>
            <a:r>
              <a:rPr lang="en-US" sz="3600" spc="-30" dirty="0">
                <a:latin typeface="Arial" panose="020B0604020202020204" pitchFamily="34" charset="0"/>
                <a:ea typeface="Garamond" panose="02020404030301010803" pitchFamily="18" charset="0"/>
                <a:cs typeface="Arial" panose="020B0604020202020204" pitchFamily="34" charset="0"/>
              </a:rPr>
              <a:t>s</a:t>
            </a:r>
            <a:r>
              <a:rPr lang="en-US" sz="3600" dirty="0">
                <a:latin typeface="Arial" panose="020B0604020202020204" pitchFamily="34" charset="0"/>
                <a:ea typeface="Garamond" panose="02020404030301010803" pitchFamily="18" charset="0"/>
                <a:cs typeface="Arial" panose="020B0604020202020204" pitchFamily="34" charset="0"/>
              </a:rPr>
              <a:t>o</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40" dirty="0">
                <a:latin typeface="Arial" panose="020B0604020202020204" pitchFamily="34" charset="0"/>
                <a:ea typeface="Garamond" panose="02020404030301010803" pitchFamily="18" charset="0"/>
                <a:cs typeface="Arial" panose="020B0604020202020204" pitchFamily="34" charset="0"/>
              </a:rPr>
              <a:t>r</a:t>
            </a:r>
            <a:r>
              <a:rPr lang="en-US" sz="3600" spc="-30" dirty="0">
                <a:latin typeface="Arial" panose="020B0604020202020204" pitchFamily="34" charset="0"/>
                <a:ea typeface="Garamond" panose="02020404030301010803" pitchFamily="18" charset="0"/>
                <a:cs typeface="Arial" panose="020B0604020202020204" pitchFamily="34" charset="0"/>
              </a:rPr>
              <a:t>epea</a:t>
            </a:r>
            <a:r>
              <a:rPr lang="en-US" sz="3600" spc="-25" dirty="0">
                <a:latin typeface="Arial" panose="020B0604020202020204" pitchFamily="34" charset="0"/>
                <a:ea typeface="Garamond" panose="02020404030301010803" pitchFamily="18" charset="0"/>
                <a:cs typeface="Arial" panose="020B0604020202020204" pitchFamily="34" charset="0"/>
              </a:rPr>
              <a:t>t</a:t>
            </a:r>
            <a:r>
              <a:rPr lang="en-US" sz="3600" spc="-30" dirty="0">
                <a:latin typeface="Arial" panose="020B0604020202020204" pitchFamily="34" charset="0"/>
                <a:ea typeface="Garamond" panose="02020404030301010803" pitchFamily="18" charset="0"/>
                <a:cs typeface="Arial" panose="020B0604020202020204" pitchFamily="34" charset="0"/>
              </a:rPr>
              <a:t>ed</a:t>
            </a:r>
            <a:r>
              <a:rPr lang="en-US" sz="3600" spc="-45" dirty="0">
                <a:latin typeface="Arial" panose="020B0604020202020204" pitchFamily="34" charset="0"/>
                <a:ea typeface="Garamond" panose="02020404030301010803" pitchFamily="18" charset="0"/>
                <a:cs typeface="Arial" panose="020B0604020202020204" pitchFamily="34" charset="0"/>
              </a:rPr>
              <a:t>l</a:t>
            </a:r>
            <a:r>
              <a:rPr lang="en-US" sz="3600" dirty="0">
                <a:latin typeface="Arial" panose="020B0604020202020204" pitchFamily="34" charset="0"/>
                <a:ea typeface="Garamond" panose="02020404030301010803" pitchFamily="18" charset="0"/>
                <a:cs typeface="Arial" panose="020B0604020202020204" pitchFamily="34" charset="0"/>
              </a:rPr>
              <a:t>y </a:t>
            </a:r>
            <a:r>
              <a:rPr lang="en-US" sz="3600" spc="-25" dirty="0">
                <a:latin typeface="Arial" panose="020B0604020202020204" pitchFamily="34" charset="0"/>
                <a:ea typeface="Garamond" panose="02020404030301010803" pitchFamily="18" charset="0"/>
                <a:cs typeface="Arial" panose="020B0604020202020204" pitchFamily="34" charset="0"/>
              </a:rPr>
              <a:t>s</a:t>
            </a:r>
            <a:r>
              <a:rPr lang="en-US" sz="3600" spc="-30" dirty="0">
                <a:latin typeface="Arial" panose="020B0604020202020204" pitchFamily="34" charset="0"/>
                <a:ea typeface="Garamond" panose="02020404030301010803" pitchFamily="18" charset="0"/>
                <a:cs typeface="Arial" panose="020B0604020202020204" pitchFamily="34" charset="0"/>
              </a:rPr>
              <a:t>peak</a:t>
            </a:r>
            <a:r>
              <a:rPr lang="en-US" sz="3600" dirty="0">
                <a:latin typeface="Arial" panose="020B0604020202020204" pitchFamily="34" charset="0"/>
                <a:ea typeface="Garamond" panose="02020404030301010803" pitchFamily="18" charset="0"/>
                <a:cs typeface="Arial" panose="020B0604020202020204" pitchFamily="34" charset="0"/>
              </a:rPr>
              <a:t>s</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o</a:t>
            </a:r>
            <a:r>
              <a:rPr lang="en-US" sz="3600" dirty="0">
                <a:latin typeface="Arial" panose="020B0604020202020204" pitchFamily="34" charset="0"/>
                <a:ea typeface="Garamond" panose="02020404030301010803" pitchFamily="18" charset="0"/>
                <a:cs typeface="Arial" panose="020B0604020202020204" pitchFamily="34" charset="0"/>
              </a:rPr>
              <a:t>f</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b="1" spc="-50" dirty="0">
                <a:solidFill>
                  <a:schemeClr val="accent1"/>
                </a:solidFill>
                <a:latin typeface="Arial" panose="020B0604020202020204" pitchFamily="34" charset="0"/>
                <a:ea typeface="Garamond" panose="02020404030301010803" pitchFamily="18" charset="0"/>
                <a:cs typeface="Arial" panose="020B0604020202020204" pitchFamily="34" charset="0"/>
              </a:rPr>
              <a:t>J</a:t>
            </a:r>
            <a:r>
              <a:rPr lang="en-US" sz="3600" b="1" spc="-30" dirty="0">
                <a:solidFill>
                  <a:schemeClr val="accent1"/>
                </a:solidFill>
                <a:latin typeface="Arial" panose="020B0604020202020204" pitchFamily="34" charset="0"/>
                <a:ea typeface="Garamond" panose="02020404030301010803" pitchFamily="18" charset="0"/>
                <a:cs typeface="Arial" panose="020B0604020202020204" pitchFamily="34" charset="0"/>
              </a:rPr>
              <a:t>esu</a:t>
            </a:r>
            <a:r>
              <a:rPr lang="en-US" sz="3600" b="1" dirty="0">
                <a:solidFill>
                  <a:schemeClr val="accent1"/>
                </a:solidFill>
                <a:latin typeface="Arial" panose="020B0604020202020204" pitchFamily="34" charset="0"/>
                <a:ea typeface="Garamond" panose="02020404030301010803" pitchFamily="18" charset="0"/>
                <a:cs typeface="Arial" panose="020B0604020202020204" pitchFamily="34" charset="0"/>
              </a:rPr>
              <a:t>s</a:t>
            </a:r>
            <a:r>
              <a:rPr lang="en-US" sz="3600" b="1" spc="-10" dirty="0">
                <a:solidFill>
                  <a:schemeClr val="accent1"/>
                </a:solidFill>
                <a:latin typeface="Arial" panose="020B0604020202020204" pitchFamily="34" charset="0"/>
                <a:ea typeface="Garamond" panose="02020404030301010803" pitchFamily="18" charset="0"/>
                <a:cs typeface="Arial" panose="020B0604020202020204" pitchFamily="34" charset="0"/>
              </a:rPr>
              <a:t> </a:t>
            </a:r>
            <a:r>
              <a:rPr lang="en-US" sz="3600" b="1" spc="-30" dirty="0">
                <a:solidFill>
                  <a:schemeClr val="accent1"/>
                </a:solidFill>
                <a:latin typeface="Arial" panose="020B0604020202020204" pitchFamily="34" charset="0"/>
                <a:ea typeface="Garamond" panose="02020404030301010803" pitchFamily="18" charset="0"/>
                <a:cs typeface="Arial" panose="020B0604020202020204" pitchFamily="34" charset="0"/>
              </a:rPr>
              <a:t>com</a:t>
            </a:r>
            <a:r>
              <a:rPr lang="en-US" sz="3600" b="1" spc="-25" dirty="0">
                <a:solidFill>
                  <a:schemeClr val="accent1"/>
                </a:solidFill>
                <a:latin typeface="Arial" panose="020B0604020202020204" pitchFamily="34" charset="0"/>
                <a:ea typeface="Garamond" panose="02020404030301010803" pitchFamily="18" charset="0"/>
                <a:cs typeface="Arial" panose="020B0604020202020204" pitchFamily="34" charset="0"/>
              </a:rPr>
              <a:t>i</a:t>
            </a:r>
            <a:r>
              <a:rPr lang="en-US" sz="3600" b="1" spc="-30" dirty="0">
                <a:solidFill>
                  <a:schemeClr val="accent1"/>
                </a:solidFill>
                <a:latin typeface="Arial" panose="020B0604020202020204" pitchFamily="34" charset="0"/>
                <a:ea typeface="Garamond" panose="02020404030301010803" pitchFamily="18" charset="0"/>
                <a:cs typeface="Arial" panose="020B0604020202020204" pitchFamily="34" charset="0"/>
              </a:rPr>
              <a:t>n</a:t>
            </a:r>
            <a:r>
              <a:rPr lang="en-US" sz="3600" b="1" dirty="0">
                <a:solidFill>
                  <a:schemeClr val="accent1"/>
                </a:solidFill>
                <a:latin typeface="Arial" panose="020B0604020202020204" pitchFamily="34" charset="0"/>
                <a:ea typeface="Garamond" panose="02020404030301010803" pitchFamily="18" charset="0"/>
                <a:cs typeface="Arial" panose="020B0604020202020204" pitchFamily="34" charset="0"/>
              </a:rPr>
              <a:t>g</a:t>
            </a:r>
            <a:r>
              <a:rPr lang="en-US" sz="3600" b="1" spc="-15" dirty="0">
                <a:solidFill>
                  <a:schemeClr val="accent1"/>
                </a:solidFill>
                <a:latin typeface="Arial" panose="020B0604020202020204" pitchFamily="34" charset="0"/>
                <a:ea typeface="Garamond" panose="02020404030301010803" pitchFamily="18" charset="0"/>
                <a:cs typeface="Arial" panose="020B0604020202020204" pitchFamily="34" charset="0"/>
              </a:rPr>
              <a:t> </a:t>
            </a:r>
            <a:r>
              <a:rPr lang="en-US" sz="3600" b="1" spc="-20" dirty="0">
                <a:solidFill>
                  <a:schemeClr val="accent1"/>
                </a:solidFill>
                <a:latin typeface="Arial" panose="020B0604020202020204" pitchFamily="34" charset="0"/>
                <a:ea typeface="Garamond" panose="02020404030301010803" pitchFamily="18" charset="0"/>
                <a:cs typeface="Arial" panose="020B0604020202020204" pitchFamily="34" charset="0"/>
              </a:rPr>
              <a:t>a</a:t>
            </a:r>
            <a:r>
              <a:rPr lang="en-US" sz="3600" b="1" spc="-25" dirty="0">
                <a:solidFill>
                  <a:schemeClr val="accent1"/>
                </a:solidFill>
                <a:latin typeface="Arial" panose="020B0604020202020204" pitchFamily="34" charset="0"/>
                <a:ea typeface="Garamond" panose="02020404030301010803" pitchFamily="18" charset="0"/>
                <a:cs typeface="Arial" panose="020B0604020202020204" pitchFamily="34" charset="0"/>
              </a:rPr>
              <a:t>g</a:t>
            </a:r>
            <a:r>
              <a:rPr lang="en-US" sz="3600" b="1" spc="-30" dirty="0">
                <a:solidFill>
                  <a:schemeClr val="accent1"/>
                </a:solidFill>
                <a:latin typeface="Arial" panose="020B0604020202020204" pitchFamily="34" charset="0"/>
                <a:ea typeface="Garamond" panose="02020404030301010803" pitchFamily="18" charset="0"/>
                <a:cs typeface="Arial" panose="020B0604020202020204" pitchFamily="34" charset="0"/>
              </a:rPr>
              <a:t>ai</a:t>
            </a:r>
            <a:r>
              <a:rPr lang="en-US" sz="3600" b="1" dirty="0">
                <a:solidFill>
                  <a:schemeClr val="accent1"/>
                </a:solidFill>
                <a:latin typeface="Arial" panose="020B0604020202020204" pitchFamily="34" charset="0"/>
                <a:ea typeface="Garamond" panose="02020404030301010803" pitchFamily="18" charset="0"/>
                <a:cs typeface="Arial" panose="020B0604020202020204" pitchFamily="34" charset="0"/>
              </a:rPr>
              <a:t>n</a:t>
            </a:r>
            <a:r>
              <a:rPr lang="en-US" sz="3600" dirty="0">
                <a:latin typeface="Arial" panose="020B0604020202020204" pitchFamily="34" charset="0"/>
                <a:ea typeface="Garamond" panose="02020404030301010803" pitchFamily="18" charset="0"/>
                <a:cs typeface="Arial" panose="020B0604020202020204" pitchFamily="34" charset="0"/>
              </a:rPr>
              <a:t>,</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dirty="0">
                <a:latin typeface="Arial" panose="020B0604020202020204" pitchFamily="34" charset="0"/>
                <a:ea typeface="Garamond" panose="02020404030301010803" pitchFamily="18" charset="0"/>
                <a:cs typeface="Arial" panose="020B0604020202020204" pitchFamily="34" charset="0"/>
              </a:rPr>
              <a:t>a</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secon</a:t>
            </a:r>
            <a:r>
              <a:rPr lang="en-US" sz="3600" dirty="0">
                <a:latin typeface="Arial" panose="020B0604020202020204" pitchFamily="34" charset="0"/>
                <a:ea typeface="Garamond" panose="02020404030301010803" pitchFamily="18" charset="0"/>
                <a:cs typeface="Arial" panose="020B0604020202020204" pitchFamily="34" charset="0"/>
              </a:rPr>
              <a:t>d</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tim</a:t>
            </a:r>
            <a:r>
              <a:rPr lang="en-US" sz="3600" dirty="0">
                <a:latin typeface="Arial" panose="020B0604020202020204" pitchFamily="34" charset="0"/>
                <a:ea typeface="Garamond" panose="02020404030301010803" pitchFamily="18" charset="0"/>
                <a:cs typeface="Arial" panose="020B0604020202020204" pitchFamily="34" charset="0"/>
              </a:rPr>
              <a:t>e,</a:t>
            </a:r>
            <a:r>
              <a:rPr lang="en-US" sz="3600" spc="-10"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t</a:t>
            </a:r>
            <a:r>
              <a:rPr lang="en-US" sz="3600" dirty="0">
                <a:latin typeface="Arial" panose="020B0604020202020204" pitchFamily="34" charset="0"/>
                <a:ea typeface="Garamond" panose="02020404030301010803" pitchFamily="18" charset="0"/>
                <a:cs typeface="Arial" panose="020B0604020202020204" pitchFamily="34" charset="0"/>
              </a:rPr>
              <a:t>o</a:t>
            </a:r>
            <a:r>
              <a:rPr lang="en-US" sz="3600" spc="-15" dirty="0">
                <a:latin typeface="Arial" panose="020B0604020202020204" pitchFamily="34" charset="0"/>
                <a:ea typeface="Garamond" panose="02020404030301010803" pitchFamily="18" charset="0"/>
                <a:cs typeface="Arial" panose="020B0604020202020204" pitchFamily="34" charset="0"/>
              </a:rPr>
              <a:t> </a:t>
            </a:r>
            <a:r>
              <a:rPr lang="en-US" sz="3600" spc="-40" dirty="0">
                <a:latin typeface="Arial" panose="020B0604020202020204" pitchFamily="34" charset="0"/>
                <a:ea typeface="Garamond" panose="02020404030301010803" pitchFamily="18" charset="0"/>
                <a:cs typeface="Arial" panose="020B0604020202020204" pitchFamily="34" charset="0"/>
              </a:rPr>
              <a:t>e</a:t>
            </a:r>
            <a:r>
              <a:rPr lang="en-US" sz="3600" spc="-35" dirty="0">
                <a:latin typeface="Arial" panose="020B0604020202020204" pitchFamily="34" charset="0"/>
                <a:ea typeface="Garamond" panose="02020404030301010803" pitchFamily="18" charset="0"/>
                <a:cs typeface="Arial" panose="020B0604020202020204" pitchFamily="34" charset="0"/>
              </a:rPr>
              <a:t>s</a:t>
            </a:r>
            <a:r>
              <a:rPr lang="en-US" sz="3600" spc="-40" dirty="0">
                <a:latin typeface="Arial" panose="020B0604020202020204" pitchFamily="34" charset="0"/>
                <a:ea typeface="Garamond" panose="02020404030301010803" pitchFamily="18" charset="0"/>
                <a:cs typeface="Arial" panose="020B0604020202020204" pitchFamily="34" charset="0"/>
              </a:rPr>
              <a:t>t</a:t>
            </a:r>
            <a:r>
              <a:rPr lang="en-US" sz="3600" spc="-30" dirty="0">
                <a:latin typeface="Arial" panose="020B0604020202020204" pitchFamily="34" charset="0"/>
                <a:ea typeface="Garamond" panose="02020404030301010803" pitchFamily="18" charset="0"/>
                <a:cs typeface="Arial" panose="020B0604020202020204" pitchFamily="34" charset="0"/>
              </a:rPr>
              <a:t>a</a:t>
            </a:r>
            <a:r>
              <a:rPr lang="en-US" sz="3600" spc="-40" dirty="0">
                <a:latin typeface="Arial" panose="020B0604020202020204" pitchFamily="34" charset="0"/>
                <a:ea typeface="Garamond" panose="02020404030301010803" pitchFamily="18" charset="0"/>
                <a:cs typeface="Arial" panose="020B0604020202020204" pitchFamily="34" charset="0"/>
              </a:rPr>
              <a:t>b</a:t>
            </a:r>
            <a:r>
              <a:rPr lang="en-US" sz="3600" spc="-45" dirty="0">
                <a:latin typeface="Arial" panose="020B0604020202020204" pitchFamily="34" charset="0"/>
                <a:ea typeface="Garamond" panose="02020404030301010803" pitchFamily="18" charset="0"/>
                <a:cs typeface="Arial" panose="020B0604020202020204" pitchFamily="34" charset="0"/>
              </a:rPr>
              <a:t>lis</a:t>
            </a:r>
            <a:r>
              <a:rPr lang="en-US" sz="3600" spc="-10" dirty="0">
                <a:latin typeface="Arial" panose="020B0604020202020204" pitchFamily="34" charset="0"/>
                <a:ea typeface="Garamond" panose="02020404030301010803" pitchFamily="18" charset="0"/>
                <a:cs typeface="Arial" panose="020B0604020202020204" pitchFamily="34" charset="0"/>
              </a:rPr>
              <a:t>h</a:t>
            </a:r>
            <a:r>
              <a:rPr lang="en-US" sz="3600" spc="-20" dirty="0">
                <a:latin typeface="Arial" panose="020B0604020202020204" pitchFamily="34" charset="0"/>
                <a:ea typeface="Garamond" panose="02020404030301010803" pitchFamily="18" charset="0"/>
                <a:cs typeface="Arial" panose="020B0604020202020204" pitchFamily="34" charset="0"/>
              </a:rPr>
              <a:t> </a:t>
            </a:r>
            <a:r>
              <a:rPr lang="en-US" sz="3600" dirty="0">
                <a:latin typeface="Arial" panose="020B0604020202020204" pitchFamily="34" charset="0"/>
                <a:ea typeface="Garamond" panose="02020404030301010803" pitchFamily="18" charset="0"/>
                <a:cs typeface="Arial" panose="020B0604020202020204" pitchFamily="34" charset="0"/>
              </a:rPr>
              <a:t>a</a:t>
            </a:r>
            <a:r>
              <a:rPr lang="en-US" sz="3600" spc="-25" dirty="0">
                <a:latin typeface="Arial" panose="020B0604020202020204" pitchFamily="34" charset="0"/>
                <a:ea typeface="Garamond" panose="02020404030301010803" pitchFamily="18" charset="0"/>
                <a:cs typeface="Arial" panose="020B0604020202020204" pitchFamily="34" charset="0"/>
              </a:rPr>
              <a:t> </a:t>
            </a:r>
            <a:r>
              <a:rPr lang="en-US" sz="3600" spc="-35" dirty="0">
                <a:latin typeface="Arial" panose="020B0604020202020204" pitchFamily="34" charset="0"/>
                <a:ea typeface="Garamond" panose="02020404030301010803" pitchFamily="18" charset="0"/>
                <a:cs typeface="Arial" panose="020B0604020202020204" pitchFamily="34" charset="0"/>
              </a:rPr>
              <a:t>kingdo</a:t>
            </a:r>
            <a:r>
              <a:rPr lang="en-US" sz="3600" dirty="0">
                <a:latin typeface="Arial" panose="020B0604020202020204" pitchFamily="34" charset="0"/>
                <a:ea typeface="Garamond" panose="02020404030301010803" pitchFamily="18" charset="0"/>
                <a:cs typeface="Arial" panose="020B0604020202020204" pitchFamily="34" charset="0"/>
              </a:rPr>
              <a:t>m</a:t>
            </a:r>
            <a:r>
              <a:rPr lang="en-US" sz="3600" spc="-25" dirty="0">
                <a:latin typeface="Arial" panose="020B0604020202020204" pitchFamily="34" charset="0"/>
                <a:ea typeface="Garamond" panose="02020404030301010803" pitchFamily="18" charset="0"/>
                <a:cs typeface="Arial" panose="020B0604020202020204" pitchFamily="34" charset="0"/>
              </a:rPr>
              <a:t> </a:t>
            </a:r>
            <a:r>
              <a:rPr lang="en-US" sz="3600" spc="-35" dirty="0">
                <a:latin typeface="Arial" panose="020B0604020202020204" pitchFamily="34" charset="0"/>
                <a:ea typeface="Garamond" panose="02020404030301010803" pitchFamily="18" charset="0"/>
                <a:cs typeface="Arial" panose="020B0604020202020204" pitchFamily="34" charset="0"/>
              </a:rPr>
              <a:t>o</a:t>
            </a:r>
            <a:r>
              <a:rPr lang="en-US" sz="3600" dirty="0">
                <a:latin typeface="Arial" panose="020B0604020202020204" pitchFamily="34" charset="0"/>
                <a:ea typeface="Garamond" panose="02020404030301010803" pitchFamily="18" charset="0"/>
                <a:cs typeface="Arial" panose="020B0604020202020204" pitchFamily="34" charset="0"/>
              </a:rPr>
              <a:t>f</a:t>
            </a:r>
            <a:r>
              <a:rPr lang="en-US" sz="3600" spc="-25" dirty="0">
                <a:latin typeface="Arial" panose="020B0604020202020204" pitchFamily="34" charset="0"/>
                <a:ea typeface="Garamond" panose="02020404030301010803" pitchFamily="18" charset="0"/>
                <a:cs typeface="Arial" panose="020B0604020202020204" pitchFamily="34" charset="0"/>
              </a:rPr>
              <a:t> </a:t>
            </a:r>
            <a:r>
              <a:rPr lang="en-US" sz="3600" spc="-30" dirty="0">
                <a:latin typeface="Arial" panose="020B0604020202020204" pitchFamily="34" charset="0"/>
                <a:ea typeface="Garamond" panose="02020404030301010803" pitchFamily="18" charset="0"/>
                <a:cs typeface="Arial" panose="020B0604020202020204" pitchFamily="34" charset="0"/>
              </a:rPr>
              <a:t>justice</a:t>
            </a:r>
            <a:r>
              <a:rPr lang="en-US" sz="3600" spc="115" dirty="0">
                <a:latin typeface="Arial" panose="020B0604020202020204" pitchFamily="34" charset="0"/>
                <a:ea typeface="Garamond" panose="02020404030301010803" pitchFamily="18" charset="0"/>
                <a:cs typeface="Arial" panose="020B0604020202020204" pitchFamily="34" charset="0"/>
              </a:rPr>
              <a:t>, </a:t>
            </a:r>
            <a:r>
              <a:rPr lang="en-US" sz="3600" spc="-25" dirty="0">
                <a:latin typeface="Arial" panose="020B0604020202020204" pitchFamily="34" charset="0"/>
                <a:ea typeface="Garamond" panose="02020404030301010803" pitchFamily="18" charset="0"/>
                <a:cs typeface="Arial" panose="020B0604020202020204" pitchFamily="34" charset="0"/>
              </a:rPr>
              <a:t>l</a:t>
            </a:r>
            <a:r>
              <a:rPr lang="en-US" sz="3600" spc="-35" dirty="0">
                <a:latin typeface="Arial" panose="020B0604020202020204" pitchFamily="34" charset="0"/>
                <a:ea typeface="Garamond" panose="02020404030301010803" pitchFamily="18" charset="0"/>
                <a:cs typeface="Arial" panose="020B0604020202020204" pitchFamily="34" charset="0"/>
              </a:rPr>
              <a:t>o</a:t>
            </a:r>
            <a:r>
              <a:rPr lang="en-US" sz="3600" spc="-45" dirty="0">
                <a:latin typeface="Arial" panose="020B0604020202020204" pitchFamily="34" charset="0"/>
                <a:ea typeface="Garamond" panose="02020404030301010803" pitchFamily="18" charset="0"/>
                <a:cs typeface="Arial" panose="020B0604020202020204" pitchFamily="34" charset="0"/>
              </a:rPr>
              <a:t>v</a:t>
            </a:r>
            <a:r>
              <a:rPr lang="en-US" sz="3600" spc="-30" dirty="0">
                <a:latin typeface="Arial" panose="020B0604020202020204" pitchFamily="34" charset="0"/>
                <a:ea typeface="Garamond" panose="02020404030301010803" pitchFamily="18" charset="0"/>
                <a:cs typeface="Arial" panose="020B0604020202020204" pitchFamily="34" charset="0"/>
              </a:rPr>
              <a:t>e</a:t>
            </a:r>
            <a:r>
              <a:rPr lang="en-US" sz="3600" spc="115" dirty="0">
                <a:latin typeface="Arial" panose="020B0604020202020204" pitchFamily="34" charset="0"/>
                <a:ea typeface="Garamond" panose="02020404030301010803" pitchFamily="18" charset="0"/>
                <a:cs typeface="Arial" panose="020B0604020202020204" pitchFamily="34" charset="0"/>
              </a:rPr>
              <a:t>, </a:t>
            </a:r>
            <a:r>
              <a:rPr lang="en-US" sz="3600" spc="-25" dirty="0">
                <a:latin typeface="Arial" panose="020B0604020202020204" pitchFamily="34" charset="0"/>
                <a:ea typeface="Garamond" panose="02020404030301010803" pitchFamily="18" charset="0"/>
                <a:cs typeface="Arial" panose="020B0604020202020204" pitchFamily="34" charset="0"/>
              </a:rPr>
              <a:t>t</a:t>
            </a:r>
            <a:r>
              <a:rPr lang="en-US" sz="3600" spc="-15" dirty="0">
                <a:latin typeface="Arial" panose="020B0604020202020204" pitchFamily="34" charset="0"/>
                <a:ea typeface="Garamond" panose="02020404030301010803" pitchFamily="18" charset="0"/>
                <a:cs typeface="Arial" panose="020B0604020202020204" pitchFamily="34" charset="0"/>
              </a:rPr>
              <a:t>r</a:t>
            </a:r>
            <a:r>
              <a:rPr lang="en-US" sz="3600" spc="-30" dirty="0">
                <a:latin typeface="Arial" panose="020B0604020202020204" pitchFamily="34" charset="0"/>
                <a:ea typeface="Garamond" panose="02020404030301010803" pitchFamily="18" charset="0"/>
                <a:cs typeface="Arial" panose="020B0604020202020204" pitchFamily="34" charset="0"/>
              </a:rPr>
              <a:t>ut</a:t>
            </a:r>
            <a:r>
              <a:rPr lang="en-US" sz="3600" spc="5" dirty="0">
                <a:latin typeface="Arial" panose="020B0604020202020204" pitchFamily="34" charset="0"/>
                <a:ea typeface="Garamond" panose="02020404030301010803" pitchFamily="18" charset="0"/>
                <a:cs typeface="Arial" panose="020B0604020202020204" pitchFamily="34" charset="0"/>
              </a:rPr>
              <a:t>h</a:t>
            </a:r>
            <a:r>
              <a:rPr lang="en-US" sz="3600" spc="-25" dirty="0">
                <a:latin typeface="Arial" panose="020B0604020202020204" pitchFamily="34" charset="0"/>
                <a:ea typeface="Garamond" panose="02020404030301010803" pitchFamily="18" charset="0"/>
                <a:cs typeface="Arial" panose="020B0604020202020204" pitchFamily="34" charset="0"/>
              </a:rPr>
              <a:t> </a:t>
            </a:r>
            <a:r>
              <a:rPr lang="en-US" sz="3600" spc="-35" dirty="0">
                <a:latin typeface="Arial" panose="020B0604020202020204" pitchFamily="34" charset="0"/>
                <a:ea typeface="Garamond" panose="02020404030301010803" pitchFamily="18" charset="0"/>
                <a:cs typeface="Arial" panose="020B0604020202020204" pitchFamily="34" charset="0"/>
              </a:rPr>
              <a:t>an</a:t>
            </a:r>
            <a:r>
              <a:rPr lang="en-US" sz="3600" dirty="0">
                <a:latin typeface="Arial" panose="020B0604020202020204" pitchFamily="34" charset="0"/>
                <a:ea typeface="Garamond" panose="02020404030301010803" pitchFamily="18" charset="0"/>
                <a:cs typeface="Arial" panose="020B0604020202020204" pitchFamily="34" charset="0"/>
              </a:rPr>
              <a:t>d</a:t>
            </a:r>
            <a:r>
              <a:rPr lang="en-US" sz="3600" spc="-25" dirty="0">
                <a:latin typeface="Arial" panose="020B0604020202020204" pitchFamily="34" charset="0"/>
                <a:ea typeface="Garamond" panose="02020404030301010803" pitchFamily="18" charset="0"/>
                <a:cs typeface="Arial" panose="020B0604020202020204" pitchFamily="34" charset="0"/>
              </a:rPr>
              <a:t> </a:t>
            </a:r>
            <a:r>
              <a:rPr lang="en-US" sz="3600" spc="-15" dirty="0">
                <a:latin typeface="Arial" panose="020B0604020202020204" pitchFamily="34" charset="0"/>
                <a:ea typeface="Garamond" panose="02020404030301010803" pitchFamily="18" charset="0"/>
                <a:cs typeface="Arial" panose="020B0604020202020204" pitchFamily="34" charset="0"/>
              </a:rPr>
              <a:t>r</a:t>
            </a:r>
            <a:r>
              <a:rPr lang="en-US" sz="3600" spc="-30" dirty="0">
                <a:latin typeface="Arial" panose="020B0604020202020204" pitchFamily="34" charset="0"/>
                <a:ea typeface="Garamond" panose="02020404030301010803" pitchFamily="18" charset="0"/>
                <a:cs typeface="Arial" panose="020B0604020202020204" pitchFamily="34" charset="0"/>
              </a:rPr>
              <a:t>ighteousness</a:t>
            </a:r>
            <a:r>
              <a:rPr lang="en-US" sz="3600" spc="5" dirty="0">
                <a:latin typeface="Arial" panose="020B0604020202020204" pitchFamily="34" charset="0"/>
                <a:ea typeface="Garamond" panose="02020404030301010803" pitchFamily="18" charset="0"/>
                <a:cs typeface="Arial" panose="020B0604020202020204" pitchFamily="34" charset="0"/>
              </a:rPr>
              <a:t>.</a:t>
            </a:r>
            <a:endParaRPr lang="en-US"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746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4A79-0256-4A9C-B126-ACB11ACF8C2C}"/>
              </a:ext>
            </a:extLst>
          </p:cNvPr>
          <p:cNvSpPr>
            <a:spLocks noGrp="1"/>
          </p:cNvSpPr>
          <p:nvPr>
            <p:ph type="title"/>
          </p:nvPr>
        </p:nvSpPr>
        <p:spPr/>
        <p:txBody>
          <a:bodyPr/>
          <a:lstStyle/>
          <a:p>
            <a:r>
              <a:rPr lang="en-US" b="1" dirty="0">
                <a:effectLst/>
              </a:rPr>
              <a:t>Jesus is  seen as fulfillment of the promises</a:t>
            </a:r>
            <a:br>
              <a:rPr lang="en-US" dirty="0">
                <a:effectLst/>
              </a:rPr>
            </a:br>
            <a:endParaRPr lang="en-US" dirty="0"/>
          </a:p>
        </p:txBody>
      </p:sp>
      <p:sp>
        <p:nvSpPr>
          <p:cNvPr id="3" name="Content Placeholder 2">
            <a:extLst>
              <a:ext uri="{FF2B5EF4-FFF2-40B4-BE49-F238E27FC236}">
                <a16:creationId xmlns:a16="http://schemas.microsoft.com/office/drawing/2014/main" id="{13077AD4-9F34-490B-BB6E-3744AA4C9583}"/>
              </a:ext>
            </a:extLst>
          </p:cNvPr>
          <p:cNvSpPr>
            <a:spLocks noGrp="1"/>
          </p:cNvSpPr>
          <p:nvPr>
            <p:ph idx="1"/>
          </p:nvPr>
        </p:nvSpPr>
        <p:spPr>
          <a:xfrm>
            <a:off x="1141413" y="2177143"/>
            <a:ext cx="9905998" cy="3614057"/>
          </a:xfrm>
        </p:spPr>
        <p:txBody>
          <a:bodyPr>
            <a:normAutofit fontScale="92500"/>
          </a:bodyPr>
          <a:lstStyle/>
          <a:p>
            <a:pPr marL="0" indent="0">
              <a:buNone/>
            </a:pPr>
            <a:r>
              <a:rPr lang="en-US" sz="4000" dirty="0">
                <a:solidFill>
                  <a:schemeClr val="tx1"/>
                </a:solidFill>
                <a:effectLst/>
              </a:rPr>
              <a:t>There are over 50 predictions in the Old Testament about a coming Messiah, or Savior-Deliverer, and hundreds more about Jesus life, miracles and teachings the New Testament writers saw fulfilled in Jesus. In your notes are just a few.</a:t>
            </a:r>
          </a:p>
          <a:p>
            <a:pPr marL="0" indent="0">
              <a:buNone/>
            </a:pPr>
            <a:endParaRPr lang="en-US" dirty="0"/>
          </a:p>
        </p:txBody>
      </p:sp>
    </p:spTree>
    <p:extLst>
      <p:ext uri="{BB962C8B-B14F-4D97-AF65-F5344CB8AC3E}">
        <p14:creationId xmlns:p14="http://schemas.microsoft.com/office/powerpoint/2010/main" val="30915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46405-69A2-4F0E-8B2D-FF28C9330B4B}"/>
              </a:ext>
            </a:extLst>
          </p:cNvPr>
          <p:cNvPicPr>
            <a:picLocks noChangeAspect="1"/>
          </p:cNvPicPr>
          <p:nvPr/>
        </p:nvPicPr>
        <p:blipFill>
          <a:blip r:embed="rId2"/>
          <a:stretch>
            <a:fillRect/>
          </a:stretch>
        </p:blipFill>
        <p:spPr>
          <a:xfrm>
            <a:off x="796079" y="593764"/>
            <a:ext cx="10459750" cy="5393379"/>
          </a:xfrm>
          <a:prstGeom prst="rect">
            <a:avLst/>
          </a:prstGeom>
        </p:spPr>
      </p:pic>
    </p:spTree>
    <p:extLst>
      <p:ext uri="{BB962C8B-B14F-4D97-AF65-F5344CB8AC3E}">
        <p14:creationId xmlns:p14="http://schemas.microsoft.com/office/powerpoint/2010/main" val="285036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05EE8-DB0D-4EC1-821B-22AAE7991635}"/>
              </a:ext>
            </a:extLst>
          </p:cNvPr>
          <p:cNvPicPr>
            <a:picLocks noChangeAspect="1"/>
          </p:cNvPicPr>
          <p:nvPr/>
        </p:nvPicPr>
        <p:blipFill>
          <a:blip r:embed="rId2"/>
          <a:stretch>
            <a:fillRect/>
          </a:stretch>
        </p:blipFill>
        <p:spPr>
          <a:xfrm>
            <a:off x="562048" y="541814"/>
            <a:ext cx="10802638" cy="5706586"/>
          </a:xfrm>
          <a:prstGeom prst="rect">
            <a:avLst/>
          </a:prstGeom>
        </p:spPr>
      </p:pic>
    </p:spTree>
    <p:extLst>
      <p:ext uri="{BB962C8B-B14F-4D97-AF65-F5344CB8AC3E}">
        <p14:creationId xmlns:p14="http://schemas.microsoft.com/office/powerpoint/2010/main" val="1697398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3248</TotalTime>
  <Words>1106</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vt:lpstr>
      <vt:lpstr>Arial Narrow</vt:lpstr>
      <vt:lpstr>Calibri</vt:lpstr>
      <vt:lpstr>Century Gothic</vt:lpstr>
      <vt:lpstr>Garamond</vt:lpstr>
      <vt:lpstr>Times New Roman</vt:lpstr>
      <vt:lpstr>Wingdings 3</vt:lpstr>
      <vt:lpstr>Ion Boardroom</vt:lpstr>
      <vt:lpstr>Disciple 102 – class 5</vt:lpstr>
      <vt:lpstr>Romans 8:38-39</vt:lpstr>
      <vt:lpstr>NT:  THE CENTRAL FOCUS ON JESUS</vt:lpstr>
      <vt:lpstr>In the new testament</vt:lpstr>
      <vt:lpstr>PowerPoint Presentation</vt:lpstr>
      <vt:lpstr>PowerPoint Presentation</vt:lpstr>
      <vt:lpstr>Jesus is  seen as fulfillment of the promises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PEOPLE IN THE NEW TESTAMENT</vt:lpstr>
      <vt:lpstr>Paul</vt:lpstr>
      <vt:lpstr>John</vt:lpstr>
      <vt:lpstr>PowerPoint Presentation</vt:lpstr>
      <vt:lpstr>Gospels</vt:lpstr>
      <vt:lpstr>History</vt:lpstr>
      <vt:lpstr>Paul’s Letters</vt:lpstr>
      <vt:lpstr>General Epistles</vt:lpstr>
      <vt:lpstr>Apocalyptic (end times)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dc:title>
  <dc:creator>Marcia Gillis</dc:creator>
  <cp:lastModifiedBy>Marcia Gillis</cp:lastModifiedBy>
  <cp:revision>59</cp:revision>
  <dcterms:created xsi:type="dcterms:W3CDTF">2017-12-18T23:33:21Z</dcterms:created>
  <dcterms:modified xsi:type="dcterms:W3CDTF">2018-01-01T19:14:13Z</dcterms:modified>
</cp:coreProperties>
</file>