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ise en pag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26AB1830-DF76-7B45-AE12-E68F682AE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810" y="1790566"/>
            <a:ext cx="9144000" cy="303944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0C1FC883-AEC2-C742-A5E1-C713F8983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288" y="2069795"/>
            <a:ext cx="9135762" cy="391851"/>
          </a:xfrm>
        </p:spPr>
        <p:txBody>
          <a:bodyPr>
            <a:noAutofit/>
          </a:bodyPr>
          <a:lstStyle>
            <a:lvl1pPr marL="0" indent="0" algn="l">
              <a:buNone/>
              <a:defRPr sz="3200" u="none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ACE24FE5-45F6-1C48-9534-A8F850C0E9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2830513"/>
            <a:ext cx="9144000" cy="2987675"/>
          </a:xfrm>
        </p:spPr>
        <p:txBody>
          <a:bodyPr numCol="1" spcCol="108000">
            <a:normAutofit/>
          </a:bodyPr>
          <a:lstStyle>
            <a:lvl1pPr marL="0" indent="0" algn="just">
              <a:buNone/>
              <a:defRPr sz="2400"/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181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pag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5AC3745-BB6C-6B4B-A7F2-D03479328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810" y="1790566"/>
            <a:ext cx="9144000" cy="303944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74995360-4617-894B-BC40-2744A45EA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288" y="2069795"/>
            <a:ext cx="9135762" cy="391851"/>
          </a:xfrm>
        </p:spPr>
        <p:txBody>
          <a:bodyPr>
            <a:noAutofit/>
          </a:bodyPr>
          <a:lstStyle>
            <a:lvl1pPr marL="0" indent="0" algn="l">
              <a:buNone/>
              <a:defRPr sz="3200" u="none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1D54A6D3-15E9-F34A-92C6-EC4085078E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2830513"/>
            <a:ext cx="9135762" cy="2987675"/>
          </a:xfrm>
        </p:spPr>
        <p:txBody>
          <a:bodyPr numCol="1" spcCol="108000">
            <a:normAutofit/>
          </a:bodyPr>
          <a:lstStyle>
            <a:lvl1pPr marL="0" indent="0" algn="just">
              <a:buNone/>
              <a:defRPr sz="2400"/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1172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3F2978-FBDE-DC49-AE54-F4D06FBB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A338C2-B050-8A45-A0D1-F6DD40F4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74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6703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efip-pifvo.agr.gc.ca/PEFIP/public/welcome.jsf?lang=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gr.gc.ca/fra/programmes-et-services-agricoles/programme-dinvestissement-a-la-ferme-pour-la-volaille-et-les-ufs/programme-dinvestissement-a-la-ferme-pour-la-volaille-et-les-ufs-guide-du-demandeur/?id=1620678474631#annex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F40B26-CF02-4EED-9E9B-1945C8E4AB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3169878"/>
            <a:ext cx="9135762" cy="2987675"/>
          </a:xfrm>
        </p:spPr>
        <p:txBody>
          <a:bodyPr>
            <a:normAutofit/>
          </a:bodyPr>
          <a:lstStyle/>
          <a:p>
            <a:pPr algn="ctr"/>
            <a:r>
              <a:rPr lang="fr-CA" sz="4000" dirty="0"/>
              <a:t>CONNAITRE LE MONTANT AUQUEL VOUS AVEZ DROIT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C220FB-E36C-4ACC-8712-077CDBB651B7}"/>
              </a:ext>
            </a:extLst>
          </p:cNvPr>
          <p:cNvSpPr txBox="1"/>
          <p:nvPr/>
        </p:nvSpPr>
        <p:spPr>
          <a:xfrm>
            <a:off x="7111999" y="255058"/>
            <a:ext cx="54271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800" dirty="0"/>
              <a:t>Programme d’investissement à la ferme pour la volaille et les œufs (PIFVO)</a:t>
            </a:r>
          </a:p>
        </p:txBody>
      </p:sp>
    </p:spTree>
    <p:extLst>
      <p:ext uri="{BB962C8B-B14F-4D97-AF65-F5344CB8AC3E}">
        <p14:creationId xmlns:p14="http://schemas.microsoft.com/office/powerpoint/2010/main" val="99460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528E7-E340-4828-8639-CC1415913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303" y="357451"/>
            <a:ext cx="9144000" cy="3039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sz="2800" b="0" dirty="0"/>
              <a:t>Ouvrez une </a:t>
            </a:r>
            <a:r>
              <a:rPr lang="fr-CA" sz="2800" b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</a:t>
            </a:r>
            <a:endParaRPr lang="fr-CA" sz="2800" b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CCBC46-912E-40C0-B707-18D44337F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147" y="1704744"/>
            <a:ext cx="9135762" cy="391851"/>
          </a:xfrm>
        </p:spPr>
        <p:txBody>
          <a:bodyPr/>
          <a:lstStyle/>
          <a:p>
            <a:r>
              <a:rPr lang="fr-CA" sz="2400" dirty="0"/>
              <a:t>Page</a:t>
            </a:r>
            <a:r>
              <a:rPr lang="fr-CA" sz="2800" dirty="0"/>
              <a:t> </a:t>
            </a:r>
            <a:r>
              <a:rPr lang="fr-CA" sz="2400" dirty="0"/>
              <a:t>d’accueil</a:t>
            </a:r>
            <a:r>
              <a:rPr lang="fr-CA" sz="2800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9258AB-07CE-4F46-BC53-ED1D6C706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91" y="732523"/>
            <a:ext cx="6302746" cy="2907428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F38B6594-BF4C-4B1A-9831-FC6DB275F706}"/>
              </a:ext>
            </a:extLst>
          </p:cNvPr>
          <p:cNvSpPr/>
          <p:nvPr/>
        </p:nvSpPr>
        <p:spPr>
          <a:xfrm>
            <a:off x="3959441" y="1878359"/>
            <a:ext cx="994299" cy="195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5AE5E2-1F6C-4D04-B2AC-E050EEF5F5EF}"/>
              </a:ext>
            </a:extLst>
          </p:cNvPr>
          <p:cNvSpPr txBox="1"/>
          <p:nvPr/>
        </p:nvSpPr>
        <p:spPr>
          <a:xfrm>
            <a:off x="71022" y="4643022"/>
            <a:ext cx="415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Créer un nouveau participant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5F160E0-7176-43D6-A030-0BF3B1C66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441" y="4772927"/>
            <a:ext cx="1012024" cy="23166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5A75359-5936-4333-A3BE-C1DC956C0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915" y="3732707"/>
            <a:ext cx="6296081" cy="27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9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27DA39C-D7C1-49CB-9BAB-375BC4D45111}"/>
              </a:ext>
            </a:extLst>
          </p:cNvPr>
          <p:cNvSpPr txBox="1"/>
          <p:nvPr/>
        </p:nvSpPr>
        <p:spPr>
          <a:xfrm>
            <a:off x="1201389" y="349791"/>
            <a:ext cx="108462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CA" sz="2800" dirty="0"/>
              <a:t>Sélectionnez le type de participant et le sous-type de participant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7F9D6F-FA7A-4EB6-B78C-98DB903B1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88" y="1495376"/>
            <a:ext cx="10027863" cy="3652123"/>
          </a:xfrm>
          <a:prstGeom prst="rect">
            <a:avLst/>
          </a:prstGeom>
        </p:spPr>
      </p:pic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CB852B8E-1151-4BE5-8FD9-301C78B186E4}"/>
              </a:ext>
            </a:extLst>
          </p:cNvPr>
          <p:cNvSpPr/>
          <p:nvPr/>
        </p:nvSpPr>
        <p:spPr>
          <a:xfrm>
            <a:off x="5359940" y="3944565"/>
            <a:ext cx="1264596" cy="6468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FCE5CAB-9E9E-4AAF-8832-32F6CDC1CDB3}"/>
              </a:ext>
            </a:extLst>
          </p:cNvPr>
          <p:cNvSpPr txBox="1"/>
          <p:nvPr/>
        </p:nvSpPr>
        <p:spPr>
          <a:xfrm>
            <a:off x="5950085" y="3945123"/>
            <a:ext cx="52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Entreprise, Particulier, Société de personnes ou </a:t>
            </a:r>
          </a:p>
          <a:p>
            <a:r>
              <a:rPr lang="fr-CA" dirty="0"/>
              <a:t>Fiducie</a:t>
            </a:r>
          </a:p>
        </p:txBody>
      </p:sp>
    </p:spTree>
    <p:extLst>
      <p:ext uri="{BB962C8B-B14F-4D97-AF65-F5344CB8AC3E}">
        <p14:creationId xmlns:p14="http://schemas.microsoft.com/office/powerpoint/2010/main" val="287006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15B5148-93CE-475C-B6E3-B957D3935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52251" cy="684803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8ADD55C-5CE1-47A1-8E55-C514D614D3D5}"/>
              </a:ext>
            </a:extLst>
          </p:cNvPr>
          <p:cNvSpPr txBox="1"/>
          <p:nvPr/>
        </p:nvSpPr>
        <p:spPr>
          <a:xfrm>
            <a:off x="7850221" y="37943"/>
            <a:ext cx="4183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CA" sz="2400" dirty="0"/>
              <a:t>Remplir les champs requis</a:t>
            </a:r>
            <a:r>
              <a:rPr lang="fr-CA" dirty="0"/>
              <a:t>.</a:t>
            </a:r>
          </a:p>
          <a:p>
            <a:endParaRPr lang="fr-CA" dirty="0"/>
          </a:p>
          <a:p>
            <a:r>
              <a:rPr lang="fr-CA" dirty="0"/>
              <a:t>À surveiller:</a:t>
            </a:r>
          </a:p>
          <a:p>
            <a:endParaRPr lang="fr-CA" dirty="0"/>
          </a:p>
          <a:p>
            <a:r>
              <a:rPr lang="fr-CA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4E041DA-07A5-4F9B-88FB-A7D579B1CF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30279"/>
          <a:stretch/>
        </p:blipFill>
        <p:spPr>
          <a:xfrm>
            <a:off x="7937113" y="1519748"/>
            <a:ext cx="3860108" cy="14022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240BD03-9359-4038-A7C8-2F28D53FA6F3}"/>
              </a:ext>
            </a:extLst>
          </p:cNvPr>
          <p:cNvSpPr txBox="1"/>
          <p:nvPr/>
        </p:nvSpPr>
        <p:spPr>
          <a:xfrm>
            <a:off x="7937113" y="3336277"/>
            <a:ext cx="4183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Téléchargez une copie de vos permis dans la section « Identification du participant » : </a:t>
            </a: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76A2CB35-7A4F-46B7-BECF-438ED0B64604}"/>
              </a:ext>
            </a:extLst>
          </p:cNvPr>
          <p:cNvSpPr/>
          <p:nvPr/>
        </p:nvSpPr>
        <p:spPr>
          <a:xfrm rot="10800000">
            <a:off x="10330774" y="2830033"/>
            <a:ext cx="768486" cy="558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Flèche : virage 10">
            <a:extLst>
              <a:ext uri="{FF2B5EF4-FFF2-40B4-BE49-F238E27FC236}">
                <a16:creationId xmlns:a16="http://schemas.microsoft.com/office/drawing/2014/main" id="{D6E70E85-0C7A-4C3A-9DC0-31E060C01B80}"/>
              </a:ext>
            </a:extLst>
          </p:cNvPr>
          <p:cNvSpPr/>
          <p:nvPr/>
        </p:nvSpPr>
        <p:spPr>
          <a:xfrm>
            <a:off x="7850222" y="2461098"/>
            <a:ext cx="45719" cy="18677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67030E-2F79-47CE-A724-23886122626B}"/>
              </a:ext>
            </a:extLst>
          </p:cNvPr>
          <p:cNvSpPr txBox="1"/>
          <p:nvPr/>
        </p:nvSpPr>
        <p:spPr>
          <a:xfrm>
            <a:off x="8015591" y="4221804"/>
            <a:ext cx="3781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Il s’agit de votre numéro de quotas/titulaire. </a:t>
            </a:r>
            <a:r>
              <a:rPr lang="fr-CA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Besoin d’aide </a:t>
            </a:r>
            <a:r>
              <a:rPr lang="fr-C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898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206E47B-AD35-413A-AEAD-83B4A2D9D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98" y="970730"/>
            <a:ext cx="10339712" cy="49808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91524C1-D60D-4120-ACB1-2A0A08F5F462}"/>
              </a:ext>
            </a:extLst>
          </p:cNvPr>
          <p:cNvSpPr txBox="1"/>
          <p:nvPr/>
        </p:nvSpPr>
        <p:spPr>
          <a:xfrm>
            <a:off x="311085" y="377072"/>
            <a:ext cx="754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fr-CA" sz="2800" dirty="0"/>
              <a:t>Connaître le montant auquel vous avez droit: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6E9D0B72-4102-44A9-949E-0B42ABE855E5}"/>
              </a:ext>
            </a:extLst>
          </p:cNvPr>
          <p:cNvSpPr/>
          <p:nvPr/>
        </p:nvSpPr>
        <p:spPr>
          <a:xfrm rot="10800000">
            <a:off x="2734636" y="2738750"/>
            <a:ext cx="1206630" cy="103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C89A6E-A506-43E8-AB8A-FD431735EB6C}"/>
              </a:ext>
            </a:extLst>
          </p:cNvPr>
          <p:cNvSpPr/>
          <p:nvPr/>
        </p:nvSpPr>
        <p:spPr>
          <a:xfrm>
            <a:off x="4338384" y="2389705"/>
            <a:ext cx="3736462" cy="698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Vérifier que votre permis est confirmé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4B5934-6761-450E-85A9-6FAA17FF241F}"/>
              </a:ext>
            </a:extLst>
          </p:cNvPr>
          <p:cNvSpPr/>
          <p:nvPr/>
        </p:nvSpPr>
        <p:spPr>
          <a:xfrm>
            <a:off x="8819194" y="3794214"/>
            <a:ext cx="3372805" cy="161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Montant du financement selon les informations du permis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Si aucun montant apparait, cliquez </a:t>
            </a:r>
            <a:r>
              <a:rPr lang="fr-CA" dirty="0">
                <a:hlinkClick r:id="rId3" action="ppaction://hlinksldjump"/>
              </a:rPr>
              <a:t>ici</a:t>
            </a:r>
            <a:endParaRPr lang="fr-CA" dirty="0"/>
          </a:p>
        </p:txBody>
      </p:sp>
      <p:sp>
        <p:nvSpPr>
          <p:cNvPr id="11" name="Flèche : virage 10">
            <a:extLst>
              <a:ext uri="{FF2B5EF4-FFF2-40B4-BE49-F238E27FC236}">
                <a16:creationId xmlns:a16="http://schemas.microsoft.com/office/drawing/2014/main" id="{ADBE0BF7-C9BF-4CF3-AA7E-FD1D470764D7}"/>
              </a:ext>
            </a:extLst>
          </p:cNvPr>
          <p:cNvSpPr/>
          <p:nvPr/>
        </p:nvSpPr>
        <p:spPr>
          <a:xfrm rot="16200000">
            <a:off x="7158507" y="3730783"/>
            <a:ext cx="588403" cy="27329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9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CEB57D2-AA4F-4A0C-87D1-17B21F6D7BD8}"/>
              </a:ext>
            </a:extLst>
          </p:cNvPr>
          <p:cNvSpPr txBox="1"/>
          <p:nvPr/>
        </p:nvSpPr>
        <p:spPr>
          <a:xfrm>
            <a:off x="801278" y="537329"/>
            <a:ext cx="1092566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Q1: J'ai ouvert une session dans mon profil de Participant, mais pourquoi rien n'apparaît pour mon montant maximal de financement / dans la colonne « Limite de financement associée au permis » ? </a:t>
            </a:r>
          </a:p>
          <a:p>
            <a:endParaRPr lang="fr-CA" dirty="0"/>
          </a:p>
          <a:p>
            <a:r>
              <a:rPr lang="fr-CA" dirty="0"/>
              <a:t>R1: Si la colonne « Limite de financement associée au permis » (également connue sous le nom de montant maximal de financement) apparaît comme un champ vide sur votre tableau de bord du participant (voir ci-dessous), cela signifie probablement que votre inscription est incomplète/pas encore été validée. </a:t>
            </a:r>
          </a:p>
          <a:p>
            <a:endParaRPr lang="fr-CA" dirty="0"/>
          </a:p>
          <a:p>
            <a:r>
              <a:rPr lang="fr-CA" dirty="0"/>
              <a:t>Pour confirmer que votre inscription est incomplète/pas encore été validée, vérifiez la ligne « Statut du participant » </a:t>
            </a:r>
          </a:p>
          <a:p>
            <a:r>
              <a:rPr lang="fr-CA" dirty="0"/>
              <a:t>dans la section « Statut du participant » 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94843B-BB79-4D73-92E6-01885321C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267"/>
          <a:stretch/>
        </p:blipFill>
        <p:spPr>
          <a:xfrm>
            <a:off x="4943600" y="2827828"/>
            <a:ext cx="3742442" cy="12023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4129452-541A-4430-9B48-D78B7BA0E2AC}"/>
              </a:ext>
            </a:extLst>
          </p:cNvPr>
          <p:cNvSpPr txBox="1"/>
          <p:nvPr/>
        </p:nvSpPr>
        <p:spPr>
          <a:xfrm>
            <a:off x="1318182" y="4180666"/>
            <a:ext cx="9555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Si le Statut du participant est « Permis en attente de validation », un responsable du programme communiquera avec vous, au courriel ou no. de téléphone inscrits dans le profil du Participant, dans un délai de 5 jours ouvrables, afin de régler le problème de validation du/des permis. </a:t>
            </a:r>
          </a:p>
          <a:p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Si le Statut du participant est confirmé, mais qu'aucun montant n'apparaît dans la « Limite de financement associée au permis », contactez le programme. </a:t>
            </a:r>
          </a:p>
        </p:txBody>
      </p:sp>
    </p:spTree>
    <p:extLst>
      <p:ext uri="{BB962C8B-B14F-4D97-AF65-F5344CB8AC3E}">
        <p14:creationId xmlns:p14="http://schemas.microsoft.com/office/powerpoint/2010/main" val="438723448"/>
      </p:ext>
    </p:extLst>
  </p:cSld>
  <p:clrMapOvr>
    <a:masterClrMapping/>
  </p:clrMapOvr>
</p:sld>
</file>

<file path=ppt/theme/theme1.xml><?xml version="1.0" encoding="utf-8"?>
<a:theme xmlns:a="http://schemas.openxmlformats.org/drawingml/2006/main" name="EVQ">
  <a:themeElements>
    <a:clrScheme name="EVQ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4E36"/>
      </a:accent1>
      <a:accent2>
        <a:srgbClr val="73282C"/>
      </a:accent2>
      <a:accent3>
        <a:srgbClr val="BD3C37"/>
      </a:accent3>
      <a:accent4>
        <a:srgbClr val="C0E3F8"/>
      </a:accent4>
      <a:accent5>
        <a:srgbClr val="CA813F"/>
      </a:accent5>
      <a:accent6>
        <a:srgbClr val="85BADA"/>
      </a:accent6>
      <a:hlink>
        <a:srgbClr val="DCB5B8"/>
      </a:hlink>
      <a:folHlink>
        <a:srgbClr val="C6B297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Q" id="{500C1568-C8F6-D14E-A4CE-E45B169C6E03}" vid="{60D44133-B12F-C14E-85C0-25687026D2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316</Words>
  <Application>Microsoft Office PowerPoint</Application>
  <PresentationFormat>Grand écran</PresentationFormat>
  <Paragraphs>29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EVQ</vt:lpstr>
      <vt:lpstr>Présentation PowerPoint</vt:lpstr>
      <vt:lpstr>Ouvrez une session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Barnabé, Stéphane</dc:creator>
  <cp:lastModifiedBy>Barnabé, Stéphane</cp:lastModifiedBy>
  <cp:revision>2</cp:revision>
  <dcterms:created xsi:type="dcterms:W3CDTF">2022-03-22T18:11:30Z</dcterms:created>
  <dcterms:modified xsi:type="dcterms:W3CDTF">2022-03-22T18:23:35Z</dcterms:modified>
</cp:coreProperties>
</file>