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7" r:id="rId4"/>
    <p:sldId id="258" r:id="rId5"/>
    <p:sldId id="259"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9" d="100"/>
          <a:sy n="69" d="100"/>
        </p:scale>
        <p:origin x="45" y="6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69110C7F-5024-47FC-8E29-5AEDE81C0BFF}"/>
              </a:ext>
            </a:extLst>
          </p:cNvPr>
          <p:cNvSpPr/>
          <p:nvPr/>
        </p:nvSpPr>
        <p:spPr>
          <a:xfrm>
            <a:off x="0" y="761996"/>
            <a:ext cx="9141622" cy="5333996"/>
          </a:xfrm>
          <a:prstGeom prst="rect">
            <a:avLst/>
          </a:prstGeom>
          <a:solidFill>
            <a:srgbClr val="40BAD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3" name="Rectangle 7">
            <a:extLst>
              <a:ext uri="{FF2B5EF4-FFF2-40B4-BE49-F238E27FC236}">
                <a16:creationId xmlns:a16="http://schemas.microsoft.com/office/drawing/2014/main" id="{FE852D5D-FF24-4E8D-8B90-0DF939343C5B}"/>
              </a:ext>
            </a:extLst>
          </p:cNvPr>
          <p:cNvSpPr/>
          <p:nvPr/>
        </p:nvSpPr>
        <p:spPr>
          <a:xfrm>
            <a:off x="9270260" y="761996"/>
            <a:ext cx="2925321" cy="5333996"/>
          </a:xfrm>
          <a:prstGeom prst="rect">
            <a:avLst/>
          </a:prstGeom>
          <a:solidFill>
            <a:srgbClr val="C8C8C8">
              <a:alpha val="49804"/>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4" name="Title 1">
            <a:extLst>
              <a:ext uri="{FF2B5EF4-FFF2-40B4-BE49-F238E27FC236}">
                <a16:creationId xmlns:a16="http://schemas.microsoft.com/office/drawing/2014/main" id="{C44B4D8F-63FE-4EF7-ACC0-085B5786CF0A}"/>
              </a:ext>
            </a:extLst>
          </p:cNvPr>
          <p:cNvSpPr txBox="1">
            <a:spLocks noGrp="1"/>
          </p:cNvSpPr>
          <p:nvPr>
            <p:ph type="ctrTitle"/>
          </p:nvPr>
        </p:nvSpPr>
        <p:spPr>
          <a:xfrm>
            <a:off x="1069848" y="1298448"/>
            <a:ext cx="7315200" cy="3255264"/>
          </a:xfrm>
        </p:spPr>
        <p:txBody>
          <a:bodyPr anchor="b"/>
          <a:lstStyle>
            <a:lvl1pPr>
              <a:defRPr sz="5900" spc="-100"/>
            </a:lvl1pPr>
          </a:lstStyle>
          <a:p>
            <a:pPr lvl="0"/>
            <a:r>
              <a:rPr lang="en-US"/>
              <a:t>Click to edit Master title style</a:t>
            </a:r>
          </a:p>
        </p:txBody>
      </p:sp>
      <p:sp>
        <p:nvSpPr>
          <p:cNvPr id="5" name="Subtitle 2">
            <a:extLst>
              <a:ext uri="{FF2B5EF4-FFF2-40B4-BE49-F238E27FC236}">
                <a16:creationId xmlns:a16="http://schemas.microsoft.com/office/drawing/2014/main" id="{29CC032C-CBF2-4416-B088-75890863CD15}"/>
              </a:ext>
            </a:extLst>
          </p:cNvPr>
          <p:cNvSpPr txBox="1">
            <a:spLocks noGrp="1"/>
          </p:cNvSpPr>
          <p:nvPr>
            <p:ph type="subTitle" idx="1"/>
          </p:nvPr>
        </p:nvSpPr>
        <p:spPr>
          <a:xfrm>
            <a:off x="1100014" y="4670243"/>
            <a:ext cx="7315200" cy="914400"/>
          </a:xfrm>
        </p:spPr>
        <p:txBody>
          <a:bodyPr anchor="t"/>
          <a:lstStyle>
            <a:lvl1pPr marL="0" indent="0">
              <a:buNone/>
              <a:defRPr sz="2200">
                <a:solidFill>
                  <a:srgbClr val="D9F1F6"/>
                </a:solidFill>
              </a:defRPr>
            </a:lvl1pPr>
          </a:lstStyle>
          <a:p>
            <a:pPr lvl="0"/>
            <a:r>
              <a:rPr lang="en-US"/>
              <a:t>Click to edit Master subtitle style</a:t>
            </a:r>
          </a:p>
        </p:txBody>
      </p:sp>
      <p:sp>
        <p:nvSpPr>
          <p:cNvPr id="6" name="Date Placeholder 3">
            <a:extLst>
              <a:ext uri="{FF2B5EF4-FFF2-40B4-BE49-F238E27FC236}">
                <a16:creationId xmlns:a16="http://schemas.microsoft.com/office/drawing/2014/main" id="{18BAE5F8-A366-43F1-8188-6808AA72638D}"/>
              </a:ext>
            </a:extLst>
          </p:cNvPr>
          <p:cNvSpPr txBox="1">
            <a:spLocks noGrp="1"/>
          </p:cNvSpPr>
          <p:nvPr>
            <p:ph type="dt" sz="half" idx="7"/>
          </p:nvPr>
        </p:nvSpPr>
        <p:spPr/>
        <p:txBody>
          <a:bodyPr/>
          <a:lstStyle>
            <a:lvl1pPr>
              <a:defRPr/>
            </a:lvl1pPr>
          </a:lstStyle>
          <a:p>
            <a:pPr lvl="0"/>
            <a:fld id="{49F8E189-1077-4620-A3CA-9D7E57557D24}" type="datetime1">
              <a:rPr lang="en-US"/>
              <a:pPr lvl="0"/>
              <a:t>11/19/2020</a:t>
            </a:fld>
            <a:endParaRPr lang="en-US"/>
          </a:p>
        </p:txBody>
      </p:sp>
      <p:sp>
        <p:nvSpPr>
          <p:cNvPr id="7" name="Footer Placeholder 4">
            <a:extLst>
              <a:ext uri="{FF2B5EF4-FFF2-40B4-BE49-F238E27FC236}">
                <a16:creationId xmlns:a16="http://schemas.microsoft.com/office/drawing/2014/main" id="{701F5B85-7DB6-4A7E-A29B-B4804640341A}"/>
              </a:ext>
            </a:extLst>
          </p:cNvPr>
          <p:cNvSpPr txBox="1">
            <a:spLocks noGrp="1"/>
          </p:cNvSpPr>
          <p:nvPr>
            <p:ph type="ftr" sz="quarter" idx="9"/>
          </p:nvPr>
        </p:nvSpPr>
        <p:spPr/>
        <p:txBody>
          <a:bodyPr/>
          <a:lstStyle>
            <a:lvl1pPr>
              <a:defRPr/>
            </a:lvl1pPr>
          </a:lstStyle>
          <a:p>
            <a:pPr lvl="0"/>
            <a:endParaRPr lang="en-US"/>
          </a:p>
        </p:txBody>
      </p:sp>
      <p:sp>
        <p:nvSpPr>
          <p:cNvPr id="8" name="Slide Number Placeholder 5">
            <a:extLst>
              <a:ext uri="{FF2B5EF4-FFF2-40B4-BE49-F238E27FC236}">
                <a16:creationId xmlns:a16="http://schemas.microsoft.com/office/drawing/2014/main" id="{272CA131-A106-422A-8754-29761AB17A1C}"/>
              </a:ext>
            </a:extLst>
          </p:cNvPr>
          <p:cNvSpPr txBox="1">
            <a:spLocks noGrp="1"/>
          </p:cNvSpPr>
          <p:nvPr>
            <p:ph type="sldNum" sz="quarter" idx="8"/>
          </p:nvPr>
        </p:nvSpPr>
        <p:spPr/>
        <p:txBody>
          <a:bodyPr/>
          <a:lstStyle>
            <a:lvl1pPr>
              <a:defRPr/>
            </a:lvl1pPr>
          </a:lstStyle>
          <a:p>
            <a:pPr lvl="0"/>
            <a:fld id="{AE645979-F007-4329-8A0A-740663FD4F06}" type="slidenum">
              <a:t>‹#›</a:t>
            </a:fld>
            <a:endParaRPr lang="en-US"/>
          </a:p>
        </p:txBody>
      </p:sp>
    </p:spTree>
    <p:extLst>
      <p:ext uri="{BB962C8B-B14F-4D97-AF65-F5344CB8AC3E}">
        <p14:creationId xmlns:p14="http://schemas.microsoft.com/office/powerpoint/2010/main" val="383287657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8E7B4-A50E-4AA5-92FE-441589D5189B}"/>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DB8A5EE5-4D73-40D8-A9F9-48B14D4F3A70}"/>
              </a:ext>
            </a:extLst>
          </p:cNvPr>
          <p:cNvSpPr txBox="1">
            <a:spLocks noGrp="1"/>
          </p:cNvSpPr>
          <p:nvPr>
            <p:ph type="body" orient="vert" idx="1"/>
          </p:nvPr>
        </p:nvSpPr>
        <p:spPr/>
        <p:txBody>
          <a:bodyPr vert="eaVert" ancho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a:extLst>
              <a:ext uri="{FF2B5EF4-FFF2-40B4-BE49-F238E27FC236}">
                <a16:creationId xmlns:a16="http://schemas.microsoft.com/office/drawing/2014/main" id="{40D181E3-2E9A-402D-9129-12E03E576FBC}"/>
              </a:ext>
            </a:extLst>
          </p:cNvPr>
          <p:cNvSpPr txBox="1">
            <a:spLocks noGrp="1"/>
          </p:cNvSpPr>
          <p:nvPr>
            <p:ph type="dt" sz="half" idx="7"/>
          </p:nvPr>
        </p:nvSpPr>
        <p:spPr/>
        <p:txBody>
          <a:bodyPr/>
          <a:lstStyle>
            <a:lvl1pPr>
              <a:defRPr/>
            </a:lvl1pPr>
          </a:lstStyle>
          <a:p>
            <a:pPr lvl="0"/>
            <a:fld id="{1E6EFE05-E8B6-410D-8C77-39F2151A39B5}" type="datetime1">
              <a:rPr lang="en-US"/>
              <a:pPr lvl="0"/>
              <a:t>11/19/2020</a:t>
            </a:fld>
            <a:endParaRPr lang="en-US"/>
          </a:p>
        </p:txBody>
      </p:sp>
      <p:sp>
        <p:nvSpPr>
          <p:cNvPr id="5" name="Footer Placeholder 7">
            <a:extLst>
              <a:ext uri="{FF2B5EF4-FFF2-40B4-BE49-F238E27FC236}">
                <a16:creationId xmlns:a16="http://schemas.microsoft.com/office/drawing/2014/main" id="{E98AE88B-0150-4F69-AC95-F672D471F46B}"/>
              </a:ext>
            </a:extLst>
          </p:cNvPr>
          <p:cNvSpPr txBox="1">
            <a:spLocks noGrp="1"/>
          </p:cNvSpPr>
          <p:nvPr>
            <p:ph type="ftr" sz="quarter" idx="9"/>
          </p:nvPr>
        </p:nvSpPr>
        <p:spPr/>
        <p:txBody>
          <a:bodyPr/>
          <a:lstStyle>
            <a:lvl1pPr>
              <a:defRPr/>
            </a:lvl1pPr>
          </a:lstStyle>
          <a:p>
            <a:pPr lvl="0"/>
            <a:endParaRPr lang="en-US"/>
          </a:p>
        </p:txBody>
      </p:sp>
      <p:sp>
        <p:nvSpPr>
          <p:cNvPr id="6" name="Slide Number Placeholder 8">
            <a:extLst>
              <a:ext uri="{FF2B5EF4-FFF2-40B4-BE49-F238E27FC236}">
                <a16:creationId xmlns:a16="http://schemas.microsoft.com/office/drawing/2014/main" id="{232A5DA7-F1CC-4442-93B1-7DF442F39933}"/>
              </a:ext>
            </a:extLst>
          </p:cNvPr>
          <p:cNvSpPr txBox="1">
            <a:spLocks noGrp="1"/>
          </p:cNvSpPr>
          <p:nvPr>
            <p:ph type="sldNum" sz="quarter" idx="8"/>
          </p:nvPr>
        </p:nvSpPr>
        <p:spPr/>
        <p:txBody>
          <a:bodyPr/>
          <a:lstStyle>
            <a:lvl1pPr>
              <a:defRPr/>
            </a:lvl1pPr>
          </a:lstStyle>
          <a:p>
            <a:pPr lvl="0"/>
            <a:fld id="{347CFC47-4ABA-4DF2-989E-13B1751FCA5D}" type="slidenum">
              <a:t>‹#›</a:t>
            </a:fld>
            <a:endParaRPr lang="en-US"/>
          </a:p>
        </p:txBody>
      </p:sp>
    </p:spTree>
    <p:extLst>
      <p:ext uri="{BB962C8B-B14F-4D97-AF65-F5344CB8AC3E}">
        <p14:creationId xmlns:p14="http://schemas.microsoft.com/office/powerpoint/2010/main" val="3093506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FA4941-AC13-4BF8-874C-8BADCB00FC29}"/>
              </a:ext>
            </a:extLst>
          </p:cNvPr>
          <p:cNvSpPr txBox="1">
            <a:spLocks noGrp="1"/>
          </p:cNvSpPr>
          <p:nvPr>
            <p:ph type="title" orient="vert"/>
          </p:nvPr>
        </p:nvSpPr>
        <p:spPr>
          <a:xfrm>
            <a:off x="381003" y="990596"/>
            <a:ext cx="2819396" cy="4953003"/>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21781EBF-0444-4155-873C-5E7D54CFECD8}"/>
              </a:ext>
            </a:extLst>
          </p:cNvPr>
          <p:cNvSpPr txBox="1">
            <a:spLocks noGrp="1"/>
          </p:cNvSpPr>
          <p:nvPr>
            <p:ph type="body" orient="vert" idx="1"/>
          </p:nvPr>
        </p:nvSpPr>
        <p:spPr>
          <a:xfrm>
            <a:off x="3867912" y="868680"/>
            <a:ext cx="7315200" cy="5120640"/>
          </a:xfrm>
        </p:spPr>
        <p:txBody>
          <a:bodyPr vert="eaVert" ancho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a:extLst>
              <a:ext uri="{FF2B5EF4-FFF2-40B4-BE49-F238E27FC236}">
                <a16:creationId xmlns:a16="http://schemas.microsoft.com/office/drawing/2014/main" id="{6144010D-35B5-4AA6-8C0B-2C155E9D7961}"/>
              </a:ext>
            </a:extLst>
          </p:cNvPr>
          <p:cNvSpPr txBox="1">
            <a:spLocks noGrp="1"/>
          </p:cNvSpPr>
          <p:nvPr>
            <p:ph type="dt" sz="half" idx="7"/>
          </p:nvPr>
        </p:nvSpPr>
        <p:spPr/>
        <p:txBody>
          <a:bodyPr/>
          <a:lstStyle>
            <a:lvl1pPr>
              <a:defRPr/>
            </a:lvl1pPr>
          </a:lstStyle>
          <a:p>
            <a:pPr lvl="0"/>
            <a:fld id="{D19B5727-CA8F-406D-90BA-EB2A6EF1B7A6}" type="datetime1">
              <a:rPr lang="en-US"/>
              <a:pPr lvl="0"/>
              <a:t>11/19/2020</a:t>
            </a:fld>
            <a:endParaRPr lang="en-US"/>
          </a:p>
        </p:txBody>
      </p:sp>
      <p:sp>
        <p:nvSpPr>
          <p:cNvPr id="5" name="Footer Placeholder 7">
            <a:extLst>
              <a:ext uri="{FF2B5EF4-FFF2-40B4-BE49-F238E27FC236}">
                <a16:creationId xmlns:a16="http://schemas.microsoft.com/office/drawing/2014/main" id="{A2ABF0E9-83CA-47B6-ADAB-6B6953317AC0}"/>
              </a:ext>
            </a:extLst>
          </p:cNvPr>
          <p:cNvSpPr txBox="1">
            <a:spLocks noGrp="1"/>
          </p:cNvSpPr>
          <p:nvPr>
            <p:ph type="ftr" sz="quarter" idx="9"/>
          </p:nvPr>
        </p:nvSpPr>
        <p:spPr/>
        <p:txBody>
          <a:bodyPr/>
          <a:lstStyle>
            <a:lvl1pPr>
              <a:defRPr/>
            </a:lvl1pPr>
          </a:lstStyle>
          <a:p>
            <a:pPr lvl="0"/>
            <a:endParaRPr lang="en-US"/>
          </a:p>
        </p:txBody>
      </p:sp>
      <p:sp>
        <p:nvSpPr>
          <p:cNvPr id="6" name="Slide Number Placeholder 8">
            <a:extLst>
              <a:ext uri="{FF2B5EF4-FFF2-40B4-BE49-F238E27FC236}">
                <a16:creationId xmlns:a16="http://schemas.microsoft.com/office/drawing/2014/main" id="{824F2ABD-490C-4CA6-B2CF-0575DF4F9AC0}"/>
              </a:ext>
            </a:extLst>
          </p:cNvPr>
          <p:cNvSpPr txBox="1">
            <a:spLocks noGrp="1"/>
          </p:cNvSpPr>
          <p:nvPr>
            <p:ph type="sldNum" sz="quarter" idx="8"/>
          </p:nvPr>
        </p:nvSpPr>
        <p:spPr/>
        <p:txBody>
          <a:bodyPr/>
          <a:lstStyle>
            <a:lvl1pPr>
              <a:defRPr/>
            </a:lvl1pPr>
          </a:lstStyle>
          <a:p>
            <a:pPr lvl="0"/>
            <a:fld id="{1BD4207B-F1D9-4029-A4E0-B2F4AEDCBF69}" type="slidenum">
              <a:t>‹#›</a:t>
            </a:fld>
            <a:endParaRPr lang="en-US"/>
          </a:p>
        </p:txBody>
      </p:sp>
    </p:spTree>
    <p:extLst>
      <p:ext uri="{BB962C8B-B14F-4D97-AF65-F5344CB8AC3E}">
        <p14:creationId xmlns:p14="http://schemas.microsoft.com/office/powerpoint/2010/main" val="1895892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DB319-F9A9-4FA3-9DC7-1B770FF19CC0}"/>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43D24D8C-5CA8-4367-AE08-0A4891A1B950}"/>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BBC91F-82DA-4290-9106-412676BA022A}"/>
              </a:ext>
            </a:extLst>
          </p:cNvPr>
          <p:cNvSpPr txBox="1">
            <a:spLocks noGrp="1"/>
          </p:cNvSpPr>
          <p:nvPr>
            <p:ph type="dt" sz="half" idx="7"/>
          </p:nvPr>
        </p:nvSpPr>
        <p:spPr/>
        <p:txBody>
          <a:bodyPr/>
          <a:lstStyle>
            <a:lvl1pPr>
              <a:defRPr/>
            </a:lvl1pPr>
          </a:lstStyle>
          <a:p>
            <a:pPr lvl="0"/>
            <a:fld id="{F4A5F997-04D6-4395-8D83-EF193F76A78A}" type="datetime1">
              <a:rPr lang="en-US"/>
              <a:pPr lvl="0"/>
              <a:t>11/19/2020</a:t>
            </a:fld>
            <a:endParaRPr lang="en-US"/>
          </a:p>
        </p:txBody>
      </p:sp>
      <p:sp>
        <p:nvSpPr>
          <p:cNvPr id="5" name="Footer Placeholder 4">
            <a:extLst>
              <a:ext uri="{FF2B5EF4-FFF2-40B4-BE49-F238E27FC236}">
                <a16:creationId xmlns:a16="http://schemas.microsoft.com/office/drawing/2014/main" id="{CBA2F62B-D9BD-4FD5-B0A8-F1A3453EC87A}"/>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EFDB3838-3FD6-496F-A7F6-0934313C5992}"/>
              </a:ext>
            </a:extLst>
          </p:cNvPr>
          <p:cNvSpPr txBox="1">
            <a:spLocks noGrp="1"/>
          </p:cNvSpPr>
          <p:nvPr>
            <p:ph type="sldNum" sz="quarter" idx="8"/>
          </p:nvPr>
        </p:nvSpPr>
        <p:spPr/>
        <p:txBody>
          <a:bodyPr/>
          <a:lstStyle>
            <a:lvl1pPr>
              <a:defRPr/>
            </a:lvl1pPr>
          </a:lstStyle>
          <a:p>
            <a:pPr lvl="0"/>
            <a:fld id="{DCC19EA0-274D-4F48-9730-40D4AC1EE55F}" type="slidenum">
              <a:t>‹#›</a:t>
            </a:fld>
            <a:endParaRPr lang="en-US"/>
          </a:p>
        </p:txBody>
      </p:sp>
    </p:spTree>
    <p:extLst>
      <p:ext uri="{BB962C8B-B14F-4D97-AF65-F5344CB8AC3E}">
        <p14:creationId xmlns:p14="http://schemas.microsoft.com/office/powerpoint/2010/main" val="292074024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1DD7B-2C5C-4F1F-8A3C-9B878492BEE7}"/>
              </a:ext>
            </a:extLst>
          </p:cNvPr>
          <p:cNvSpPr txBox="1">
            <a:spLocks noGrp="1"/>
          </p:cNvSpPr>
          <p:nvPr>
            <p:ph type="title"/>
          </p:nvPr>
        </p:nvSpPr>
        <p:spPr>
          <a:xfrm>
            <a:off x="3867912" y="1298448"/>
            <a:ext cx="7315200" cy="3255264"/>
          </a:xfrm>
        </p:spPr>
        <p:txBody>
          <a:bodyPr anchor="b"/>
          <a:lstStyle>
            <a:lvl1pPr>
              <a:defRPr sz="5900" spc="-100">
                <a:solidFill>
                  <a:srgbClr val="595959"/>
                </a:solidFill>
              </a:defRPr>
            </a:lvl1pPr>
          </a:lstStyle>
          <a:p>
            <a:pPr lvl="0"/>
            <a:r>
              <a:rPr lang="en-US"/>
              <a:t>Click to edit Master title style</a:t>
            </a:r>
          </a:p>
        </p:txBody>
      </p:sp>
      <p:sp>
        <p:nvSpPr>
          <p:cNvPr id="3" name="Text Placeholder 2">
            <a:extLst>
              <a:ext uri="{FF2B5EF4-FFF2-40B4-BE49-F238E27FC236}">
                <a16:creationId xmlns:a16="http://schemas.microsoft.com/office/drawing/2014/main" id="{24AF9FB3-CC3A-44FC-B22F-2125EABBB09D}"/>
              </a:ext>
            </a:extLst>
          </p:cNvPr>
          <p:cNvSpPr txBox="1">
            <a:spLocks noGrp="1"/>
          </p:cNvSpPr>
          <p:nvPr>
            <p:ph type="body" idx="1"/>
          </p:nvPr>
        </p:nvSpPr>
        <p:spPr>
          <a:xfrm>
            <a:off x="3886200" y="4672583"/>
            <a:ext cx="7315200" cy="914400"/>
          </a:xfrm>
        </p:spPr>
        <p:txBody>
          <a:bodyPr anchor="t"/>
          <a:lstStyle>
            <a:lvl1pPr marL="0" indent="0">
              <a:buNone/>
              <a:defRPr sz="2200"/>
            </a:lvl1pPr>
          </a:lstStyle>
          <a:p>
            <a:pPr lvl="0"/>
            <a:r>
              <a:rPr lang="en-US"/>
              <a:t>Click to edit Master text styles</a:t>
            </a:r>
          </a:p>
        </p:txBody>
      </p:sp>
      <p:sp>
        <p:nvSpPr>
          <p:cNvPr id="4" name="Date Placeholder 3">
            <a:extLst>
              <a:ext uri="{FF2B5EF4-FFF2-40B4-BE49-F238E27FC236}">
                <a16:creationId xmlns:a16="http://schemas.microsoft.com/office/drawing/2014/main" id="{F2FB7AF0-2052-446D-B6B7-F5DA15B0E755}"/>
              </a:ext>
            </a:extLst>
          </p:cNvPr>
          <p:cNvSpPr txBox="1">
            <a:spLocks noGrp="1"/>
          </p:cNvSpPr>
          <p:nvPr>
            <p:ph type="dt" sz="half" idx="7"/>
          </p:nvPr>
        </p:nvSpPr>
        <p:spPr/>
        <p:txBody>
          <a:bodyPr/>
          <a:lstStyle>
            <a:lvl1pPr>
              <a:defRPr/>
            </a:lvl1pPr>
          </a:lstStyle>
          <a:p>
            <a:pPr lvl="0"/>
            <a:fld id="{D272C6D0-BBDB-4B65-B743-37F02766EC1E}" type="datetime1">
              <a:rPr lang="en-US"/>
              <a:pPr lvl="0"/>
              <a:t>11/19/2020</a:t>
            </a:fld>
            <a:endParaRPr lang="en-US"/>
          </a:p>
        </p:txBody>
      </p:sp>
      <p:sp>
        <p:nvSpPr>
          <p:cNvPr id="5" name="Footer Placeholder 4">
            <a:extLst>
              <a:ext uri="{FF2B5EF4-FFF2-40B4-BE49-F238E27FC236}">
                <a16:creationId xmlns:a16="http://schemas.microsoft.com/office/drawing/2014/main" id="{0A1FAD16-690C-44D4-B360-FD507E799F09}"/>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58918D0E-7394-463A-89ED-70635DD4F2D7}"/>
              </a:ext>
            </a:extLst>
          </p:cNvPr>
          <p:cNvSpPr txBox="1">
            <a:spLocks noGrp="1"/>
          </p:cNvSpPr>
          <p:nvPr>
            <p:ph type="sldNum" sz="quarter" idx="8"/>
          </p:nvPr>
        </p:nvSpPr>
        <p:spPr/>
        <p:txBody>
          <a:bodyPr/>
          <a:lstStyle>
            <a:lvl1pPr>
              <a:defRPr/>
            </a:lvl1pPr>
          </a:lstStyle>
          <a:p>
            <a:pPr lvl="0"/>
            <a:fld id="{7D4DEC10-4AB6-429A-BF12-9361D9E0441B}" type="slidenum">
              <a:t>‹#›</a:t>
            </a:fld>
            <a:endParaRPr lang="en-US"/>
          </a:p>
        </p:txBody>
      </p:sp>
    </p:spTree>
    <p:extLst>
      <p:ext uri="{BB962C8B-B14F-4D97-AF65-F5344CB8AC3E}">
        <p14:creationId xmlns:p14="http://schemas.microsoft.com/office/powerpoint/2010/main" val="1540314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65E25-1E9E-40F8-8548-EBED7B74869F}"/>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A0B828B1-78C5-4262-A9AF-BE5F30017F14}"/>
              </a:ext>
            </a:extLst>
          </p:cNvPr>
          <p:cNvSpPr txBox="1">
            <a:spLocks noGrp="1"/>
          </p:cNvSpPr>
          <p:nvPr>
            <p:ph idx="1"/>
          </p:nvPr>
        </p:nvSpPr>
        <p:spPr>
          <a:xfrm>
            <a:off x="3867912" y="868680"/>
            <a:ext cx="3474720" cy="512064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6BFB9F-5831-4AE3-A9DF-75F2B16921BC}"/>
              </a:ext>
            </a:extLst>
          </p:cNvPr>
          <p:cNvSpPr txBox="1">
            <a:spLocks noGrp="1"/>
          </p:cNvSpPr>
          <p:nvPr>
            <p:ph idx="2"/>
          </p:nvPr>
        </p:nvSpPr>
        <p:spPr>
          <a:xfrm>
            <a:off x="7818120" y="868680"/>
            <a:ext cx="3474720" cy="512064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a:extLst>
              <a:ext uri="{FF2B5EF4-FFF2-40B4-BE49-F238E27FC236}">
                <a16:creationId xmlns:a16="http://schemas.microsoft.com/office/drawing/2014/main" id="{74C553CA-B50F-4D18-906C-551258D72884}"/>
              </a:ext>
            </a:extLst>
          </p:cNvPr>
          <p:cNvSpPr txBox="1">
            <a:spLocks noGrp="1"/>
          </p:cNvSpPr>
          <p:nvPr>
            <p:ph type="dt" sz="half" idx="7"/>
          </p:nvPr>
        </p:nvSpPr>
        <p:spPr/>
        <p:txBody>
          <a:bodyPr/>
          <a:lstStyle>
            <a:lvl1pPr>
              <a:defRPr/>
            </a:lvl1pPr>
          </a:lstStyle>
          <a:p>
            <a:pPr lvl="0"/>
            <a:fld id="{A94A2658-B061-4C8B-9FC6-4A8933ACCD1C}" type="datetime1">
              <a:rPr lang="en-US"/>
              <a:pPr lvl="0"/>
              <a:t>11/19/2020</a:t>
            </a:fld>
            <a:endParaRPr lang="en-US"/>
          </a:p>
        </p:txBody>
      </p:sp>
      <p:sp>
        <p:nvSpPr>
          <p:cNvPr id="6" name="Footer Placeholder 8">
            <a:extLst>
              <a:ext uri="{FF2B5EF4-FFF2-40B4-BE49-F238E27FC236}">
                <a16:creationId xmlns:a16="http://schemas.microsoft.com/office/drawing/2014/main" id="{79D05D0B-920D-43E9-A559-707EE91FFAB4}"/>
              </a:ext>
            </a:extLst>
          </p:cNvPr>
          <p:cNvSpPr txBox="1">
            <a:spLocks noGrp="1"/>
          </p:cNvSpPr>
          <p:nvPr>
            <p:ph type="ftr" sz="quarter" idx="9"/>
          </p:nvPr>
        </p:nvSpPr>
        <p:spPr/>
        <p:txBody>
          <a:bodyPr/>
          <a:lstStyle>
            <a:lvl1pPr>
              <a:defRPr/>
            </a:lvl1pPr>
          </a:lstStyle>
          <a:p>
            <a:pPr lvl="0"/>
            <a:endParaRPr lang="en-US"/>
          </a:p>
        </p:txBody>
      </p:sp>
      <p:sp>
        <p:nvSpPr>
          <p:cNvPr id="7" name="Slide Number Placeholder 9">
            <a:extLst>
              <a:ext uri="{FF2B5EF4-FFF2-40B4-BE49-F238E27FC236}">
                <a16:creationId xmlns:a16="http://schemas.microsoft.com/office/drawing/2014/main" id="{20AF401D-A944-4679-BB3C-38DBE251EEA4}"/>
              </a:ext>
            </a:extLst>
          </p:cNvPr>
          <p:cNvSpPr txBox="1">
            <a:spLocks noGrp="1"/>
          </p:cNvSpPr>
          <p:nvPr>
            <p:ph type="sldNum" sz="quarter" idx="8"/>
          </p:nvPr>
        </p:nvSpPr>
        <p:spPr/>
        <p:txBody>
          <a:bodyPr/>
          <a:lstStyle>
            <a:lvl1pPr>
              <a:defRPr/>
            </a:lvl1pPr>
          </a:lstStyle>
          <a:p>
            <a:pPr lvl="0"/>
            <a:fld id="{C8CAA4EE-7B29-4A9D-A4CA-60A6C425F178}" type="slidenum">
              <a:t>‹#›</a:t>
            </a:fld>
            <a:endParaRPr lang="en-US"/>
          </a:p>
        </p:txBody>
      </p:sp>
    </p:spTree>
    <p:extLst>
      <p:ext uri="{BB962C8B-B14F-4D97-AF65-F5344CB8AC3E}">
        <p14:creationId xmlns:p14="http://schemas.microsoft.com/office/powerpoint/2010/main" val="130095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628D6D47-D8BE-4773-B196-EC2FF5C15DE3}"/>
              </a:ext>
            </a:extLst>
          </p:cNvPr>
          <p:cNvSpPr txBox="1">
            <a:spLocks noGrp="1"/>
          </p:cNvSpPr>
          <p:nvPr>
            <p:ph type="title"/>
          </p:nvPr>
        </p:nvSpPr>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6C960E08-9C3E-4F4C-8AB2-87F90C691033}"/>
              </a:ext>
            </a:extLst>
          </p:cNvPr>
          <p:cNvSpPr txBox="1">
            <a:spLocks noGrp="1"/>
          </p:cNvSpPr>
          <p:nvPr>
            <p:ph type="body" idx="1"/>
          </p:nvPr>
        </p:nvSpPr>
        <p:spPr>
          <a:xfrm>
            <a:off x="3867912" y="1023588"/>
            <a:ext cx="3474720" cy="807716"/>
          </a:xfrm>
        </p:spPr>
        <p:txBody>
          <a:bodyPr anchor="b"/>
          <a:lstStyle>
            <a:lvl1pPr marL="0" indent="0">
              <a:spcBef>
                <a:spcPts val="0"/>
              </a:spcBef>
              <a:buNone/>
              <a:defRPr b="1"/>
            </a:lvl1pPr>
          </a:lstStyle>
          <a:p>
            <a:pPr lvl="0"/>
            <a:r>
              <a:rPr lang="en-US"/>
              <a:t>Click to edit Master text styles</a:t>
            </a:r>
          </a:p>
        </p:txBody>
      </p:sp>
      <p:sp>
        <p:nvSpPr>
          <p:cNvPr id="4" name="Content Placeholder 3">
            <a:extLst>
              <a:ext uri="{FF2B5EF4-FFF2-40B4-BE49-F238E27FC236}">
                <a16:creationId xmlns:a16="http://schemas.microsoft.com/office/drawing/2014/main" id="{6BB2F2E9-BA58-4B46-9740-1965DDE446AA}"/>
              </a:ext>
            </a:extLst>
          </p:cNvPr>
          <p:cNvSpPr txBox="1">
            <a:spLocks noGrp="1"/>
          </p:cNvSpPr>
          <p:nvPr>
            <p:ph idx="2"/>
          </p:nvPr>
        </p:nvSpPr>
        <p:spPr>
          <a:xfrm>
            <a:off x="3867912" y="1930938"/>
            <a:ext cx="3474720" cy="402336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578F11-DD38-43EF-A47F-7958D1A4852E}"/>
              </a:ext>
            </a:extLst>
          </p:cNvPr>
          <p:cNvSpPr txBox="1">
            <a:spLocks noGrp="1"/>
          </p:cNvSpPr>
          <p:nvPr>
            <p:ph type="body" idx="3"/>
          </p:nvPr>
        </p:nvSpPr>
        <p:spPr>
          <a:xfrm>
            <a:off x="7818467" y="1023588"/>
            <a:ext cx="3474720" cy="813166"/>
          </a:xfrm>
        </p:spPr>
        <p:txBody>
          <a:bodyPr anchor="b"/>
          <a:lstStyle>
            <a:lvl1pPr marL="0" indent="0">
              <a:spcBef>
                <a:spcPts val="0"/>
              </a:spcBef>
              <a:buNone/>
              <a:defRPr b="1"/>
            </a:lvl1pPr>
          </a:lstStyle>
          <a:p>
            <a:pPr lvl="0"/>
            <a:r>
              <a:rPr lang="en-US"/>
              <a:t>Click to edit Master text styles</a:t>
            </a:r>
          </a:p>
        </p:txBody>
      </p:sp>
      <p:sp>
        <p:nvSpPr>
          <p:cNvPr id="6" name="Content Placeholder 5">
            <a:extLst>
              <a:ext uri="{FF2B5EF4-FFF2-40B4-BE49-F238E27FC236}">
                <a16:creationId xmlns:a16="http://schemas.microsoft.com/office/drawing/2014/main" id="{FCFB42B1-11AB-4C95-A178-85F0F75662D4}"/>
              </a:ext>
            </a:extLst>
          </p:cNvPr>
          <p:cNvSpPr txBox="1">
            <a:spLocks noGrp="1"/>
          </p:cNvSpPr>
          <p:nvPr>
            <p:ph idx="4"/>
          </p:nvPr>
        </p:nvSpPr>
        <p:spPr>
          <a:xfrm>
            <a:off x="7818467" y="1930938"/>
            <a:ext cx="3474720" cy="402336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
            <a:extLst>
              <a:ext uri="{FF2B5EF4-FFF2-40B4-BE49-F238E27FC236}">
                <a16:creationId xmlns:a16="http://schemas.microsoft.com/office/drawing/2014/main" id="{F1AB6039-AE31-4B0C-A77A-4F496D9689FE}"/>
              </a:ext>
            </a:extLst>
          </p:cNvPr>
          <p:cNvSpPr txBox="1">
            <a:spLocks noGrp="1"/>
          </p:cNvSpPr>
          <p:nvPr>
            <p:ph type="dt" sz="half" idx="7"/>
          </p:nvPr>
        </p:nvSpPr>
        <p:spPr/>
        <p:txBody>
          <a:bodyPr/>
          <a:lstStyle>
            <a:lvl1pPr>
              <a:defRPr/>
            </a:lvl1pPr>
          </a:lstStyle>
          <a:p>
            <a:pPr lvl="0"/>
            <a:fld id="{DBB8BDC5-9C74-42BA-BAA2-53FDAEE98730}" type="datetime1">
              <a:rPr lang="en-US"/>
              <a:pPr lvl="0"/>
              <a:t>11/19/2020</a:t>
            </a:fld>
            <a:endParaRPr lang="en-US"/>
          </a:p>
        </p:txBody>
      </p:sp>
      <p:sp>
        <p:nvSpPr>
          <p:cNvPr id="8" name="Footer Placeholder 10">
            <a:extLst>
              <a:ext uri="{FF2B5EF4-FFF2-40B4-BE49-F238E27FC236}">
                <a16:creationId xmlns:a16="http://schemas.microsoft.com/office/drawing/2014/main" id="{9EE23CD3-D88F-4738-B184-97A582EB6F45}"/>
              </a:ext>
            </a:extLst>
          </p:cNvPr>
          <p:cNvSpPr txBox="1">
            <a:spLocks noGrp="1"/>
          </p:cNvSpPr>
          <p:nvPr>
            <p:ph type="ftr" sz="quarter" idx="9"/>
          </p:nvPr>
        </p:nvSpPr>
        <p:spPr/>
        <p:txBody>
          <a:bodyPr/>
          <a:lstStyle>
            <a:lvl1pPr>
              <a:defRPr/>
            </a:lvl1pPr>
          </a:lstStyle>
          <a:p>
            <a:pPr lvl="0"/>
            <a:endParaRPr lang="en-US"/>
          </a:p>
        </p:txBody>
      </p:sp>
      <p:sp>
        <p:nvSpPr>
          <p:cNvPr id="9" name="Slide Number Placeholder 11">
            <a:extLst>
              <a:ext uri="{FF2B5EF4-FFF2-40B4-BE49-F238E27FC236}">
                <a16:creationId xmlns:a16="http://schemas.microsoft.com/office/drawing/2014/main" id="{5FB935DE-7B7A-4577-B450-76D63AF0444F}"/>
              </a:ext>
            </a:extLst>
          </p:cNvPr>
          <p:cNvSpPr txBox="1">
            <a:spLocks noGrp="1"/>
          </p:cNvSpPr>
          <p:nvPr>
            <p:ph type="sldNum" sz="quarter" idx="8"/>
          </p:nvPr>
        </p:nvSpPr>
        <p:spPr/>
        <p:txBody>
          <a:bodyPr/>
          <a:lstStyle>
            <a:lvl1pPr>
              <a:defRPr/>
            </a:lvl1pPr>
          </a:lstStyle>
          <a:p>
            <a:pPr lvl="0"/>
            <a:fld id="{6E90DF6E-4392-447F-B23D-CD47373A8600}" type="slidenum">
              <a:t>‹#›</a:t>
            </a:fld>
            <a:endParaRPr lang="en-US"/>
          </a:p>
        </p:txBody>
      </p:sp>
    </p:spTree>
    <p:extLst>
      <p:ext uri="{BB962C8B-B14F-4D97-AF65-F5344CB8AC3E}">
        <p14:creationId xmlns:p14="http://schemas.microsoft.com/office/powerpoint/2010/main" val="1220427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23BC9786-EF29-4E44-8A28-64DDC2F39407}"/>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1">
            <a:extLst>
              <a:ext uri="{FF2B5EF4-FFF2-40B4-BE49-F238E27FC236}">
                <a16:creationId xmlns:a16="http://schemas.microsoft.com/office/drawing/2014/main" id="{145AFE66-9F8B-4CC7-B94B-295565CA3A83}"/>
              </a:ext>
            </a:extLst>
          </p:cNvPr>
          <p:cNvSpPr txBox="1">
            <a:spLocks noGrp="1"/>
          </p:cNvSpPr>
          <p:nvPr>
            <p:ph type="dt" sz="half" idx="7"/>
          </p:nvPr>
        </p:nvSpPr>
        <p:spPr/>
        <p:txBody>
          <a:bodyPr/>
          <a:lstStyle>
            <a:lvl1pPr>
              <a:defRPr/>
            </a:lvl1pPr>
          </a:lstStyle>
          <a:p>
            <a:pPr lvl="0"/>
            <a:fld id="{21FE65D8-796C-4969-810E-29F11C613840}" type="datetime1">
              <a:rPr lang="en-US"/>
              <a:pPr lvl="0"/>
              <a:t>11/19/2020</a:t>
            </a:fld>
            <a:endParaRPr lang="en-US"/>
          </a:p>
        </p:txBody>
      </p:sp>
      <p:sp>
        <p:nvSpPr>
          <p:cNvPr id="4" name="Footer Placeholder 6">
            <a:extLst>
              <a:ext uri="{FF2B5EF4-FFF2-40B4-BE49-F238E27FC236}">
                <a16:creationId xmlns:a16="http://schemas.microsoft.com/office/drawing/2014/main" id="{8286092E-9E1C-4D75-899B-3FB73F9427A8}"/>
              </a:ext>
            </a:extLst>
          </p:cNvPr>
          <p:cNvSpPr txBox="1">
            <a:spLocks noGrp="1"/>
          </p:cNvSpPr>
          <p:nvPr>
            <p:ph type="ftr" sz="quarter" idx="9"/>
          </p:nvPr>
        </p:nvSpPr>
        <p:spPr/>
        <p:txBody>
          <a:bodyPr/>
          <a:lstStyle>
            <a:lvl1pPr>
              <a:defRPr/>
            </a:lvl1pPr>
          </a:lstStyle>
          <a:p>
            <a:pPr lvl="0"/>
            <a:endParaRPr lang="en-US"/>
          </a:p>
        </p:txBody>
      </p:sp>
      <p:sp>
        <p:nvSpPr>
          <p:cNvPr id="5" name="Slide Number Placeholder 7">
            <a:extLst>
              <a:ext uri="{FF2B5EF4-FFF2-40B4-BE49-F238E27FC236}">
                <a16:creationId xmlns:a16="http://schemas.microsoft.com/office/drawing/2014/main" id="{F698723D-C2D3-48AA-9C7E-DF019CC9F8C5}"/>
              </a:ext>
            </a:extLst>
          </p:cNvPr>
          <p:cNvSpPr txBox="1">
            <a:spLocks noGrp="1"/>
          </p:cNvSpPr>
          <p:nvPr>
            <p:ph type="sldNum" sz="quarter" idx="8"/>
          </p:nvPr>
        </p:nvSpPr>
        <p:spPr/>
        <p:txBody>
          <a:bodyPr/>
          <a:lstStyle>
            <a:lvl1pPr>
              <a:defRPr/>
            </a:lvl1pPr>
          </a:lstStyle>
          <a:p>
            <a:pPr lvl="0"/>
            <a:fld id="{D80B5192-0C18-4393-B9EB-364D4820EDB2}" type="slidenum">
              <a:t>‹#›</a:t>
            </a:fld>
            <a:endParaRPr lang="en-US"/>
          </a:p>
        </p:txBody>
      </p:sp>
    </p:spTree>
    <p:extLst>
      <p:ext uri="{BB962C8B-B14F-4D97-AF65-F5344CB8AC3E}">
        <p14:creationId xmlns:p14="http://schemas.microsoft.com/office/powerpoint/2010/main" val="2619925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4">
            <a:extLst>
              <a:ext uri="{FF2B5EF4-FFF2-40B4-BE49-F238E27FC236}">
                <a16:creationId xmlns:a16="http://schemas.microsoft.com/office/drawing/2014/main" id="{F6786B0B-A3E2-4099-9AED-4F5EA2E7E87C}"/>
              </a:ext>
            </a:extLst>
          </p:cNvPr>
          <p:cNvSpPr txBox="1">
            <a:spLocks noGrp="1"/>
          </p:cNvSpPr>
          <p:nvPr>
            <p:ph type="dt" sz="half" idx="7"/>
          </p:nvPr>
        </p:nvSpPr>
        <p:spPr/>
        <p:txBody>
          <a:bodyPr/>
          <a:lstStyle>
            <a:lvl1pPr>
              <a:defRPr/>
            </a:lvl1pPr>
          </a:lstStyle>
          <a:p>
            <a:pPr lvl="0"/>
            <a:fld id="{DF8E91FF-B561-434D-8986-7D6A4475478B}" type="datetime1">
              <a:rPr lang="en-US"/>
              <a:pPr lvl="0"/>
              <a:t>11/19/2020</a:t>
            </a:fld>
            <a:endParaRPr lang="en-US"/>
          </a:p>
        </p:txBody>
      </p:sp>
      <p:sp>
        <p:nvSpPr>
          <p:cNvPr id="3" name="Footer Placeholder 5">
            <a:extLst>
              <a:ext uri="{FF2B5EF4-FFF2-40B4-BE49-F238E27FC236}">
                <a16:creationId xmlns:a16="http://schemas.microsoft.com/office/drawing/2014/main" id="{92806300-0E2D-4AAD-BB78-8CCBFD0DE9E5}"/>
              </a:ext>
            </a:extLst>
          </p:cNvPr>
          <p:cNvSpPr txBox="1">
            <a:spLocks noGrp="1"/>
          </p:cNvSpPr>
          <p:nvPr>
            <p:ph type="ftr" sz="quarter" idx="9"/>
          </p:nvPr>
        </p:nvSpPr>
        <p:spPr/>
        <p:txBody>
          <a:bodyPr/>
          <a:lstStyle>
            <a:lvl1pPr>
              <a:defRPr/>
            </a:lvl1pPr>
          </a:lstStyle>
          <a:p>
            <a:pPr lvl="0"/>
            <a:endParaRPr lang="en-US"/>
          </a:p>
        </p:txBody>
      </p:sp>
      <p:sp>
        <p:nvSpPr>
          <p:cNvPr id="4" name="Slide Number Placeholder 6">
            <a:extLst>
              <a:ext uri="{FF2B5EF4-FFF2-40B4-BE49-F238E27FC236}">
                <a16:creationId xmlns:a16="http://schemas.microsoft.com/office/drawing/2014/main" id="{F36E6ADA-D87F-468E-B50B-59530C3BF2A9}"/>
              </a:ext>
            </a:extLst>
          </p:cNvPr>
          <p:cNvSpPr txBox="1">
            <a:spLocks noGrp="1"/>
          </p:cNvSpPr>
          <p:nvPr>
            <p:ph type="sldNum" sz="quarter" idx="8"/>
          </p:nvPr>
        </p:nvSpPr>
        <p:spPr/>
        <p:txBody>
          <a:bodyPr/>
          <a:lstStyle>
            <a:lvl1pPr>
              <a:defRPr/>
            </a:lvl1pPr>
          </a:lstStyle>
          <a:p>
            <a:pPr lvl="0"/>
            <a:fld id="{0DF6D514-2993-4A25-A49B-24AEBA89C1BF}" type="slidenum">
              <a:t>‹#›</a:t>
            </a:fld>
            <a:endParaRPr lang="en-US"/>
          </a:p>
        </p:txBody>
      </p:sp>
    </p:spTree>
    <p:extLst>
      <p:ext uri="{BB962C8B-B14F-4D97-AF65-F5344CB8AC3E}">
        <p14:creationId xmlns:p14="http://schemas.microsoft.com/office/powerpoint/2010/main" val="431103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751EC-46F4-4C82-A6AA-7339611E9711}"/>
              </a:ext>
            </a:extLst>
          </p:cNvPr>
          <p:cNvSpPr txBox="1">
            <a:spLocks noGrp="1"/>
          </p:cNvSpPr>
          <p:nvPr>
            <p:ph type="title"/>
          </p:nvPr>
        </p:nvSpPr>
        <p:spPr>
          <a:xfrm>
            <a:off x="256032" y="1143000"/>
            <a:ext cx="2834640" cy="2377440"/>
          </a:xfrm>
        </p:spPr>
        <p:txBody>
          <a:bodyPr anchor="b"/>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id="{C9B72645-C07C-497F-A3AC-CF0C94D2A0AA}"/>
              </a:ext>
            </a:extLst>
          </p:cNvPr>
          <p:cNvSpPr txBox="1">
            <a:spLocks noGrp="1"/>
          </p:cNvSpPr>
          <p:nvPr>
            <p:ph idx="1"/>
          </p:nvPr>
        </p:nvSpPr>
        <p:spPr>
          <a:xfrm>
            <a:off x="3867912" y="868680"/>
            <a:ext cx="7315200" cy="512064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B7388A-CEDF-4436-9B59-5CA1FED6ACE4}"/>
              </a:ext>
            </a:extLst>
          </p:cNvPr>
          <p:cNvSpPr txBox="1">
            <a:spLocks noGrp="1"/>
          </p:cNvSpPr>
          <p:nvPr>
            <p:ph type="body" idx="2"/>
          </p:nvPr>
        </p:nvSpPr>
        <p:spPr>
          <a:xfrm>
            <a:off x="256032" y="3494178"/>
            <a:ext cx="2834640" cy="2321990"/>
          </a:xfrm>
        </p:spPr>
        <p:txBody>
          <a:bodyPr anchor="t"/>
          <a:lstStyle>
            <a:lvl1pPr marL="0" indent="0">
              <a:lnSpc>
                <a:spcPct val="100000"/>
              </a:lnSpc>
              <a:buNone/>
              <a:defRPr sz="1400">
                <a:solidFill>
                  <a:srgbClr val="FFFFFF"/>
                </a:solidFill>
              </a:defRPr>
            </a:lvl1pPr>
          </a:lstStyle>
          <a:p>
            <a:pPr lvl="0"/>
            <a:r>
              <a:rPr lang="en-US"/>
              <a:t>Click to edit Master text styles</a:t>
            </a:r>
          </a:p>
        </p:txBody>
      </p:sp>
      <p:sp>
        <p:nvSpPr>
          <p:cNvPr id="5" name="Date Placeholder 7">
            <a:extLst>
              <a:ext uri="{FF2B5EF4-FFF2-40B4-BE49-F238E27FC236}">
                <a16:creationId xmlns:a16="http://schemas.microsoft.com/office/drawing/2014/main" id="{2022F747-DDB1-4C83-811E-2A3017CE21BB}"/>
              </a:ext>
            </a:extLst>
          </p:cNvPr>
          <p:cNvSpPr txBox="1">
            <a:spLocks noGrp="1"/>
          </p:cNvSpPr>
          <p:nvPr>
            <p:ph type="dt" sz="half" idx="7"/>
          </p:nvPr>
        </p:nvSpPr>
        <p:spPr/>
        <p:txBody>
          <a:bodyPr/>
          <a:lstStyle>
            <a:lvl1pPr>
              <a:defRPr/>
            </a:lvl1pPr>
          </a:lstStyle>
          <a:p>
            <a:pPr lvl="0"/>
            <a:fld id="{32A6087A-5821-4733-AE4D-1532F398B9E5}" type="datetime1">
              <a:rPr lang="en-US"/>
              <a:pPr lvl="0"/>
              <a:t>11/19/2020</a:t>
            </a:fld>
            <a:endParaRPr lang="en-US"/>
          </a:p>
        </p:txBody>
      </p:sp>
      <p:sp>
        <p:nvSpPr>
          <p:cNvPr id="6" name="Footer Placeholder 8">
            <a:extLst>
              <a:ext uri="{FF2B5EF4-FFF2-40B4-BE49-F238E27FC236}">
                <a16:creationId xmlns:a16="http://schemas.microsoft.com/office/drawing/2014/main" id="{7FA34E47-F72B-4A60-8888-CDDAD3D333EE}"/>
              </a:ext>
            </a:extLst>
          </p:cNvPr>
          <p:cNvSpPr txBox="1">
            <a:spLocks noGrp="1"/>
          </p:cNvSpPr>
          <p:nvPr>
            <p:ph type="ftr" sz="quarter" idx="9"/>
          </p:nvPr>
        </p:nvSpPr>
        <p:spPr/>
        <p:txBody>
          <a:bodyPr/>
          <a:lstStyle>
            <a:lvl1pPr>
              <a:defRPr/>
            </a:lvl1pPr>
          </a:lstStyle>
          <a:p>
            <a:pPr lvl="0"/>
            <a:endParaRPr lang="en-US"/>
          </a:p>
        </p:txBody>
      </p:sp>
      <p:sp>
        <p:nvSpPr>
          <p:cNvPr id="7" name="Slide Number Placeholder 9">
            <a:extLst>
              <a:ext uri="{FF2B5EF4-FFF2-40B4-BE49-F238E27FC236}">
                <a16:creationId xmlns:a16="http://schemas.microsoft.com/office/drawing/2014/main" id="{838EA474-B18F-484C-B3E1-16BA706C5931}"/>
              </a:ext>
            </a:extLst>
          </p:cNvPr>
          <p:cNvSpPr txBox="1">
            <a:spLocks noGrp="1"/>
          </p:cNvSpPr>
          <p:nvPr>
            <p:ph type="sldNum" sz="quarter" idx="8"/>
          </p:nvPr>
        </p:nvSpPr>
        <p:spPr/>
        <p:txBody>
          <a:bodyPr/>
          <a:lstStyle>
            <a:lvl1pPr>
              <a:defRPr/>
            </a:lvl1pPr>
          </a:lstStyle>
          <a:p>
            <a:pPr lvl="0"/>
            <a:fld id="{228E3D5D-8440-43AA-9AA1-98A56A0345E1}" type="slidenum">
              <a:t>‹#›</a:t>
            </a:fld>
            <a:endParaRPr lang="en-US"/>
          </a:p>
        </p:txBody>
      </p:sp>
    </p:spTree>
    <p:extLst>
      <p:ext uri="{BB962C8B-B14F-4D97-AF65-F5344CB8AC3E}">
        <p14:creationId xmlns:p14="http://schemas.microsoft.com/office/powerpoint/2010/main" val="427027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B26F6-8C56-44B2-A949-C7ED074242EE}"/>
              </a:ext>
            </a:extLst>
          </p:cNvPr>
          <p:cNvSpPr txBox="1">
            <a:spLocks noGrp="1"/>
          </p:cNvSpPr>
          <p:nvPr>
            <p:ph type="title"/>
          </p:nvPr>
        </p:nvSpPr>
        <p:spPr>
          <a:xfrm>
            <a:off x="256032" y="1143000"/>
            <a:ext cx="2834640" cy="2377440"/>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DE729EF0-816B-4EA0-B251-14A846C1BA09}"/>
              </a:ext>
            </a:extLst>
          </p:cNvPr>
          <p:cNvSpPr txBox="1">
            <a:spLocks noGrp="1"/>
          </p:cNvSpPr>
          <p:nvPr>
            <p:ph type="pic" idx="1"/>
          </p:nvPr>
        </p:nvSpPr>
        <p:spPr>
          <a:xfrm>
            <a:off x="3570640" y="767419"/>
            <a:ext cx="8115226" cy="5330952"/>
          </a:xfrm>
          <a:solidFill>
            <a:srgbClr val="BFBFBF"/>
          </a:solidFill>
        </p:spPr>
        <p:txBody>
          <a:bodyPr anchor="t"/>
          <a:lstStyle>
            <a:lvl1pPr marL="0" indent="0">
              <a:buNone/>
              <a:defRPr sz="3200"/>
            </a:lvl1pPr>
          </a:lstStyle>
          <a:p>
            <a:pPr lvl="0"/>
            <a:r>
              <a:rPr lang="en-US"/>
              <a:t>Click icon to add picture</a:t>
            </a:r>
          </a:p>
        </p:txBody>
      </p:sp>
      <p:sp>
        <p:nvSpPr>
          <p:cNvPr id="4" name="Text Placeholder 3">
            <a:extLst>
              <a:ext uri="{FF2B5EF4-FFF2-40B4-BE49-F238E27FC236}">
                <a16:creationId xmlns:a16="http://schemas.microsoft.com/office/drawing/2014/main" id="{90096FAB-87EA-4A96-9797-F49F80C4E31F}"/>
              </a:ext>
            </a:extLst>
          </p:cNvPr>
          <p:cNvSpPr txBox="1">
            <a:spLocks noGrp="1"/>
          </p:cNvSpPr>
          <p:nvPr>
            <p:ph type="body" idx="2"/>
          </p:nvPr>
        </p:nvSpPr>
        <p:spPr>
          <a:xfrm>
            <a:off x="256032" y="3493008"/>
            <a:ext cx="2834640" cy="2322576"/>
          </a:xfrm>
        </p:spPr>
        <p:txBody>
          <a:bodyPr anchor="t"/>
          <a:lstStyle>
            <a:lvl1pPr marL="0" indent="0">
              <a:lnSpc>
                <a:spcPct val="100000"/>
              </a:lnSpc>
              <a:buNone/>
              <a:defRPr sz="1400">
                <a:solidFill>
                  <a:srgbClr val="FFFFFF"/>
                </a:solidFill>
              </a:defRPr>
            </a:lvl1pPr>
          </a:lstStyle>
          <a:p>
            <a:pPr lvl="0"/>
            <a:r>
              <a:rPr lang="en-US"/>
              <a:t>Click to edit Master text styles</a:t>
            </a:r>
          </a:p>
        </p:txBody>
      </p:sp>
      <p:sp>
        <p:nvSpPr>
          <p:cNvPr id="5" name="Date Placeholder 7">
            <a:extLst>
              <a:ext uri="{FF2B5EF4-FFF2-40B4-BE49-F238E27FC236}">
                <a16:creationId xmlns:a16="http://schemas.microsoft.com/office/drawing/2014/main" id="{6326F71B-6B0E-4827-8634-81348FB71B10}"/>
              </a:ext>
            </a:extLst>
          </p:cNvPr>
          <p:cNvSpPr txBox="1">
            <a:spLocks noGrp="1"/>
          </p:cNvSpPr>
          <p:nvPr>
            <p:ph type="dt" sz="half" idx="7"/>
          </p:nvPr>
        </p:nvSpPr>
        <p:spPr/>
        <p:txBody>
          <a:bodyPr/>
          <a:lstStyle>
            <a:lvl1pPr>
              <a:defRPr/>
            </a:lvl1pPr>
          </a:lstStyle>
          <a:p>
            <a:pPr lvl="0"/>
            <a:fld id="{07AE9700-D025-489B-8031-10809933C52E}" type="datetime1">
              <a:rPr lang="en-US"/>
              <a:pPr lvl="0"/>
              <a:t>11/19/2020</a:t>
            </a:fld>
            <a:endParaRPr lang="en-US"/>
          </a:p>
        </p:txBody>
      </p:sp>
      <p:sp>
        <p:nvSpPr>
          <p:cNvPr id="6" name="Footer Placeholder 8">
            <a:extLst>
              <a:ext uri="{FF2B5EF4-FFF2-40B4-BE49-F238E27FC236}">
                <a16:creationId xmlns:a16="http://schemas.microsoft.com/office/drawing/2014/main" id="{00E5FE74-9832-4968-8BAD-6D4DC7168B73}"/>
              </a:ext>
            </a:extLst>
          </p:cNvPr>
          <p:cNvSpPr txBox="1">
            <a:spLocks noGrp="1"/>
          </p:cNvSpPr>
          <p:nvPr>
            <p:ph type="ftr" sz="quarter" idx="9"/>
          </p:nvPr>
        </p:nvSpPr>
        <p:spPr>
          <a:xfrm>
            <a:off x="3499097" y="6356351"/>
            <a:ext cx="5911513" cy="365129"/>
          </a:xfrm>
        </p:spPr>
        <p:txBody>
          <a:bodyPr/>
          <a:lstStyle>
            <a:lvl1pPr>
              <a:defRPr/>
            </a:lvl1pPr>
          </a:lstStyle>
          <a:p>
            <a:pPr lvl="0"/>
            <a:endParaRPr lang="en-US"/>
          </a:p>
        </p:txBody>
      </p:sp>
      <p:sp>
        <p:nvSpPr>
          <p:cNvPr id="7" name="Slide Number Placeholder 9">
            <a:extLst>
              <a:ext uri="{FF2B5EF4-FFF2-40B4-BE49-F238E27FC236}">
                <a16:creationId xmlns:a16="http://schemas.microsoft.com/office/drawing/2014/main" id="{85FB5135-80F5-46ED-B0C4-343DC3EEE2BC}"/>
              </a:ext>
            </a:extLst>
          </p:cNvPr>
          <p:cNvSpPr txBox="1">
            <a:spLocks noGrp="1"/>
          </p:cNvSpPr>
          <p:nvPr>
            <p:ph type="sldNum" sz="quarter" idx="8"/>
          </p:nvPr>
        </p:nvSpPr>
        <p:spPr/>
        <p:txBody>
          <a:bodyPr/>
          <a:lstStyle>
            <a:lvl1pPr>
              <a:defRPr/>
            </a:lvl1pPr>
          </a:lstStyle>
          <a:p>
            <a:pPr lvl="0"/>
            <a:fld id="{5BAF88C5-9582-4CFA-9E32-AFB933A011A2}" type="slidenum">
              <a:t>‹#›</a:t>
            </a:fld>
            <a:endParaRPr lang="en-US"/>
          </a:p>
        </p:txBody>
      </p:sp>
    </p:spTree>
    <p:extLst>
      <p:ext uri="{BB962C8B-B14F-4D97-AF65-F5344CB8AC3E}">
        <p14:creationId xmlns:p14="http://schemas.microsoft.com/office/powerpoint/2010/main" val="3137145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1A72DF1-4029-4480-91C3-D1F94A34E095}"/>
              </a:ext>
            </a:extLst>
          </p:cNvPr>
          <p:cNvSpPr/>
          <p:nvPr/>
        </p:nvSpPr>
        <p:spPr>
          <a:xfrm>
            <a:off x="0" y="758952"/>
            <a:ext cx="3443593" cy="5330952"/>
          </a:xfrm>
          <a:prstGeom prst="rect">
            <a:avLst/>
          </a:prstGeom>
          <a:solidFill>
            <a:srgbClr val="40BAD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3" name="Title Placeholder 1">
            <a:extLst>
              <a:ext uri="{FF2B5EF4-FFF2-40B4-BE49-F238E27FC236}">
                <a16:creationId xmlns:a16="http://schemas.microsoft.com/office/drawing/2014/main" id="{01C6A315-2988-458E-A038-A18801D6896B}"/>
              </a:ext>
            </a:extLst>
          </p:cNvPr>
          <p:cNvSpPr txBox="1">
            <a:spLocks noGrp="1"/>
          </p:cNvSpPr>
          <p:nvPr>
            <p:ph type="title"/>
          </p:nvPr>
        </p:nvSpPr>
        <p:spPr>
          <a:xfrm>
            <a:off x="252923" y="1123834"/>
            <a:ext cx="2947486" cy="4601178"/>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4" name="Rectangle 37">
            <a:extLst>
              <a:ext uri="{FF2B5EF4-FFF2-40B4-BE49-F238E27FC236}">
                <a16:creationId xmlns:a16="http://schemas.microsoft.com/office/drawing/2014/main" id="{E0ADD428-C770-49D8-9744-474BE2159497}"/>
              </a:ext>
            </a:extLst>
          </p:cNvPr>
          <p:cNvSpPr/>
          <p:nvPr/>
        </p:nvSpPr>
        <p:spPr>
          <a:xfrm>
            <a:off x="11815867" y="758952"/>
            <a:ext cx="384048" cy="5330952"/>
          </a:xfrm>
          <a:prstGeom prst="rect">
            <a:avLst/>
          </a:prstGeom>
          <a:solidFill>
            <a:srgbClr val="C8C8C8">
              <a:alpha val="49804"/>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5" name="Text Placeholder 2">
            <a:extLst>
              <a:ext uri="{FF2B5EF4-FFF2-40B4-BE49-F238E27FC236}">
                <a16:creationId xmlns:a16="http://schemas.microsoft.com/office/drawing/2014/main" id="{4894B0E1-AB64-4471-8E82-404D30BCBBFD}"/>
              </a:ext>
            </a:extLst>
          </p:cNvPr>
          <p:cNvSpPr txBox="1">
            <a:spLocks noGrp="1"/>
          </p:cNvSpPr>
          <p:nvPr>
            <p:ph type="body" idx="1"/>
          </p:nvPr>
        </p:nvSpPr>
        <p:spPr>
          <a:xfrm>
            <a:off x="3869265" y="864108"/>
            <a:ext cx="7315200" cy="5120640"/>
          </a:xfrm>
          <a:prstGeom prst="rect">
            <a:avLst/>
          </a:prstGeom>
          <a:noFill/>
          <a:ln>
            <a:noFill/>
          </a:ln>
        </p:spPr>
        <p:txBody>
          <a:bodyPr vert="horz" wrap="square" lIns="91440" tIns="45720" rIns="91440" bIns="45720" anchor="ctr"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5B4ECFB2-4E20-4D72-AEDC-1D8105426E49}"/>
              </a:ext>
            </a:extLst>
          </p:cNvPr>
          <p:cNvSpPr txBox="1">
            <a:spLocks noGrp="1"/>
          </p:cNvSpPr>
          <p:nvPr>
            <p:ph type="dt" sz="half" idx="2"/>
          </p:nvPr>
        </p:nvSpPr>
        <p:spPr>
          <a:xfrm>
            <a:off x="262469"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1100" b="0" i="0" u="none" strike="noStrike" kern="1200" cap="none" spc="0" baseline="0">
                <a:solidFill>
                  <a:srgbClr val="7F7F7F"/>
                </a:solidFill>
                <a:uFillTx/>
                <a:latin typeface="Corbel"/>
              </a:defRPr>
            </a:lvl1pPr>
          </a:lstStyle>
          <a:p>
            <a:pPr lvl="0"/>
            <a:fld id="{E0A30230-431A-439F-8731-E89C44535504}" type="datetime1">
              <a:rPr lang="en-US"/>
              <a:pPr lvl="0"/>
              <a:t>11/19/2020</a:t>
            </a:fld>
            <a:endParaRPr lang="en-US"/>
          </a:p>
        </p:txBody>
      </p:sp>
      <p:sp>
        <p:nvSpPr>
          <p:cNvPr id="7" name="Footer Placeholder 4">
            <a:extLst>
              <a:ext uri="{FF2B5EF4-FFF2-40B4-BE49-F238E27FC236}">
                <a16:creationId xmlns:a16="http://schemas.microsoft.com/office/drawing/2014/main" id="{0B20CDA4-9A09-4D27-81EC-77454719C285}"/>
              </a:ext>
            </a:extLst>
          </p:cNvPr>
          <p:cNvSpPr txBox="1">
            <a:spLocks noGrp="1"/>
          </p:cNvSpPr>
          <p:nvPr>
            <p:ph type="ftr" sz="quarter" idx="3"/>
          </p:nvPr>
        </p:nvSpPr>
        <p:spPr>
          <a:xfrm>
            <a:off x="3869265" y="6356351"/>
            <a:ext cx="5911513" cy="365129"/>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1100" b="0" i="0" u="none" strike="noStrike" kern="1200" cap="none" spc="0" baseline="0">
                <a:solidFill>
                  <a:srgbClr val="7F7F7F"/>
                </a:solidFill>
                <a:uFillTx/>
                <a:latin typeface="Corbel"/>
              </a:defRPr>
            </a:lvl1pPr>
          </a:lstStyle>
          <a:p>
            <a:pPr lvl="0"/>
            <a:endParaRPr lang="en-US"/>
          </a:p>
        </p:txBody>
      </p:sp>
      <p:sp>
        <p:nvSpPr>
          <p:cNvPr id="8" name="Slide Number Placeholder 5">
            <a:extLst>
              <a:ext uri="{FF2B5EF4-FFF2-40B4-BE49-F238E27FC236}">
                <a16:creationId xmlns:a16="http://schemas.microsoft.com/office/drawing/2014/main" id="{AE5626CD-4C78-4B2C-A93E-557408D8A88F}"/>
              </a:ext>
            </a:extLst>
          </p:cNvPr>
          <p:cNvSpPr txBox="1">
            <a:spLocks noGrp="1"/>
          </p:cNvSpPr>
          <p:nvPr>
            <p:ph type="sldNum" sz="quarter" idx="4"/>
          </p:nvPr>
        </p:nvSpPr>
        <p:spPr>
          <a:xfrm>
            <a:off x="10634133" y="6356351"/>
            <a:ext cx="1530925" cy="365129"/>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US" sz="1200" b="1" i="0" u="none" strike="noStrike" kern="1200" cap="none" spc="0" baseline="0">
                <a:solidFill>
                  <a:srgbClr val="40BAD2"/>
                </a:solidFill>
                <a:uFillTx/>
                <a:latin typeface="Corbel"/>
              </a:defRPr>
            </a:lvl1pPr>
          </a:lstStyle>
          <a:p>
            <a:pPr lvl="0"/>
            <a:fld id="{9586432F-7366-474F-AF6C-B447BF651A63}"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en-US" sz="3600" b="0" i="0" u="none" strike="noStrike" kern="1200" cap="none" spc="-60" baseline="0">
          <a:solidFill>
            <a:srgbClr val="FFFFFF"/>
          </a:solidFill>
          <a:uFillTx/>
          <a:latin typeface="Corbel"/>
        </a:defRPr>
      </a:lvl1pPr>
    </p:titleStyle>
    <p:bodyStyle>
      <a:lvl1pPr marL="182880" marR="0" lvl="0" indent="-182880" algn="l" defTabSz="914400" rtl="0" fontAlgn="auto" hangingPunct="1">
        <a:lnSpc>
          <a:spcPct val="90000"/>
        </a:lnSpc>
        <a:spcBef>
          <a:spcPts val="1200"/>
        </a:spcBef>
        <a:spcAft>
          <a:spcPts val="0"/>
        </a:spcAft>
        <a:buClr>
          <a:srgbClr val="40BAD2"/>
        </a:buClr>
        <a:buSzPct val="100000"/>
        <a:buFont typeface="Wingdings 2" pitchFamily="18"/>
        <a:buChar char=""/>
        <a:tabLst/>
        <a:defRPr lang="en-US" sz="2000" b="0" i="0" u="none" strike="noStrike" kern="1200" cap="none" spc="0" baseline="0">
          <a:solidFill>
            <a:srgbClr val="595959"/>
          </a:solidFill>
          <a:uFillTx/>
          <a:latin typeface="Corbel"/>
        </a:defRPr>
      </a:lvl1pPr>
      <a:lvl2pPr marL="685800" marR="0" lvl="1" indent="-182880" algn="l" defTabSz="914400" rtl="0" fontAlgn="auto" hangingPunct="1">
        <a:lnSpc>
          <a:spcPct val="90000"/>
        </a:lnSpc>
        <a:spcBef>
          <a:spcPts val="250"/>
        </a:spcBef>
        <a:spcAft>
          <a:spcPts val="250"/>
        </a:spcAft>
        <a:buClr>
          <a:srgbClr val="40BAD2"/>
        </a:buClr>
        <a:buSzPct val="100000"/>
        <a:buFont typeface="Wingdings 2" pitchFamily="18"/>
        <a:buChar char=""/>
        <a:tabLst/>
        <a:defRPr lang="en-US" sz="1800" b="0" i="0" u="none" strike="noStrike" kern="1200" cap="none" spc="0" baseline="0">
          <a:solidFill>
            <a:srgbClr val="595959"/>
          </a:solidFill>
          <a:uFillTx/>
          <a:latin typeface="Corbel"/>
        </a:defRPr>
      </a:lvl2pPr>
      <a:lvl3pPr marL="1143000" marR="0" lvl="2" indent="-182880" algn="l" defTabSz="914400" rtl="0" fontAlgn="auto" hangingPunct="1">
        <a:lnSpc>
          <a:spcPct val="90000"/>
        </a:lnSpc>
        <a:spcBef>
          <a:spcPts val="250"/>
        </a:spcBef>
        <a:spcAft>
          <a:spcPts val="250"/>
        </a:spcAft>
        <a:buClr>
          <a:srgbClr val="40BAD2"/>
        </a:buClr>
        <a:buSzPct val="100000"/>
        <a:buFont typeface="Wingdings 2" pitchFamily="18"/>
        <a:buChar char=""/>
        <a:tabLst/>
        <a:defRPr lang="en-US" sz="1600" b="0" i="0" u="none" strike="noStrike" kern="1200" cap="none" spc="0" baseline="0">
          <a:solidFill>
            <a:srgbClr val="595959"/>
          </a:solidFill>
          <a:uFillTx/>
          <a:latin typeface="Corbel"/>
        </a:defRPr>
      </a:lvl3pPr>
      <a:lvl4pPr marL="1600200" marR="0" lvl="3" indent="-182880" algn="l" defTabSz="914400" rtl="0" fontAlgn="auto" hangingPunct="1">
        <a:lnSpc>
          <a:spcPct val="90000"/>
        </a:lnSpc>
        <a:spcBef>
          <a:spcPts val="250"/>
        </a:spcBef>
        <a:spcAft>
          <a:spcPts val="250"/>
        </a:spcAft>
        <a:buClr>
          <a:srgbClr val="40BAD2"/>
        </a:buClr>
        <a:buSzPct val="100000"/>
        <a:buFont typeface="Wingdings 2" pitchFamily="18"/>
        <a:buChar char=""/>
        <a:tabLst/>
        <a:defRPr lang="en-US" sz="1400" b="0" i="0" u="none" strike="noStrike" kern="1200" cap="none" spc="0" baseline="0">
          <a:solidFill>
            <a:srgbClr val="595959"/>
          </a:solidFill>
          <a:uFillTx/>
          <a:latin typeface="Corbel"/>
        </a:defRPr>
      </a:lvl4pPr>
      <a:lvl5pPr marL="2057400" marR="0" lvl="4" indent="-182880" algn="l" defTabSz="914400" rtl="0" fontAlgn="auto" hangingPunct="1">
        <a:lnSpc>
          <a:spcPct val="90000"/>
        </a:lnSpc>
        <a:spcBef>
          <a:spcPts val="250"/>
        </a:spcBef>
        <a:spcAft>
          <a:spcPts val="250"/>
        </a:spcAft>
        <a:buClr>
          <a:srgbClr val="40BAD2"/>
        </a:buClr>
        <a:buSzPct val="100000"/>
        <a:buFont typeface="Wingdings 2" pitchFamily="18"/>
        <a:buChar char=""/>
        <a:tabLst/>
        <a:defRPr lang="en-US" sz="1400" b="0" i="0" u="none" strike="noStrike" kern="1200" cap="none" spc="0" baseline="0">
          <a:solidFill>
            <a:srgbClr val="595959"/>
          </a:solidFill>
          <a:uFillTx/>
          <a:latin typeface="Corbe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invictavet.co.uk/"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name="Slide1">
    <p:bg>
      <p:bgPr>
        <a:solidFill>
          <a:srgbClr val="FFFFFF"/>
        </a:solidFill>
        <a:effectLst/>
      </p:bgPr>
    </p:bg>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873DF124-20DB-4352-B6C3-2A7AFB9EAD6D}"/>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3" name="Rectangle 11">
            <a:extLst>
              <a:ext uri="{FF2B5EF4-FFF2-40B4-BE49-F238E27FC236}">
                <a16:creationId xmlns:a16="http://schemas.microsoft.com/office/drawing/2014/main" id="{CB81B0C2-0DC7-46E6-8FA0-31809001195A}"/>
              </a:ext>
            </a:extLst>
          </p:cNvPr>
          <p:cNvSpPr>
            <a:spLocks noMove="1" noResize="1"/>
          </p:cNvSpPr>
          <p:nvPr/>
        </p:nvSpPr>
        <p:spPr>
          <a:xfrm>
            <a:off x="0" y="4367640"/>
            <a:ext cx="11707364" cy="1852190"/>
          </a:xfrm>
          <a:prstGeom prst="rect">
            <a:avLst/>
          </a:prstGeom>
          <a:solidFill>
            <a:srgbClr val="40BAD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4" name="Title 1">
            <a:extLst>
              <a:ext uri="{FF2B5EF4-FFF2-40B4-BE49-F238E27FC236}">
                <a16:creationId xmlns:a16="http://schemas.microsoft.com/office/drawing/2014/main" id="{A67A703F-DF4A-426B-ACCA-79F949C00CB6}"/>
              </a:ext>
            </a:extLst>
          </p:cNvPr>
          <p:cNvSpPr txBox="1">
            <a:spLocks noGrp="1"/>
          </p:cNvSpPr>
          <p:nvPr>
            <p:ph type="ctrTitle"/>
          </p:nvPr>
        </p:nvSpPr>
        <p:spPr>
          <a:xfrm>
            <a:off x="1069848" y="4590662"/>
            <a:ext cx="10210857" cy="1065687"/>
          </a:xfrm>
        </p:spPr>
        <p:txBody>
          <a:bodyPr/>
          <a:lstStyle/>
          <a:p>
            <a:pPr lvl="0"/>
            <a:r>
              <a:rPr lang="en-GB"/>
              <a:t>Final Skin Preparation	</a:t>
            </a:r>
          </a:p>
        </p:txBody>
      </p:sp>
      <p:sp>
        <p:nvSpPr>
          <p:cNvPr id="5" name="Subtitle 2">
            <a:extLst>
              <a:ext uri="{FF2B5EF4-FFF2-40B4-BE49-F238E27FC236}">
                <a16:creationId xmlns:a16="http://schemas.microsoft.com/office/drawing/2014/main" id="{CE4A1B19-02FC-42BC-8FC5-8D091BCBD2CA}"/>
              </a:ext>
            </a:extLst>
          </p:cNvPr>
          <p:cNvSpPr txBox="1">
            <a:spLocks noGrp="1"/>
          </p:cNvSpPr>
          <p:nvPr>
            <p:ph type="subTitle" idx="1"/>
          </p:nvPr>
        </p:nvSpPr>
        <p:spPr>
          <a:xfrm>
            <a:off x="1100014" y="5666792"/>
            <a:ext cx="10180691" cy="542595"/>
          </a:xfrm>
        </p:spPr>
        <p:txBody>
          <a:bodyPr/>
          <a:lstStyle/>
          <a:p>
            <a:endParaRPr lang="en-GB"/>
          </a:p>
        </p:txBody>
      </p:sp>
      <p:pic>
        <p:nvPicPr>
          <p:cNvPr id="6" name="Picture 3">
            <a:extLst>
              <a:ext uri="{FF2B5EF4-FFF2-40B4-BE49-F238E27FC236}">
                <a16:creationId xmlns:a16="http://schemas.microsoft.com/office/drawing/2014/main" id="{3A6D725D-BDCE-4A46-B128-2A812D728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694" y="1124958"/>
            <a:ext cx="4789992" cy="2276097"/>
          </a:xfrm>
          <a:prstGeom prst="rect">
            <a:avLst/>
          </a:prstGeom>
          <a:noFill/>
          <a:ln cap="flat">
            <a:noFill/>
          </a:ln>
        </p:spPr>
      </p:pic>
      <p:pic>
        <p:nvPicPr>
          <p:cNvPr id="7" name="Picture 4">
            <a:extLst>
              <a:ext uri="{FF2B5EF4-FFF2-40B4-BE49-F238E27FC236}">
                <a16:creationId xmlns:a16="http://schemas.microsoft.com/office/drawing/2014/main" id="{EB8D236E-F965-4192-BD0E-90BE752979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425" y="484632"/>
            <a:ext cx="4433761" cy="3556750"/>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66D6E-21C0-4CAD-B991-A6A6E653342D}"/>
              </a:ext>
            </a:extLst>
          </p:cNvPr>
          <p:cNvSpPr txBox="1">
            <a:spLocks noGrp="1"/>
          </p:cNvSpPr>
          <p:nvPr>
            <p:ph type="title"/>
          </p:nvPr>
        </p:nvSpPr>
        <p:spPr/>
        <p:txBody>
          <a:bodyPr>
            <a:normAutofit fontScale="90000"/>
          </a:bodyPr>
          <a:lstStyle/>
          <a:p>
            <a:pPr lvl="0"/>
            <a:br>
              <a:rPr lang="en-GB" sz="3200"/>
            </a:br>
            <a:r>
              <a:rPr lang="en-GB" sz="3200"/>
              <a:t>Applicators are single use. Discard of applicator appropriately after use</a:t>
            </a:r>
            <a:br>
              <a:rPr lang="en-GB" sz="3200"/>
            </a:br>
            <a:br>
              <a:rPr lang="en-GB" sz="3200"/>
            </a:br>
            <a:r>
              <a:rPr lang="en-GB" sz="3200"/>
              <a:t>Leave site to dry before drapes are applied</a:t>
            </a:r>
            <a:br>
              <a:rPr lang="en-GB" sz="3200"/>
            </a:br>
            <a:br>
              <a:rPr lang="en-GB" sz="3200"/>
            </a:br>
            <a:endParaRPr lang="en-GB" sz="3200"/>
          </a:p>
        </p:txBody>
      </p:sp>
      <p:sp>
        <p:nvSpPr>
          <p:cNvPr id="3" name="TextBox 4">
            <a:extLst>
              <a:ext uri="{FF2B5EF4-FFF2-40B4-BE49-F238E27FC236}">
                <a16:creationId xmlns:a16="http://schemas.microsoft.com/office/drawing/2014/main" id="{6AD5842B-D0C5-454F-9025-89BDA29DA65D}"/>
              </a:ext>
            </a:extLst>
          </p:cNvPr>
          <p:cNvSpPr txBox="1"/>
          <p:nvPr/>
        </p:nvSpPr>
        <p:spPr>
          <a:xfrm>
            <a:off x="4439476" y="1123834"/>
            <a:ext cx="6162260" cy="1569659"/>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orbel"/>
              </a:rPr>
              <a:t>Visit </a:t>
            </a:r>
            <a:r>
              <a:rPr lang="en-GB" sz="2400" b="0" i="0" u="none" strike="noStrike" kern="1200" cap="none" spc="0" baseline="0">
                <a:solidFill>
                  <a:srgbClr val="000000"/>
                </a:solidFill>
                <a:uFillTx/>
                <a:latin typeface="Corbel"/>
                <a:hlinkClick r:id="rId2"/>
              </a:rPr>
              <a:t>www.invictavet.co.uk</a:t>
            </a:r>
            <a:r>
              <a:rPr lang="en-GB" sz="2400" b="0" i="0" u="none" strike="noStrike" kern="1200" cap="none" spc="0" baseline="0">
                <a:solidFill>
                  <a:srgbClr val="000000"/>
                </a:solidFill>
                <a:uFillTx/>
                <a:latin typeface="Corbel"/>
              </a:rPr>
              <a:t> to book your practice in for a FREE online live surgical prep of the patient CPD. You will receive free samples and snacks to enjoy whilst you watch!</a:t>
            </a:r>
          </a:p>
        </p:txBody>
      </p:sp>
      <p:pic>
        <p:nvPicPr>
          <p:cNvPr id="4" name="Picture 5">
            <a:extLst>
              <a:ext uri="{FF2B5EF4-FFF2-40B4-BE49-F238E27FC236}">
                <a16:creationId xmlns:a16="http://schemas.microsoft.com/office/drawing/2014/main" id="{5D04F863-613A-4532-ADD7-A72DB2A918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66212" y="2985468"/>
            <a:ext cx="3708787" cy="2941981"/>
          </a:xfrm>
          <a:prstGeom prst="rect">
            <a:avLst/>
          </a:prstGeom>
          <a:noFill/>
          <a:ln cap="flat">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F13F4-4123-4693-B6DC-8E0AA36CAD35}"/>
              </a:ext>
            </a:extLst>
          </p:cNvPr>
          <p:cNvSpPr txBox="1">
            <a:spLocks noGrp="1"/>
          </p:cNvSpPr>
          <p:nvPr>
            <p:ph type="title"/>
          </p:nvPr>
        </p:nvSpPr>
        <p:spPr/>
        <p:txBody>
          <a:bodyPr/>
          <a:lstStyle/>
          <a:p>
            <a:pPr lvl="0"/>
            <a:r>
              <a:rPr lang="en-GB" sz="3200"/>
              <a:t>Patient has had an initial skin prep using 4% chlorhexidine (hibiscrub) diluted with equal parts warm water (50/50) to make a 2% solution </a:t>
            </a:r>
          </a:p>
        </p:txBody>
      </p:sp>
      <p:pic>
        <p:nvPicPr>
          <p:cNvPr id="3" name="Content Placeholder 4" descr="A picture containing person, indoor, person, piece&#10;&#10;Description automatically generated">
            <a:extLst>
              <a:ext uri="{FF2B5EF4-FFF2-40B4-BE49-F238E27FC236}">
                <a16:creationId xmlns:a16="http://schemas.microsoft.com/office/drawing/2014/main" id="{1C80B8AC-9255-4237-9FF1-36E7C69B15A5}"/>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135904" y="863595"/>
            <a:ext cx="5758233" cy="512127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2">
    <p:bg>
      <p:bgPr>
        <a:solidFill>
          <a:srgbClr val="FFFFFF"/>
        </a:solidFill>
        <a:effectLst/>
      </p:bgPr>
    </p:bg>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D62ED1E3-DCF7-48ED-A5E5-1100D444462C}"/>
              </a:ext>
            </a:extLst>
          </p:cNvPr>
          <p:cNvSpPr>
            <a:spLocks noMove="1" noResize="1"/>
          </p:cNvSpPr>
          <p:nvPr/>
        </p:nvSpPr>
        <p:spPr>
          <a:xfrm>
            <a:off x="0" y="761996"/>
            <a:ext cx="9141622" cy="5333996"/>
          </a:xfrm>
          <a:prstGeom prst="rect">
            <a:avLst/>
          </a:prstGeom>
          <a:solidFill>
            <a:srgbClr val="40BAD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3" name="Rectangle 12">
            <a:extLst>
              <a:ext uri="{FF2B5EF4-FFF2-40B4-BE49-F238E27FC236}">
                <a16:creationId xmlns:a16="http://schemas.microsoft.com/office/drawing/2014/main" id="{27FC0141-CE75-4A7C-AFE9-AAEAE79E79EA}"/>
              </a:ext>
            </a:extLst>
          </p:cNvPr>
          <p:cNvSpPr>
            <a:spLocks noMove="1" noResize="1"/>
          </p:cNvSpPr>
          <p:nvPr/>
        </p:nvSpPr>
        <p:spPr>
          <a:xfrm>
            <a:off x="9270260" y="761996"/>
            <a:ext cx="2925321" cy="5333996"/>
          </a:xfrm>
          <a:prstGeom prst="rect">
            <a:avLst/>
          </a:prstGeom>
          <a:solidFill>
            <a:srgbClr val="C8C8C8">
              <a:alpha val="49804"/>
            </a:srgbClr>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4" name="Rectangle 14">
            <a:extLst>
              <a:ext uri="{FF2B5EF4-FFF2-40B4-BE49-F238E27FC236}">
                <a16:creationId xmlns:a16="http://schemas.microsoft.com/office/drawing/2014/main" id="{0259AD2C-4B39-4D0E-88D0-92FE10028357}"/>
              </a:ext>
            </a:extLst>
          </p:cNvPr>
          <p:cNvSpPr>
            <a:spLocks noMove="1" noResize="1"/>
          </p:cNvSpPr>
          <p:nvPr/>
        </p:nvSpPr>
        <p:spPr>
          <a:xfrm>
            <a:off x="0" y="0"/>
            <a:ext cx="12191996" cy="6858000"/>
          </a:xfrm>
          <a:prstGeom prst="rect">
            <a:avLst/>
          </a:pr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orbel"/>
            </a:endParaRPr>
          </a:p>
        </p:txBody>
      </p:sp>
      <p:sp>
        <p:nvSpPr>
          <p:cNvPr id="5" name="Rectangle 16">
            <a:extLst>
              <a:ext uri="{FF2B5EF4-FFF2-40B4-BE49-F238E27FC236}">
                <a16:creationId xmlns:a16="http://schemas.microsoft.com/office/drawing/2014/main" id="{75CB0941-C35E-4623-9661-04DF3322AC4C}"/>
              </a:ext>
            </a:extLst>
          </p:cNvPr>
          <p:cNvSpPr>
            <a:spLocks noMove="1" noResize="1"/>
          </p:cNvSpPr>
          <p:nvPr/>
        </p:nvSpPr>
        <p:spPr>
          <a:xfrm>
            <a:off x="0" y="4367640"/>
            <a:ext cx="11707364" cy="1852190"/>
          </a:xfrm>
          <a:prstGeom prst="rect">
            <a:avLst/>
          </a:prstGeom>
          <a:solidFill>
            <a:srgbClr val="40BAD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6" name="Title 1">
            <a:extLst>
              <a:ext uri="{FF2B5EF4-FFF2-40B4-BE49-F238E27FC236}">
                <a16:creationId xmlns:a16="http://schemas.microsoft.com/office/drawing/2014/main" id="{0AA974CB-644D-43F8-981F-06056B4CE5F2}"/>
              </a:ext>
            </a:extLst>
          </p:cNvPr>
          <p:cNvSpPr txBox="1">
            <a:spLocks noGrp="1"/>
          </p:cNvSpPr>
          <p:nvPr>
            <p:ph type="title"/>
          </p:nvPr>
        </p:nvSpPr>
        <p:spPr>
          <a:xfrm>
            <a:off x="1069848" y="4590662"/>
            <a:ext cx="10210857" cy="1065687"/>
          </a:xfrm>
        </p:spPr>
        <p:txBody>
          <a:bodyPr anchor="b" anchorCtr="1"/>
          <a:lstStyle/>
          <a:p>
            <a:pPr lvl="0" algn="ctr"/>
            <a:r>
              <a:rPr lang="en-US" sz="3200" spc="-100">
                <a:latin typeface="Arial Black" pitchFamily="34"/>
              </a:rPr>
              <a:t>What size Chloraprep applicator should I use? </a:t>
            </a:r>
          </a:p>
        </p:txBody>
      </p:sp>
      <p:pic>
        <p:nvPicPr>
          <p:cNvPr id="7" name="Content Placeholder 3">
            <a:extLst>
              <a:ext uri="{FF2B5EF4-FFF2-40B4-BE49-F238E27FC236}">
                <a16:creationId xmlns:a16="http://schemas.microsoft.com/office/drawing/2014/main" id="{B817AF0D-9E81-4E16-9A2C-F5BCF6553CD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5400013">
            <a:off x="1843471" y="-141599"/>
            <a:ext cx="3230438" cy="4789992"/>
          </a:xfrm>
        </p:spPr>
      </p:pic>
      <p:pic>
        <p:nvPicPr>
          <p:cNvPr id="8" name="Picture 7" descr="A picture containing object, sitting, table, laying&#10;&#10;Description automatically generated">
            <a:extLst>
              <a:ext uri="{FF2B5EF4-FFF2-40B4-BE49-F238E27FC236}">
                <a16:creationId xmlns:a16="http://schemas.microsoft.com/office/drawing/2014/main" id="{5EA4FF2B-2680-4E35-A8FE-F2CA546C81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00282" y="347106"/>
            <a:ext cx="5028029" cy="3771022"/>
          </a:xfrm>
          <a:prstGeom prst="rect">
            <a:avLst/>
          </a:prstGeom>
          <a:noFill/>
          <a:ln cap="flat">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A096A-4CEF-4E0B-A77B-CA2A6DCC2B4D}"/>
              </a:ext>
            </a:extLst>
          </p:cNvPr>
          <p:cNvSpPr txBox="1">
            <a:spLocks noGrp="1"/>
          </p:cNvSpPr>
          <p:nvPr>
            <p:ph type="title"/>
          </p:nvPr>
        </p:nvSpPr>
        <p:spPr>
          <a:xfrm>
            <a:off x="0" y="1123834"/>
            <a:ext cx="3392561" cy="4601178"/>
          </a:xfrm>
        </p:spPr>
        <p:txBody>
          <a:bodyPr>
            <a:normAutofit fontScale="90000"/>
          </a:bodyPr>
          <a:lstStyle/>
          <a:p>
            <a:pPr lvl="0"/>
            <a:br>
              <a:rPr lang="en-GB" sz="3200">
                <a:latin typeface="Arial Black" pitchFamily="34"/>
              </a:rPr>
            </a:br>
            <a:br>
              <a:rPr lang="en-GB" sz="3200">
                <a:latin typeface="Arial Black" pitchFamily="34"/>
              </a:rPr>
            </a:br>
            <a:r>
              <a:rPr lang="en-GB" sz="3200">
                <a:latin typeface="Arial Black" pitchFamily="34"/>
              </a:rPr>
              <a:t>Sepp 0.67ml </a:t>
            </a:r>
            <a:br>
              <a:rPr lang="en-GB" sz="3200">
                <a:latin typeface="Arial Black" pitchFamily="34"/>
              </a:rPr>
            </a:br>
            <a:br>
              <a:rPr lang="en-GB" sz="3200">
                <a:latin typeface="Arial Black" pitchFamily="34"/>
              </a:rPr>
            </a:br>
            <a:r>
              <a:rPr lang="en-GB" sz="3200">
                <a:latin typeface="Arial Black" pitchFamily="34"/>
              </a:rPr>
              <a:t>Size guide 8cm x 7cm</a:t>
            </a:r>
            <a:br>
              <a:rPr lang="en-GB" sz="3200">
                <a:latin typeface="Arial Black" pitchFamily="34"/>
              </a:rPr>
            </a:br>
            <a:br>
              <a:rPr lang="en-GB" sz="3200">
                <a:latin typeface="Arial Black" pitchFamily="34"/>
              </a:rPr>
            </a:br>
            <a:br>
              <a:rPr lang="en-GB" sz="3200">
                <a:latin typeface="Arial Black" pitchFamily="34"/>
              </a:rPr>
            </a:br>
            <a:r>
              <a:rPr lang="en-GB" sz="3200">
                <a:latin typeface="Arial Black" pitchFamily="34"/>
              </a:rPr>
              <a:t>Chloraprep 1ml</a:t>
            </a:r>
            <a:br>
              <a:rPr lang="en-GB" sz="3200">
                <a:latin typeface="Arial Black" pitchFamily="34"/>
              </a:rPr>
            </a:br>
            <a:br>
              <a:rPr lang="en-GB" sz="3200">
                <a:latin typeface="Arial Black" pitchFamily="34"/>
              </a:rPr>
            </a:br>
            <a:r>
              <a:rPr lang="en-GB" sz="3200">
                <a:latin typeface="Arial Black" pitchFamily="34"/>
              </a:rPr>
              <a:t>Size guide</a:t>
            </a:r>
            <a:br>
              <a:rPr lang="en-GB" sz="3200">
                <a:latin typeface="Arial Black" pitchFamily="34"/>
              </a:rPr>
            </a:br>
            <a:r>
              <a:rPr lang="en-GB" sz="3200">
                <a:latin typeface="Arial Black" pitchFamily="34"/>
              </a:rPr>
              <a:t>12cm x 12cm</a:t>
            </a:r>
            <a:br>
              <a:rPr lang="en-GB" sz="3200">
                <a:latin typeface="Arial Black" pitchFamily="34"/>
              </a:rPr>
            </a:br>
            <a:br>
              <a:rPr lang="en-GB" sz="3200">
                <a:latin typeface="Arial Black" pitchFamily="34"/>
              </a:rPr>
            </a:br>
            <a:endParaRPr lang="en-GB" sz="3200">
              <a:latin typeface="Arial Black" pitchFamily="34"/>
            </a:endParaRPr>
          </a:p>
        </p:txBody>
      </p:sp>
      <p:pic>
        <p:nvPicPr>
          <p:cNvPr id="3" name="Content Placeholder 4" descr="A picture containing outdoor, sitting, park, bench&#10;&#10;Description automatically generated">
            <a:extLst>
              <a:ext uri="{FF2B5EF4-FFF2-40B4-BE49-F238E27FC236}">
                <a16:creationId xmlns:a16="http://schemas.microsoft.com/office/drawing/2014/main" id="{07DE986D-0FEE-4052-962A-E5DC1560250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rot="10799991">
            <a:off x="3840480" y="940899"/>
            <a:ext cx="5781824" cy="2189155"/>
          </a:xfrm>
        </p:spPr>
      </p:pic>
      <p:cxnSp>
        <p:nvCxnSpPr>
          <p:cNvPr id="4" name="Straight Connector 8">
            <a:extLst>
              <a:ext uri="{FF2B5EF4-FFF2-40B4-BE49-F238E27FC236}">
                <a16:creationId xmlns:a16="http://schemas.microsoft.com/office/drawing/2014/main" id="{7DF4BE13-7B38-4BAE-8AAA-842003024FCA}"/>
              </a:ext>
            </a:extLst>
          </p:cNvPr>
          <p:cNvCxnSpPr/>
          <p:nvPr/>
        </p:nvCxnSpPr>
        <p:spPr>
          <a:xfrm>
            <a:off x="0" y="3283226"/>
            <a:ext cx="3273286" cy="4572"/>
          </a:xfrm>
          <a:prstGeom prst="straightConnector1">
            <a:avLst/>
          </a:prstGeom>
          <a:noFill/>
          <a:ln w="76196" cap="flat">
            <a:solidFill>
              <a:srgbClr val="000000"/>
            </a:solidFill>
            <a:prstDash val="solid"/>
            <a:miter/>
          </a:ln>
        </p:spPr>
      </p:cxnSp>
      <p:pic>
        <p:nvPicPr>
          <p:cNvPr id="5" name="Picture 10" descr="A picture containing sitting, old, dirty, filled&#10;&#10;Description automatically generated">
            <a:extLst>
              <a:ext uri="{FF2B5EF4-FFF2-40B4-BE49-F238E27FC236}">
                <a16:creationId xmlns:a16="http://schemas.microsoft.com/office/drawing/2014/main" id="{768BB18D-59CD-4120-A7DF-5D14FE96F6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799991">
            <a:off x="3840480" y="3727936"/>
            <a:ext cx="5781824" cy="2189155"/>
          </a:xfrm>
          <a:prstGeom prst="rect">
            <a:avLst/>
          </a:prstGeom>
          <a:noFill/>
          <a:ln cap="flat">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7F871-6E66-4EDB-A495-539A8B82F4D0}"/>
              </a:ext>
            </a:extLst>
          </p:cNvPr>
          <p:cNvSpPr txBox="1">
            <a:spLocks noGrp="1"/>
          </p:cNvSpPr>
          <p:nvPr>
            <p:ph type="title"/>
          </p:nvPr>
        </p:nvSpPr>
        <p:spPr>
          <a:xfrm>
            <a:off x="0" y="1123834"/>
            <a:ext cx="3530992" cy="4601178"/>
          </a:xfrm>
        </p:spPr>
        <p:txBody>
          <a:bodyPr>
            <a:normAutofit fontScale="90000"/>
          </a:bodyPr>
          <a:lstStyle/>
          <a:p>
            <a:pPr lvl="0"/>
            <a:br>
              <a:rPr lang="en-GB" sz="2900">
                <a:latin typeface="Arial Black" pitchFamily="34"/>
              </a:rPr>
            </a:br>
            <a:br>
              <a:rPr lang="en-GB" sz="2900">
                <a:latin typeface="Arial Black" pitchFamily="34"/>
              </a:rPr>
            </a:br>
            <a:br>
              <a:rPr lang="en-GB" sz="2900">
                <a:latin typeface="Arial Black" pitchFamily="34"/>
              </a:rPr>
            </a:br>
            <a:r>
              <a:rPr lang="en-GB" sz="3200">
                <a:latin typeface="Arial Black" pitchFamily="34"/>
              </a:rPr>
              <a:t>Chloraprep 3ml</a:t>
            </a:r>
            <a:br>
              <a:rPr lang="en-GB" sz="3200">
                <a:latin typeface="Arial Black" pitchFamily="34"/>
              </a:rPr>
            </a:br>
            <a:br>
              <a:rPr lang="en-GB" sz="3200">
                <a:latin typeface="Arial Black" pitchFamily="34"/>
              </a:rPr>
            </a:br>
            <a:r>
              <a:rPr lang="en-GB" sz="3200">
                <a:latin typeface="Arial Black" pitchFamily="34"/>
              </a:rPr>
              <a:t>Size Guide 30cm x 30cm</a:t>
            </a:r>
            <a:br>
              <a:rPr lang="en-GB" sz="3200">
                <a:latin typeface="Arial Black" pitchFamily="34"/>
              </a:rPr>
            </a:br>
            <a:br>
              <a:rPr lang="en-GB" sz="3200">
                <a:latin typeface="Arial Black" pitchFamily="34"/>
              </a:rPr>
            </a:br>
            <a:br>
              <a:rPr lang="en-GB" sz="3200">
                <a:latin typeface="Arial Black" pitchFamily="34"/>
              </a:rPr>
            </a:br>
            <a:r>
              <a:rPr lang="en-GB" sz="3200">
                <a:latin typeface="Arial Black" pitchFamily="34"/>
              </a:rPr>
              <a:t>Chloraprep</a:t>
            </a:r>
            <a:r>
              <a:rPr lang="en-GB" sz="2900">
                <a:latin typeface="Arial Black" pitchFamily="34"/>
              </a:rPr>
              <a:t> 10.5ml</a:t>
            </a:r>
            <a:br>
              <a:rPr lang="en-GB" sz="2900">
                <a:latin typeface="Arial Black" pitchFamily="34"/>
              </a:rPr>
            </a:br>
            <a:br>
              <a:rPr lang="en-GB" sz="2900">
                <a:latin typeface="Arial Black" pitchFamily="34"/>
              </a:rPr>
            </a:br>
            <a:r>
              <a:rPr lang="en-GB" sz="2900">
                <a:latin typeface="Arial Black" pitchFamily="34"/>
              </a:rPr>
              <a:t>Size Guide 50cm x 50cm</a:t>
            </a:r>
            <a:br>
              <a:rPr lang="en-GB" sz="2900">
                <a:latin typeface="Arial Black" pitchFamily="34"/>
              </a:rPr>
            </a:br>
            <a:br>
              <a:rPr lang="en-GB" sz="2900">
                <a:latin typeface="Arial Black" pitchFamily="34"/>
              </a:rPr>
            </a:br>
            <a:br>
              <a:rPr lang="en-GB" sz="2900">
                <a:latin typeface="Arial Black" pitchFamily="34"/>
              </a:rPr>
            </a:br>
            <a:endParaRPr lang="en-GB" sz="2900">
              <a:latin typeface="Arial Black" pitchFamily="34"/>
            </a:endParaRPr>
          </a:p>
        </p:txBody>
      </p:sp>
      <p:pic>
        <p:nvPicPr>
          <p:cNvPr id="3" name="Picture 6">
            <a:extLst>
              <a:ext uri="{FF2B5EF4-FFF2-40B4-BE49-F238E27FC236}">
                <a16:creationId xmlns:a16="http://schemas.microsoft.com/office/drawing/2014/main" id="{96DC0A74-8620-45D9-8034-C6BDE5FB751F}"/>
              </a:ext>
            </a:extLst>
          </p:cNvPr>
          <p:cNvPicPr>
            <a:picLocks noChangeAspect="1"/>
          </p:cNvPicPr>
          <p:nvPr/>
        </p:nvPicPr>
        <p:blipFill>
          <a:blip r:embed="rId2"/>
          <a:stretch>
            <a:fillRect/>
          </a:stretch>
        </p:blipFill>
        <p:spPr>
          <a:xfrm>
            <a:off x="107240" y="3128537"/>
            <a:ext cx="3316510" cy="85350"/>
          </a:xfrm>
          <a:prstGeom prst="rect">
            <a:avLst/>
          </a:prstGeom>
          <a:noFill/>
          <a:ln cap="flat">
            <a:noFill/>
          </a:ln>
        </p:spPr>
      </p:pic>
      <p:pic>
        <p:nvPicPr>
          <p:cNvPr id="4" name="Content Placeholder 10" descr="A picture containing sitting, photo, old, propeller&#10;&#10;Description automatically generated">
            <a:extLst>
              <a:ext uri="{FF2B5EF4-FFF2-40B4-BE49-F238E27FC236}">
                <a16:creationId xmlns:a16="http://schemas.microsoft.com/office/drawing/2014/main" id="{5B44E7EC-C279-45E0-9373-586EB6680829}"/>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rot="10799991">
            <a:off x="3868725" y="803976"/>
            <a:ext cx="5922376" cy="2183879"/>
          </a:xfrm>
        </p:spPr>
      </p:pic>
      <p:pic>
        <p:nvPicPr>
          <p:cNvPr id="5" name="Picture 12" descr="A picture containing sitting, dirty, old, laying&#10;&#10;Description automatically generated">
            <a:extLst>
              <a:ext uri="{FF2B5EF4-FFF2-40B4-BE49-F238E27FC236}">
                <a16:creationId xmlns:a16="http://schemas.microsoft.com/office/drawing/2014/main" id="{E9AAE2CE-BD88-4F0D-8831-98E1C285A0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799991">
            <a:off x="3882917" y="3419855"/>
            <a:ext cx="5922376" cy="2305165"/>
          </a:xfrm>
          <a:prstGeom prst="rect">
            <a:avLst/>
          </a:prstGeom>
          <a:noFill/>
          <a:ln cap="flat">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285CF-CF8B-43D5-8B38-B7CF15CC1915}"/>
              </a:ext>
            </a:extLst>
          </p:cNvPr>
          <p:cNvSpPr txBox="1">
            <a:spLocks noGrp="1"/>
          </p:cNvSpPr>
          <p:nvPr>
            <p:ph type="title"/>
          </p:nvPr>
        </p:nvSpPr>
        <p:spPr/>
        <p:txBody>
          <a:bodyPr/>
          <a:lstStyle/>
          <a:p>
            <a:pPr lvl="0"/>
            <a:r>
              <a:rPr lang="en-GB" sz="3200">
                <a:latin typeface="Arial Black" pitchFamily="34"/>
              </a:rPr>
              <a:t>Chloraprep 26ml</a:t>
            </a:r>
            <a:br>
              <a:rPr lang="en-GB" sz="3200">
                <a:latin typeface="Arial Black" pitchFamily="34"/>
              </a:rPr>
            </a:br>
            <a:br>
              <a:rPr lang="en-GB" sz="3200">
                <a:latin typeface="Arial Black" pitchFamily="34"/>
              </a:rPr>
            </a:br>
            <a:r>
              <a:rPr lang="en-GB" sz="3200">
                <a:latin typeface="Arial Black" pitchFamily="34"/>
              </a:rPr>
              <a:t>Size Guide 100cm x 100cm </a:t>
            </a:r>
          </a:p>
        </p:txBody>
      </p:sp>
      <p:pic>
        <p:nvPicPr>
          <p:cNvPr id="3" name="Content Placeholder 3">
            <a:extLst>
              <a:ext uri="{FF2B5EF4-FFF2-40B4-BE49-F238E27FC236}">
                <a16:creationId xmlns:a16="http://schemas.microsoft.com/office/drawing/2014/main" id="{46B3EA0A-1E6B-4E54-85E3-30A2C223180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854552" y="863595"/>
            <a:ext cx="6696224" cy="512127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7B2D4-809D-4088-9BDF-0B686A793BE0}"/>
              </a:ext>
            </a:extLst>
          </p:cNvPr>
          <p:cNvSpPr txBox="1">
            <a:spLocks noGrp="1"/>
          </p:cNvSpPr>
          <p:nvPr>
            <p:ph type="title"/>
          </p:nvPr>
        </p:nvSpPr>
        <p:spPr/>
        <p:txBody>
          <a:bodyPr>
            <a:noAutofit/>
          </a:bodyPr>
          <a:lstStyle/>
          <a:p>
            <a:pPr lvl="0"/>
            <a:r>
              <a:rPr lang="en-GB" sz="2800"/>
              <a:t>Wearing sterile gloves take your chosen applicator </a:t>
            </a:r>
            <a:br>
              <a:rPr lang="en-GB" sz="2800"/>
            </a:br>
            <a:br>
              <a:rPr lang="en-GB" sz="2800"/>
            </a:br>
            <a:r>
              <a:rPr lang="en-GB" sz="2800"/>
              <a:t>Hovering over intended incision site press the wings together to release the liquid</a:t>
            </a:r>
            <a:br>
              <a:rPr lang="en-GB" sz="2800"/>
            </a:br>
            <a:br>
              <a:rPr lang="en-GB" sz="2800"/>
            </a:br>
            <a:r>
              <a:rPr lang="en-GB" sz="2800"/>
              <a:t>Press the applicator down on the area to prime the sponge</a:t>
            </a:r>
          </a:p>
        </p:txBody>
      </p:sp>
      <p:pic>
        <p:nvPicPr>
          <p:cNvPr id="3" name="Content Placeholder 4" descr="A picture containing text&#10;&#10;Description automatically generated">
            <a:extLst>
              <a:ext uri="{FF2B5EF4-FFF2-40B4-BE49-F238E27FC236}">
                <a16:creationId xmlns:a16="http://schemas.microsoft.com/office/drawing/2014/main" id="{2F35D690-7F90-4CCE-945F-D5B5B3FAE91A}"/>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346920" y="863595"/>
            <a:ext cx="6274192" cy="512127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D2240-F433-48BE-B65C-21431A8D1AD3}"/>
              </a:ext>
            </a:extLst>
          </p:cNvPr>
          <p:cNvSpPr txBox="1">
            <a:spLocks noGrp="1"/>
          </p:cNvSpPr>
          <p:nvPr>
            <p:ph type="title"/>
          </p:nvPr>
        </p:nvSpPr>
        <p:spPr/>
        <p:txBody>
          <a:bodyPr/>
          <a:lstStyle/>
          <a:p>
            <a:pPr lvl="0"/>
            <a:r>
              <a:rPr lang="en-GB" sz="3200"/>
              <a:t>Use a back and forth method. Initially focussing on your intended incision site area for 30 seconds then ‘colour in’ the rest of the clipped patch</a:t>
            </a:r>
          </a:p>
        </p:txBody>
      </p:sp>
      <p:pic>
        <p:nvPicPr>
          <p:cNvPr id="6" name="sepp video in use">
            <a:hlinkClick r:id="" action="ppaction://media"/>
            <a:extLst>
              <a:ext uri="{FF2B5EF4-FFF2-40B4-BE49-F238E27FC236}">
                <a16:creationId xmlns:a16="http://schemas.microsoft.com/office/drawing/2014/main" id="{7A6BD2D0-D053-456A-9799-DA60884E7B3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680365" y="79428"/>
            <a:ext cx="3685308" cy="6701694"/>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4884E-81F9-4962-AD32-03F4B460CCFA}"/>
              </a:ext>
            </a:extLst>
          </p:cNvPr>
          <p:cNvSpPr txBox="1">
            <a:spLocks noGrp="1"/>
          </p:cNvSpPr>
          <p:nvPr>
            <p:ph type="title"/>
          </p:nvPr>
        </p:nvSpPr>
        <p:spPr/>
        <p:txBody>
          <a:bodyPr/>
          <a:lstStyle/>
          <a:p>
            <a:pPr lvl="0"/>
            <a:r>
              <a:rPr lang="en-GB"/>
              <a:t>Use pressure and friction. Use one half of the sponge to flatten hair at the end</a:t>
            </a:r>
          </a:p>
        </p:txBody>
      </p:sp>
      <p:pic>
        <p:nvPicPr>
          <p:cNvPr id="3" name="F41DD7AF">
            <a:extLst>
              <a:ext uri="{FF2B5EF4-FFF2-40B4-BE49-F238E27FC236}">
                <a16:creationId xmlns:a16="http://schemas.microsoft.com/office/drawing/2014/main" id="{480B3C03-B83B-4449-B94B-7EAF5199182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rot="16200004">
            <a:off x="4429844" y="886412"/>
            <a:ext cx="5393634" cy="5184525"/>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mute="1">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Fr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246</Words>
  <Application>Microsoft Office PowerPoint</Application>
  <PresentationFormat>Widescreen</PresentationFormat>
  <Paragraphs>11</Paragraphs>
  <Slides>10</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Arial Black</vt:lpstr>
      <vt:lpstr>Calibri</vt:lpstr>
      <vt:lpstr>Corbel</vt:lpstr>
      <vt:lpstr>Wingdings 2</vt:lpstr>
      <vt:lpstr>Frame</vt:lpstr>
      <vt:lpstr>Final Skin Preparation </vt:lpstr>
      <vt:lpstr>Patient has had an initial skin prep using 4% chlorhexidine (hibiscrub) diluted with equal parts warm water (50/50) to make a 2% solution </vt:lpstr>
      <vt:lpstr>What size Chloraprep applicator should I use? </vt:lpstr>
      <vt:lpstr>  Sepp 0.67ml   Size guide 8cm x 7cm   Chloraprep 1ml  Size guide 12cm x 12cm  </vt:lpstr>
      <vt:lpstr>   Chloraprep 3ml  Size Guide 30cm x 30cm   Chloraprep 10.5ml  Size Guide 50cm x 50cm   </vt:lpstr>
      <vt:lpstr>Chloraprep 26ml  Size Guide 100cm x 100cm </vt:lpstr>
      <vt:lpstr>Wearing sterile gloves take your chosen applicator   Hovering over intended incision site press the wings together to release the liquid  Press the applicator down on the area to prime the sponge</vt:lpstr>
      <vt:lpstr>Use a back and forth method. Initially focussing on your intended incision site area for 30 seconds then ‘colour in’ the rest of the clipped patch</vt:lpstr>
      <vt:lpstr>Use pressure and friction. Use one half of the sponge to flatten hair at the end</vt:lpstr>
      <vt:lpstr> Applicators are single use. Discard of applicator appropriately after use  Leave site to dry before drapes are applied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Skin Preparation</dc:title>
  <dc:creator>Rachel Willis</dc:creator>
  <cp:lastModifiedBy>Rob Watkins</cp:lastModifiedBy>
  <cp:revision>20</cp:revision>
  <dcterms:created xsi:type="dcterms:W3CDTF">2020-11-18T14:32:35Z</dcterms:created>
  <dcterms:modified xsi:type="dcterms:W3CDTF">2020-11-19T14:52:04Z</dcterms:modified>
</cp:coreProperties>
</file>