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7" r:id="rId3"/>
    <p:sldId id="265" r:id="rId4"/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4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1B7B32F-F084-4DAC-BC24-B2977D0E836C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39110" y="631571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B93FA6D-F7CF-46E8-9FD6-4F83E0F9D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310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1B7B32F-F084-4DAC-BC24-B2977D0E836C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39110" y="631571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B93FA6D-F7CF-46E8-9FD6-4F83E0F9D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050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1B7B32F-F084-4DAC-BC24-B2977D0E836C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39110" y="631571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B93FA6D-F7CF-46E8-9FD6-4F83E0F9D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865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1B7B32F-F084-4DAC-BC24-B2977D0E836C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39110" y="631571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B93FA6D-F7CF-46E8-9FD6-4F83E0F9D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773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1B7B32F-F084-4DAC-BC24-B2977D0E836C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39110" y="631571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B93FA6D-F7CF-46E8-9FD6-4F83E0F9D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15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1B7B32F-F084-4DAC-BC24-B2977D0E836C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9110" y="631571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B93FA6D-F7CF-46E8-9FD6-4F83E0F9D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151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1B7B32F-F084-4DAC-BC24-B2977D0E836C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39110" y="631571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B93FA6D-F7CF-46E8-9FD6-4F83E0F9D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01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1B7B32F-F084-4DAC-BC24-B2977D0E836C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39110" y="631571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B93FA6D-F7CF-46E8-9FD6-4F83E0F9D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963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1B7B32F-F084-4DAC-BC24-B2977D0E836C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39110" y="631571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B93FA6D-F7CF-46E8-9FD6-4F83E0F9D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1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1B7B32F-F084-4DAC-BC24-B2977D0E836C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9110" y="631571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B93FA6D-F7CF-46E8-9FD6-4F83E0F9D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64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1B7B32F-F084-4DAC-BC24-B2977D0E836C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9110" y="631571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B93FA6D-F7CF-46E8-9FD6-4F83E0F9D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68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FEC42A-F69E-F81B-D187-55CFD346FCBA}"/>
              </a:ext>
            </a:extLst>
          </p:cNvPr>
          <p:cNvSpPr txBox="1"/>
          <p:nvPr userDrawn="1"/>
        </p:nvSpPr>
        <p:spPr>
          <a:xfrm>
            <a:off x="0" y="6360160"/>
            <a:ext cx="29331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AME Certified PCR Laboratories, 2023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A57B63-00A1-901E-9C9E-167ED6430127}"/>
              </a:ext>
            </a:extLst>
          </p:cNvPr>
          <p:cNvSpPr txBox="1"/>
          <p:nvPr userDrawn="1"/>
        </p:nvSpPr>
        <p:spPr>
          <a:xfrm>
            <a:off x="7936007" y="6360160"/>
            <a:ext cx="1106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/>
              <a:t>Slide </a:t>
            </a:r>
            <a:fld id="{8B487EDB-9966-421E-8E94-A10592F9B5D6}" type="slidenum">
              <a:rPr lang="en-US" sz="1400" smtClean="0"/>
              <a:pPr algn="r"/>
              <a:t>‹#›</a:t>
            </a:fld>
            <a:r>
              <a:rPr lang="en-US" sz="1400" dirty="0"/>
              <a:t> of 4</a:t>
            </a:r>
          </a:p>
        </p:txBody>
      </p:sp>
    </p:spTree>
    <p:extLst>
      <p:ext uri="{BB962C8B-B14F-4D97-AF65-F5344CB8AC3E}">
        <p14:creationId xmlns:p14="http://schemas.microsoft.com/office/powerpoint/2010/main" val="3297551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E692F2EF-85AE-19C7-0E4E-3059E1F97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713" y="1825625"/>
            <a:ext cx="8630195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latin typeface="Abadi" panose="020B0604020104020204" pitchFamily="34" charset="0"/>
              </a:rPr>
              <a:t>Technical Assistance via text message</a:t>
            </a:r>
          </a:p>
        </p:txBody>
      </p:sp>
      <p:sp>
        <p:nvSpPr>
          <p:cNvPr id="12" name="Title 7">
            <a:extLst>
              <a:ext uri="{FF2B5EF4-FFF2-40B4-BE49-F238E27FC236}">
                <a16:creationId xmlns:a16="http://schemas.microsoft.com/office/drawing/2014/main" id="{A8ACE94A-C228-F88C-618F-3CAF4A35C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684" y="129995"/>
            <a:ext cx="7886700" cy="1325563"/>
          </a:xfrm>
        </p:spPr>
        <p:txBody>
          <a:bodyPr>
            <a:normAutofit/>
          </a:bodyPr>
          <a:lstStyle/>
          <a:p>
            <a:pPr marL="60325" marR="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Vignette 10</a:t>
            </a:r>
            <a:b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Technical assistance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D9E882E-87D5-5EE8-B656-4689D69FE50E}"/>
              </a:ext>
            </a:extLst>
          </p:cNvPr>
          <p:cNvGrpSpPr/>
          <p:nvPr/>
        </p:nvGrpSpPr>
        <p:grpSpPr>
          <a:xfrm>
            <a:off x="1041077" y="2730850"/>
            <a:ext cx="7061846" cy="2057400"/>
            <a:chOff x="1414055" y="2730850"/>
            <a:chExt cx="7061846" cy="205740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B6768CC0-937C-AA64-577F-75356421ED8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14055" y="2730850"/>
              <a:ext cx="3962400" cy="2057400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A4D693C-2C80-C719-9CA8-C13F9F007C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31533" y="2730850"/>
              <a:ext cx="3544368" cy="2057400"/>
            </a:xfrm>
            <a:prstGeom prst="rect">
              <a:avLst/>
            </a:prstGeom>
          </p:spPr>
        </p:pic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77255068-DB30-C18A-369A-B0441AB178C8}"/>
              </a:ext>
            </a:extLst>
          </p:cNvPr>
          <p:cNvSpPr txBox="1"/>
          <p:nvPr/>
        </p:nvSpPr>
        <p:spPr>
          <a:xfrm>
            <a:off x="3757034" y="5286103"/>
            <a:ext cx="1629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Fastest method</a:t>
            </a:r>
          </a:p>
        </p:txBody>
      </p:sp>
    </p:spTree>
    <p:extLst>
      <p:ext uri="{BB962C8B-B14F-4D97-AF65-F5344CB8AC3E}">
        <p14:creationId xmlns:p14="http://schemas.microsoft.com/office/powerpoint/2010/main" val="1564556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E692F2EF-85AE-19C7-0E4E-3059E1F97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713" y="1825625"/>
            <a:ext cx="8630195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latin typeface="Abadi" panose="020B0604020104020204" pitchFamily="34" charset="0"/>
              </a:rPr>
              <a:t>Technical Assistance via email</a:t>
            </a:r>
          </a:p>
        </p:txBody>
      </p:sp>
      <p:sp>
        <p:nvSpPr>
          <p:cNvPr id="20" name="Title 7">
            <a:extLst>
              <a:ext uri="{FF2B5EF4-FFF2-40B4-BE49-F238E27FC236}">
                <a16:creationId xmlns:a16="http://schemas.microsoft.com/office/drawing/2014/main" id="{92BE2C79-CEE4-9647-2D4C-4ED8FE95C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684" y="129995"/>
            <a:ext cx="7886700" cy="1325563"/>
          </a:xfrm>
        </p:spPr>
        <p:txBody>
          <a:bodyPr>
            <a:normAutofit/>
          </a:bodyPr>
          <a:lstStyle/>
          <a:p>
            <a:pPr marL="60325" marR="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Vignette 10</a:t>
            </a:r>
            <a:b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Technical assistance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65CDC01-1CA2-596D-746A-7374B453CBA4}"/>
              </a:ext>
            </a:extLst>
          </p:cNvPr>
          <p:cNvGrpSpPr/>
          <p:nvPr/>
        </p:nvGrpSpPr>
        <p:grpSpPr>
          <a:xfrm>
            <a:off x="1260767" y="2730850"/>
            <a:ext cx="6622466" cy="2057400"/>
            <a:chOff x="1480457" y="2730850"/>
            <a:chExt cx="6622466" cy="2057400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6521C648-75B4-3C13-A4EF-1F2D8AA422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58555" y="2730850"/>
              <a:ext cx="3544368" cy="2057400"/>
            </a:xfrm>
            <a:prstGeom prst="rect">
              <a:avLst/>
            </a:prstGeom>
          </p:spPr>
        </p:pic>
        <p:pic>
          <p:nvPicPr>
            <p:cNvPr id="1026" name="Picture 2" descr="How to Format a Professional Email Message">
              <a:extLst>
                <a:ext uri="{FF2B5EF4-FFF2-40B4-BE49-F238E27FC236}">
                  <a16:creationId xmlns:a16="http://schemas.microsoft.com/office/drawing/2014/main" id="{AAFF16CA-D361-A8D9-F042-86D8565BBA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0457" y="2730850"/>
              <a:ext cx="2743200" cy="2057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2B5E06CF-17FC-00EC-9182-A019DA4289CB}"/>
              </a:ext>
            </a:extLst>
          </p:cNvPr>
          <p:cNvSpPr txBox="1"/>
          <p:nvPr/>
        </p:nvSpPr>
        <p:spPr>
          <a:xfrm>
            <a:off x="3895565" y="5329646"/>
            <a:ext cx="1352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Fast method</a:t>
            </a:r>
          </a:p>
        </p:txBody>
      </p:sp>
    </p:spTree>
    <p:extLst>
      <p:ext uri="{BB962C8B-B14F-4D97-AF65-F5344CB8AC3E}">
        <p14:creationId xmlns:p14="http://schemas.microsoft.com/office/powerpoint/2010/main" val="4213606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E692F2EF-85AE-19C7-0E4E-3059E1F97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713" y="1825625"/>
            <a:ext cx="8630195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latin typeface="Abadi" panose="020B0604020104020204" pitchFamily="34" charset="0"/>
              </a:rPr>
              <a:t>Technical Assistance via phone</a:t>
            </a:r>
          </a:p>
        </p:txBody>
      </p:sp>
      <p:sp>
        <p:nvSpPr>
          <p:cNvPr id="12" name="Title 7">
            <a:extLst>
              <a:ext uri="{FF2B5EF4-FFF2-40B4-BE49-F238E27FC236}">
                <a16:creationId xmlns:a16="http://schemas.microsoft.com/office/drawing/2014/main" id="{836CA72F-8866-789D-CFBC-7B16055FF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684" y="129995"/>
            <a:ext cx="7886700" cy="1325563"/>
          </a:xfrm>
        </p:spPr>
        <p:txBody>
          <a:bodyPr>
            <a:normAutofit/>
          </a:bodyPr>
          <a:lstStyle/>
          <a:p>
            <a:pPr marL="60325" marR="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Vignette 5</a:t>
            </a:r>
            <a:b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Sample Testing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1A29BFD-0CF9-EF39-4FEF-AA4671D280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8687" y="2783101"/>
            <a:ext cx="3544368" cy="2057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371916A-0A5F-67F2-3D32-FBE4B6F6AF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635" y="2793547"/>
            <a:ext cx="3594399" cy="20574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8B185F7-927D-B779-6348-AB74FE79D6BD}"/>
              </a:ext>
            </a:extLst>
          </p:cNvPr>
          <p:cNvSpPr txBox="1"/>
          <p:nvPr/>
        </p:nvSpPr>
        <p:spPr>
          <a:xfrm>
            <a:off x="3507253" y="5338354"/>
            <a:ext cx="2129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Hit and miss method</a:t>
            </a:r>
          </a:p>
        </p:txBody>
      </p:sp>
    </p:spTree>
    <p:extLst>
      <p:ext uri="{BB962C8B-B14F-4D97-AF65-F5344CB8AC3E}">
        <p14:creationId xmlns:p14="http://schemas.microsoft.com/office/powerpoint/2010/main" val="2356340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3D22E00-4C32-400B-9A9D-D5CE4687E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684" y="129995"/>
            <a:ext cx="7886700" cy="1325563"/>
          </a:xfrm>
        </p:spPr>
        <p:txBody>
          <a:bodyPr>
            <a:normAutofit/>
          </a:bodyPr>
          <a:lstStyle/>
          <a:p>
            <a:pPr marL="60325" lvl="2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Vignette 10</a:t>
            </a:r>
            <a:b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Technical assistance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1C1A692-13E7-4A51-9381-9ACE59B66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713" y="1825625"/>
            <a:ext cx="8630195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latin typeface="Abadi" panose="020B0604020104020204" pitchFamily="34" charset="0"/>
              </a:rPr>
              <a:t>Technical Assistance via Zoom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1226E8B-CCE2-0B4D-CC7D-422C4F5C64B0}"/>
              </a:ext>
            </a:extLst>
          </p:cNvPr>
          <p:cNvGrpSpPr/>
          <p:nvPr/>
        </p:nvGrpSpPr>
        <p:grpSpPr>
          <a:xfrm>
            <a:off x="685306" y="2685963"/>
            <a:ext cx="7773388" cy="2057400"/>
            <a:chOff x="624136" y="2685963"/>
            <a:chExt cx="7773388" cy="2057400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279F7D1-9C46-7510-A987-282D4549FD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24136" y="2685963"/>
              <a:ext cx="3836773" cy="2057400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B37CCF36-8B2A-B8D3-4FF2-59EAF0DF531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53156" y="2685963"/>
              <a:ext cx="3544368" cy="2057400"/>
            </a:xfrm>
            <a:prstGeom prst="rect">
              <a:avLst/>
            </a:prstGeom>
          </p:spPr>
        </p:pic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D7DDD862-A148-7F11-F5FE-4A8D38C1EC04}"/>
              </a:ext>
            </a:extLst>
          </p:cNvPr>
          <p:cNvSpPr txBox="1"/>
          <p:nvPr/>
        </p:nvSpPr>
        <p:spPr>
          <a:xfrm>
            <a:off x="3543032" y="5529940"/>
            <a:ext cx="2057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Requires scheduling</a:t>
            </a:r>
          </a:p>
        </p:txBody>
      </p:sp>
    </p:spTree>
    <p:extLst>
      <p:ext uri="{BB962C8B-B14F-4D97-AF65-F5344CB8AC3E}">
        <p14:creationId xmlns:p14="http://schemas.microsoft.com/office/powerpoint/2010/main" val="2196895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</TotalTime>
  <Words>47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Abadi</vt:lpstr>
      <vt:lpstr>Arial</vt:lpstr>
      <vt:lpstr>Calibri</vt:lpstr>
      <vt:lpstr>Calibri Light</vt:lpstr>
      <vt:lpstr>Office Theme</vt:lpstr>
      <vt:lpstr>Vignette 10 Technical assistance</vt:lpstr>
      <vt:lpstr>Vignette 10 Technical assistance</vt:lpstr>
      <vt:lpstr>Vignette 5 Sample Testing</vt:lpstr>
      <vt:lpstr>Vignette 10 Technical assistance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PROPOSAL</dc:title>
  <dc:creator>Kari Neubauer</dc:creator>
  <cp:lastModifiedBy>Ceres Certifications</cp:lastModifiedBy>
  <cp:revision>18</cp:revision>
  <dcterms:created xsi:type="dcterms:W3CDTF">2021-02-12T20:17:56Z</dcterms:created>
  <dcterms:modified xsi:type="dcterms:W3CDTF">2023-07-25T13:53:43Z</dcterms:modified>
</cp:coreProperties>
</file>