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5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4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10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50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6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7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5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5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0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63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1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43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68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EC42A-F69E-F81B-D187-55CFD346FCBA}"/>
              </a:ext>
            </a:extLst>
          </p:cNvPr>
          <p:cNvSpPr txBox="1"/>
          <p:nvPr userDrawn="1"/>
        </p:nvSpPr>
        <p:spPr>
          <a:xfrm>
            <a:off x="0" y="6360160"/>
            <a:ext cx="2933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AME Certified PCR Laboratories,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57B63-00A1-901E-9C9E-167ED6430127}"/>
              </a:ext>
            </a:extLst>
          </p:cNvPr>
          <p:cNvSpPr txBox="1"/>
          <p:nvPr userDrawn="1"/>
        </p:nvSpPr>
        <p:spPr>
          <a:xfrm>
            <a:off x="7936007" y="6360160"/>
            <a:ext cx="110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Slide </a:t>
            </a:r>
            <a:fld id="{8B487EDB-9966-421E-8E94-A10592F9B5D6}" type="slidenum">
              <a:rPr lang="en-US" sz="1400" smtClean="0"/>
              <a:pPr algn="r"/>
              <a:t>‹#›</a:t>
            </a:fld>
            <a:r>
              <a:rPr lang="en-US" sz="1400" dirty="0"/>
              <a:t> of 4</a:t>
            </a:r>
          </a:p>
        </p:txBody>
      </p:sp>
    </p:spTree>
    <p:extLst>
      <p:ext uri="{BB962C8B-B14F-4D97-AF65-F5344CB8AC3E}">
        <p14:creationId xmlns:p14="http://schemas.microsoft.com/office/powerpoint/2010/main" val="329755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D22E00-4C32-400B-9A9D-D5CE4687E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84" y="129995"/>
            <a:ext cx="7886700" cy="1325563"/>
          </a:xfrm>
        </p:spPr>
        <p:txBody>
          <a:bodyPr>
            <a:normAutofit/>
          </a:bodyPr>
          <a:lstStyle/>
          <a:p>
            <a:pPr marL="60325" marR="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Vignette 2</a:t>
            </a:r>
            <a:b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PCR Lab Operations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C1A692-13E7-4A51-9381-9ACE59B66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825625"/>
            <a:ext cx="863019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badi" panose="020B0604020104020204" pitchFamily="34" charset="0"/>
              </a:rPr>
              <a:t>The PCR Laboratory Operations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4F6B9D-78A6-6207-B31F-4FA8E9E9C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40"/>
          <a:stretch/>
        </p:blipFill>
        <p:spPr bwMode="auto">
          <a:xfrm>
            <a:off x="1233496" y="2683417"/>
            <a:ext cx="6677009" cy="2254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6895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E692F2EF-85AE-19C7-0E4E-3059E1F97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825625"/>
            <a:ext cx="863019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badi" panose="020B0604020104020204" pitchFamily="34" charset="0"/>
              </a:rPr>
              <a:t>Detection of bacterial contamination through testing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2018B4-BF78-FA2D-5E17-4CAB47FAD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38" y="2577590"/>
            <a:ext cx="7217991" cy="3315022"/>
          </a:xfrm>
          <a:prstGeom prst="rect">
            <a:avLst/>
          </a:prstGeom>
        </p:spPr>
      </p:pic>
      <p:sp>
        <p:nvSpPr>
          <p:cNvPr id="20" name="Title 7">
            <a:extLst>
              <a:ext uri="{FF2B5EF4-FFF2-40B4-BE49-F238E27FC236}">
                <a16:creationId xmlns:a16="http://schemas.microsoft.com/office/drawing/2014/main" id="{92BE2C79-CEE4-9647-2D4C-4ED8FE95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84" y="129995"/>
            <a:ext cx="7886700" cy="1325563"/>
          </a:xfrm>
        </p:spPr>
        <p:txBody>
          <a:bodyPr>
            <a:normAutofit/>
          </a:bodyPr>
          <a:lstStyle/>
          <a:p>
            <a:pPr marL="60325" marR="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Vignette 2</a:t>
            </a:r>
            <a:b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PCR Lab Operations</a:t>
            </a:r>
          </a:p>
        </p:txBody>
      </p:sp>
    </p:spTree>
    <p:extLst>
      <p:ext uri="{BB962C8B-B14F-4D97-AF65-F5344CB8AC3E}">
        <p14:creationId xmlns:p14="http://schemas.microsoft.com/office/powerpoint/2010/main" val="4213606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E692F2EF-85AE-19C7-0E4E-3059E1F97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825625"/>
            <a:ext cx="863019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badi" panose="020B0604020104020204" pitchFamily="34" charset="0"/>
              </a:rPr>
              <a:t>Sample Collection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A8ACE94A-C228-F88C-618F-3CAF4A35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84" y="129995"/>
            <a:ext cx="7886700" cy="1325563"/>
          </a:xfrm>
        </p:spPr>
        <p:txBody>
          <a:bodyPr>
            <a:normAutofit/>
          </a:bodyPr>
          <a:lstStyle/>
          <a:p>
            <a:pPr marL="60325" marR="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Vignette 2</a:t>
            </a:r>
            <a:b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PCR Lab Operations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72FBB62-1C5D-62A8-F364-92FDA5DC2B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093923"/>
              </p:ext>
            </p:extLst>
          </p:nvPr>
        </p:nvGraphicFramePr>
        <p:xfrm>
          <a:off x="600891" y="3091541"/>
          <a:ext cx="2079173" cy="166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164065" imgH="6676190" progId="PBrush">
                  <p:embed/>
                </p:oleObj>
              </mc:Choice>
              <mc:Fallback>
                <p:oleObj r:id="rId2" imgW="8164065" imgH="6676190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91" y="3091541"/>
                        <a:ext cx="2079173" cy="16633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B7E350F-887D-AAFD-F71C-BEC6BD5D2E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348902"/>
              </p:ext>
            </p:extLst>
          </p:nvPr>
        </p:nvGraphicFramePr>
        <p:xfrm>
          <a:off x="2824412" y="3082833"/>
          <a:ext cx="1680755" cy="1680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5857143" imgH="15666667" progId="PBrush">
                  <p:embed/>
                </p:oleObj>
              </mc:Choice>
              <mc:Fallback>
                <p:oleObj r:id="rId4" imgW="15857143" imgH="15666667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4412" y="3082833"/>
                        <a:ext cx="1680755" cy="16807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F38E8A44-650C-F784-1023-601CF0366B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0" b="95495" l="5435" r="99379">
                        <a14:foregroundMark x1="5435" y1="10360" x2="7919" y2="88288"/>
                        <a14:foregroundMark x1="8696" y1="16667" x2="66925" y2="9910"/>
                        <a14:foregroundMark x1="66925" y1="9910" x2="89752" y2="18018"/>
                        <a14:foregroundMark x1="91304" y1="25225" x2="97981" y2="93243"/>
                        <a14:foregroundMark x1="97981" y1="93243" x2="9627" y2="94144"/>
                        <a14:foregroundMark x1="9627" y1="94144" x2="7298" y2="85586"/>
                        <a14:foregroundMark x1="91615" y1="31982" x2="99379" y2="85586"/>
                        <a14:foregroundMark x1="99379" y1="85586" x2="98137" y2="95495"/>
                        <a14:foregroundMark x1="73758" y1="18919" x2="29658" y2="32432"/>
                        <a14:foregroundMark x1="29658" y1="32432" x2="20807" y2="29279"/>
                        <a14:foregroundMark x1="13509" y1="9910" x2="86491" y2="13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9515" y="3233011"/>
            <a:ext cx="4004778" cy="138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56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E692F2EF-85AE-19C7-0E4E-3059E1F97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825625"/>
            <a:ext cx="863019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badi" panose="020B0604020104020204" pitchFamily="34" charset="0"/>
              </a:rPr>
              <a:t>Sample Testing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836CA72F-8866-789D-CFBC-7B16055F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84" y="129995"/>
            <a:ext cx="7886700" cy="1325563"/>
          </a:xfrm>
        </p:spPr>
        <p:txBody>
          <a:bodyPr>
            <a:normAutofit/>
          </a:bodyPr>
          <a:lstStyle/>
          <a:p>
            <a:pPr marL="60325" marR="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Vignette 2</a:t>
            </a:r>
            <a:b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PCR Lab Operations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528CB3-9ABE-6CF7-85A4-C90DABFDC33A}"/>
              </a:ext>
            </a:extLst>
          </p:cNvPr>
          <p:cNvGrpSpPr/>
          <p:nvPr/>
        </p:nvGrpSpPr>
        <p:grpSpPr>
          <a:xfrm>
            <a:off x="217905" y="3213462"/>
            <a:ext cx="8708191" cy="1628503"/>
            <a:chOff x="165461" y="3213462"/>
            <a:chExt cx="8708191" cy="1628503"/>
          </a:xfrm>
        </p:grpSpPr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081AACCB-8C83-FEE3-C6BD-9F7AA0273B5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8949611"/>
                </p:ext>
              </p:extLst>
            </p:nvPr>
          </p:nvGraphicFramePr>
          <p:xfrm>
            <a:off x="165461" y="3213462"/>
            <a:ext cx="1512181" cy="16285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1914286" imgH="2085714" progId="PBrush">
                    <p:embed/>
                  </p:oleObj>
                </mc:Choice>
                <mc:Fallback>
                  <p:oleObj r:id="rId2" imgW="1914286" imgH="2085714" progId="PBrush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461" y="3213462"/>
                          <a:ext cx="1512181" cy="162850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3C99DD-4766-1BAD-DA51-B62DB9D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767"/>
            <a:stretch/>
          </p:blipFill>
          <p:spPr>
            <a:xfrm>
              <a:off x="1826201" y="3213462"/>
              <a:ext cx="1714877" cy="16276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352EB21-A4C6-8FF9-3264-373085F32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9637" y="3213462"/>
              <a:ext cx="2166863" cy="1628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070496AA-08E1-C16E-747F-120923135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058" y="3213462"/>
              <a:ext cx="2868594" cy="162763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56340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38</Words>
  <Application>Microsoft Office PowerPoint</Application>
  <PresentationFormat>On-screen Show (4:3)</PresentationFormat>
  <Paragraphs>8</Paragraphs>
  <Slides>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Abadi</vt:lpstr>
      <vt:lpstr>Arial</vt:lpstr>
      <vt:lpstr>Calibri</vt:lpstr>
      <vt:lpstr>Calibri Light</vt:lpstr>
      <vt:lpstr>Office Theme</vt:lpstr>
      <vt:lpstr>Vignette 2 PCR Lab Operations</vt:lpstr>
      <vt:lpstr>Vignette 2 PCR Lab Operations</vt:lpstr>
      <vt:lpstr>Vignette 2 PCR Lab Operations</vt:lpstr>
      <vt:lpstr>Vignette 2 PCR Lab Operations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PROPOSAL</dc:title>
  <dc:creator>Kari Neubauer</dc:creator>
  <cp:lastModifiedBy>Ceres Certifications</cp:lastModifiedBy>
  <cp:revision>12</cp:revision>
  <dcterms:created xsi:type="dcterms:W3CDTF">2021-02-12T20:17:56Z</dcterms:created>
  <dcterms:modified xsi:type="dcterms:W3CDTF">2023-07-25T13:50:39Z</dcterms:modified>
</cp:coreProperties>
</file>