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1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5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73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5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51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0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6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43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1B7B32F-F084-4DAC-BC24-B2977D0E836C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9110" y="631571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3FA6D-F7CF-46E8-9FD6-4F83E0F9D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68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EC42A-F69E-F81B-D187-55CFD346FCBA}"/>
              </a:ext>
            </a:extLst>
          </p:cNvPr>
          <p:cNvSpPr txBox="1"/>
          <p:nvPr userDrawn="1"/>
        </p:nvSpPr>
        <p:spPr>
          <a:xfrm>
            <a:off x="0" y="6360160"/>
            <a:ext cx="29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AME Certified PCR Laboratories,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57B63-00A1-901E-9C9E-167ED6430127}"/>
              </a:ext>
            </a:extLst>
          </p:cNvPr>
          <p:cNvSpPr txBox="1"/>
          <p:nvPr userDrawn="1"/>
        </p:nvSpPr>
        <p:spPr>
          <a:xfrm>
            <a:off x="7936007" y="6360160"/>
            <a:ext cx="1106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Slide </a:t>
            </a:r>
            <a:fld id="{8B487EDB-9966-421E-8E94-A10592F9B5D6}" type="slidenum">
              <a:rPr lang="en-US" sz="1400" smtClean="0"/>
              <a:pPr algn="r"/>
              <a:t>‹#›</a:t>
            </a:fld>
            <a:r>
              <a:rPr lang="en-US" sz="1400" dirty="0"/>
              <a:t> of 3</a:t>
            </a:r>
          </a:p>
        </p:txBody>
      </p:sp>
    </p:spTree>
    <p:extLst>
      <p:ext uri="{BB962C8B-B14F-4D97-AF65-F5344CB8AC3E}">
        <p14:creationId xmlns:p14="http://schemas.microsoft.com/office/powerpoint/2010/main" val="32975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D22E00-4C32-400B-9A9D-D5CE4687E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3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collection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C1A692-13E7-4A51-9381-9ACE59B6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Label the 1.5 mL eppendorf vial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7D7C74-52F0-E405-2879-F08FAFEFE512}"/>
              </a:ext>
            </a:extLst>
          </p:cNvPr>
          <p:cNvGrpSpPr/>
          <p:nvPr/>
        </p:nvGrpSpPr>
        <p:grpSpPr>
          <a:xfrm>
            <a:off x="1339708" y="2914558"/>
            <a:ext cx="6464585" cy="1627632"/>
            <a:chOff x="1044167" y="2914558"/>
            <a:chExt cx="6464585" cy="1627632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EE6B3014-38F0-18D6-7FA5-0C0F32304A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8929231"/>
                </p:ext>
              </p:extLst>
            </p:nvPr>
          </p:nvGraphicFramePr>
          <p:xfrm>
            <a:off x="5881120" y="2914558"/>
            <a:ext cx="1627632" cy="1627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15857143" imgH="15666667" progId="PBrush">
                    <p:embed/>
                  </p:oleObj>
                </mc:Choice>
                <mc:Fallback>
                  <p:oleObj r:id="rId2" imgW="15857143" imgH="15666667" progId="PBrush">
                    <p:embed/>
                    <p:pic>
                      <p:nvPicPr>
                        <p:cNvPr id="18" name="Object 17">
                          <a:extLst>
                            <a:ext uri="{FF2B5EF4-FFF2-40B4-BE49-F238E27FC236}">
                              <a16:creationId xmlns:a16="http://schemas.microsoft.com/office/drawing/2014/main" id="{4B7E350F-887D-AAFD-F71C-BEC6BD5D2E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1120" y="2914558"/>
                          <a:ext cx="1627632" cy="16276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F344F0-CC3A-AE0C-B57A-5239ED990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167" y="2914558"/>
              <a:ext cx="1031479" cy="1627632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04318FBD-F974-0A8D-B2C4-F5555C669DE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3959838"/>
                </p:ext>
              </p:extLst>
            </p:nvPr>
          </p:nvGraphicFramePr>
          <p:xfrm>
            <a:off x="3238550" y="2914558"/>
            <a:ext cx="1479666" cy="1627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5038095" imgH="5420482" progId="PBrush">
                    <p:embed/>
                  </p:oleObj>
                </mc:Choice>
                <mc:Fallback>
                  <p:oleObj r:id="rId5" imgW="5038095" imgH="5420482" progId="PBrush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38550" y="2914558"/>
                          <a:ext cx="1479666" cy="16276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19689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Collect the water sample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92BE2C79-CEE4-9647-2D4C-4ED8FE95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3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collection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54374-7347-AED6-5FC4-9ED1487C6F07}"/>
              </a:ext>
            </a:extLst>
          </p:cNvPr>
          <p:cNvGrpSpPr/>
          <p:nvPr/>
        </p:nvGrpSpPr>
        <p:grpSpPr>
          <a:xfrm>
            <a:off x="628650" y="2969623"/>
            <a:ext cx="7886701" cy="1627632"/>
            <a:chOff x="391885" y="2969623"/>
            <a:chExt cx="7886701" cy="1627632"/>
          </a:xfrm>
        </p:grpSpPr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0639BD36-7D88-B866-D81E-762100F19EA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814463"/>
                </p:ext>
              </p:extLst>
            </p:nvPr>
          </p:nvGraphicFramePr>
          <p:xfrm>
            <a:off x="6244046" y="2969623"/>
            <a:ext cx="2034540" cy="1627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8164065" imgH="6676190" progId="PBrush">
                    <p:embed/>
                  </p:oleObj>
                </mc:Choice>
                <mc:Fallback>
                  <p:oleObj r:id="rId2" imgW="8164065" imgH="6676190" progId="PBrush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4046" y="2969623"/>
                          <a:ext cx="2034540" cy="16276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173F20-530D-7E40-D86B-292384D1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885" y="2969623"/>
              <a:ext cx="2363941" cy="16276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ED09188-828F-EBF6-CB4D-A417233AE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2579" y="2969623"/>
              <a:ext cx="2894713" cy="1627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606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E692F2EF-85AE-19C7-0E4E-3059E1F97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825625"/>
            <a:ext cx="863019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Abadi" panose="020B0604020104020204" pitchFamily="34" charset="0"/>
              </a:rPr>
              <a:t>Number the sample for testing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A8ACE94A-C228-F88C-618F-3CAF4A35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84" y="129995"/>
            <a:ext cx="7886700" cy="1325563"/>
          </a:xfrm>
        </p:spPr>
        <p:txBody>
          <a:bodyPr>
            <a:normAutofit/>
          </a:bodyPr>
          <a:lstStyle/>
          <a:p>
            <a:pPr marL="60325" marR="0" lvl="2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Vignette 3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 collection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D92F7E-B8D0-CECA-B595-E6FB9EFC3DE8}"/>
              </a:ext>
            </a:extLst>
          </p:cNvPr>
          <p:cNvGrpSpPr/>
          <p:nvPr/>
        </p:nvGrpSpPr>
        <p:grpSpPr>
          <a:xfrm>
            <a:off x="828720" y="3206885"/>
            <a:ext cx="7486561" cy="1627632"/>
            <a:chOff x="604837" y="3206885"/>
            <a:chExt cx="7486561" cy="1627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8E8A44-650C-F784-1023-601CF0366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10" b="95495" l="5435" r="99379">
                          <a14:foregroundMark x1="5435" y1="10360" x2="7919" y2="88288"/>
                          <a14:foregroundMark x1="8696" y1="16667" x2="66925" y2="9910"/>
                          <a14:foregroundMark x1="66925" y1="9910" x2="89752" y2="18018"/>
                          <a14:foregroundMark x1="91304" y1="25225" x2="97981" y2="93243"/>
                          <a14:foregroundMark x1="97981" y1="93243" x2="9627" y2="94144"/>
                          <a14:foregroundMark x1="9627" y1="94144" x2="7298" y2="85586"/>
                          <a14:foregroundMark x1="91615" y1="31982" x2="99379" y2="85586"/>
                          <a14:foregroundMark x1="99379" y1="85586" x2="98137" y2="95495"/>
                          <a14:foregroundMark x1="73758" y1="18919" x2="29658" y2="32432"/>
                          <a14:foregroundMark x1="29658" y1="32432" x2="20807" y2="29279"/>
                          <a14:foregroundMark x1="13509" y1="9910" x2="86491" y2="130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69354" y="3206885"/>
              <a:ext cx="4722044" cy="1627632"/>
            </a:xfrm>
            <a:prstGeom prst="rect">
              <a:avLst/>
            </a:prstGeom>
          </p:spPr>
        </p:pic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9B0F93C7-D19C-E55C-368E-C90D1BA7A35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9296267"/>
                </p:ext>
              </p:extLst>
            </p:nvPr>
          </p:nvGraphicFramePr>
          <p:xfrm>
            <a:off x="604837" y="3206885"/>
            <a:ext cx="2452044" cy="16276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1836360" imgH="1219320" progId="">
                    <p:embed/>
                  </p:oleObj>
                </mc:Choice>
                <mc:Fallback>
                  <p:oleObj r:id="rId4" imgW="1836360" imgH="121932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4837" y="3206885"/>
                          <a:ext cx="2452044" cy="16276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64556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</TotalTime>
  <Words>30</Words>
  <Application>Microsoft Office PowerPoint</Application>
  <PresentationFormat>On-screen Show (4:3)</PresentationFormat>
  <Paragraphs>6</Paragraphs>
  <Slides>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Abadi</vt:lpstr>
      <vt:lpstr>Arial</vt:lpstr>
      <vt:lpstr>Calibri</vt:lpstr>
      <vt:lpstr>Calibri Light</vt:lpstr>
      <vt:lpstr>Office Theme</vt:lpstr>
      <vt:lpstr>Vignette 3 Sample collection</vt:lpstr>
      <vt:lpstr>Vignette 3 Sample collection</vt:lpstr>
      <vt:lpstr>Vignette 3 Sample collection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PROPOSAL</dc:title>
  <dc:creator>Kari Neubauer</dc:creator>
  <cp:lastModifiedBy>Ceres Certifications</cp:lastModifiedBy>
  <cp:revision>15</cp:revision>
  <dcterms:created xsi:type="dcterms:W3CDTF">2021-02-12T20:17:56Z</dcterms:created>
  <dcterms:modified xsi:type="dcterms:W3CDTF">2023-07-25T13:51:04Z</dcterms:modified>
</cp:coreProperties>
</file>