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B7B32F-F084-4DAC-BC24-B2977D0E836C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9110" y="631571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93FA6D-F7CF-46E8-9FD6-4F83E0F9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EC42A-F69E-F81B-D187-55CFD346FCBA}"/>
              </a:ext>
            </a:extLst>
          </p:cNvPr>
          <p:cNvSpPr txBox="1"/>
          <p:nvPr userDrawn="1"/>
        </p:nvSpPr>
        <p:spPr>
          <a:xfrm>
            <a:off x="0" y="6360160"/>
            <a:ext cx="293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AME Certified PCR Laboratories,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57B63-00A1-901E-9C9E-167ED6430127}"/>
              </a:ext>
            </a:extLst>
          </p:cNvPr>
          <p:cNvSpPr txBox="1"/>
          <p:nvPr userDrawn="1"/>
        </p:nvSpPr>
        <p:spPr>
          <a:xfrm>
            <a:off x="7936007" y="636016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Slide </a:t>
            </a:r>
            <a:fld id="{8B487EDB-9966-421E-8E94-A10592F9B5D6}" type="slidenum">
              <a:rPr lang="en-US" sz="1400" smtClean="0"/>
              <a:pPr algn="r"/>
              <a:t>‹#›</a:t>
            </a:fld>
            <a:r>
              <a:rPr lang="en-US" sz="1400" dirty="0"/>
              <a:t> of 4</a:t>
            </a:r>
          </a:p>
        </p:txBody>
      </p:sp>
    </p:spTree>
    <p:extLst>
      <p:ext uri="{BB962C8B-B14F-4D97-AF65-F5344CB8AC3E}">
        <p14:creationId xmlns:p14="http://schemas.microsoft.com/office/powerpoint/2010/main" val="32975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D22E00-4C32-400B-9A9D-D5CE4687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84" y="129995"/>
            <a:ext cx="7886700" cy="1325563"/>
          </a:xfrm>
        </p:spPr>
        <p:txBody>
          <a:bodyPr>
            <a:normAutofit/>
          </a:bodyPr>
          <a:lstStyle/>
          <a:p>
            <a:pPr marL="60325" lvl="2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4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Preparation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1A692-13E7-4A51-9381-9ACE59B6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825625"/>
            <a:ext cx="86301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badi" panose="020B0604020104020204" pitchFamily="34" charset="0"/>
              </a:rPr>
              <a:t>Sample Preparation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58E8C-AF5C-5C2B-784B-E68C34BBF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5495" l="5435" r="99379">
                        <a14:foregroundMark x1="5435" y1="10360" x2="7919" y2="88288"/>
                        <a14:foregroundMark x1="8696" y1="16667" x2="66925" y2="9910"/>
                        <a14:foregroundMark x1="66925" y1="9910" x2="89752" y2="18018"/>
                        <a14:foregroundMark x1="91304" y1="25225" x2="97981" y2="93243"/>
                        <a14:foregroundMark x1="97981" y1="93243" x2="9627" y2="94144"/>
                        <a14:foregroundMark x1="9627" y1="94144" x2="7298" y2="85586"/>
                        <a14:foregroundMark x1="91615" y1="31982" x2="99379" y2="85586"/>
                        <a14:foregroundMark x1="99379" y1="85586" x2="98137" y2="95495"/>
                        <a14:foregroundMark x1="73758" y1="18919" x2="29658" y2="32432"/>
                        <a14:foregroundMark x1="29658" y1="32432" x2="20807" y2="29279"/>
                        <a14:foregroundMark x1="13509" y1="9910" x2="86491" y2="13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47" y="3050131"/>
            <a:ext cx="4004778" cy="13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692F2EF-85AE-19C7-0E4E-3059E1F9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825625"/>
            <a:ext cx="86301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badi" panose="020B0604020104020204" pitchFamily="34" charset="0"/>
              </a:rPr>
              <a:t>Each kit has unique preparation steps</a:t>
            </a:r>
          </a:p>
        </p:txBody>
      </p:sp>
      <p:sp>
        <p:nvSpPr>
          <p:cNvPr id="20" name="Title 7">
            <a:extLst>
              <a:ext uri="{FF2B5EF4-FFF2-40B4-BE49-F238E27FC236}">
                <a16:creationId xmlns:a16="http://schemas.microsoft.com/office/drawing/2014/main" id="{92BE2C79-CEE4-9647-2D4C-4ED8FE95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84" y="129995"/>
            <a:ext cx="7886700" cy="1325563"/>
          </a:xfrm>
        </p:spPr>
        <p:txBody>
          <a:bodyPr>
            <a:normAutofit/>
          </a:bodyPr>
          <a:lstStyle/>
          <a:p>
            <a:pPr marL="60325"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4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Preparation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BA4400-23E5-8161-D5DA-B626FBC1F171}"/>
              </a:ext>
            </a:extLst>
          </p:cNvPr>
          <p:cNvGrpSpPr/>
          <p:nvPr/>
        </p:nvGrpSpPr>
        <p:grpSpPr>
          <a:xfrm>
            <a:off x="1337849" y="2673532"/>
            <a:ext cx="6468302" cy="2185851"/>
            <a:chOff x="468812" y="2673532"/>
            <a:chExt cx="6468302" cy="21858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E7E533-4F46-4C08-1A11-C03D73514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" t="24005" r="49467" b="3295"/>
            <a:stretch/>
          </p:blipFill>
          <p:spPr bwMode="auto">
            <a:xfrm>
              <a:off x="468812" y="2673532"/>
              <a:ext cx="2431143" cy="2185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535636-FF5E-2439-F74D-58621FBC4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9" t="24005" r="-889" b="31680"/>
            <a:stretch/>
          </p:blipFill>
          <p:spPr bwMode="auto">
            <a:xfrm>
              <a:off x="2952205" y="2673532"/>
              <a:ext cx="3984909" cy="2168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36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692F2EF-85AE-19C7-0E4E-3059E1F9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825625"/>
            <a:ext cx="86301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badi" panose="020B0604020104020204" pitchFamily="34" charset="0"/>
              </a:rPr>
              <a:t>Test formulation: 5 + 5 + 10 + 5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A8ACE94A-C228-F88C-618F-3CAF4A35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84" y="129995"/>
            <a:ext cx="7886700" cy="1325563"/>
          </a:xfrm>
        </p:spPr>
        <p:txBody>
          <a:bodyPr>
            <a:normAutofit/>
          </a:bodyPr>
          <a:lstStyle/>
          <a:p>
            <a:pPr marL="60325"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4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Preparation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EFCD1-7409-0B0F-4499-CA963123C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r="-840" b="28831"/>
          <a:stretch/>
        </p:blipFill>
        <p:spPr>
          <a:xfrm>
            <a:off x="452755" y="2705489"/>
            <a:ext cx="2072820" cy="2554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957B-D879-F756-C571-A93E2F428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6" t="71654" r="7648"/>
          <a:stretch/>
        </p:blipFill>
        <p:spPr>
          <a:xfrm>
            <a:off x="2856410" y="2995749"/>
            <a:ext cx="2821579" cy="1689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B52F4-3B71-F81C-0B71-38E03B07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30" y="2930351"/>
            <a:ext cx="203471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692F2EF-85AE-19C7-0E4E-3059E1F9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825625"/>
            <a:ext cx="86301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badi" panose="020B0604020104020204" pitchFamily="34" charset="0"/>
              </a:rPr>
              <a:t>Sample entry into DNA analyzer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836CA72F-8866-789D-CFBC-7B16055F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84" y="129995"/>
            <a:ext cx="7886700" cy="1325563"/>
          </a:xfrm>
        </p:spPr>
        <p:txBody>
          <a:bodyPr>
            <a:normAutofit/>
          </a:bodyPr>
          <a:lstStyle/>
          <a:p>
            <a:pPr marL="60325"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Vignette 4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Preparation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260176-99B7-4AE3-A3A4-D3001033BDEF}"/>
              </a:ext>
            </a:extLst>
          </p:cNvPr>
          <p:cNvGrpSpPr/>
          <p:nvPr/>
        </p:nvGrpSpPr>
        <p:grpSpPr>
          <a:xfrm>
            <a:off x="894379" y="2688768"/>
            <a:ext cx="7108796" cy="2514601"/>
            <a:chOff x="894379" y="2688768"/>
            <a:chExt cx="7108796" cy="25146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52EB21-A4C6-8FF9-3264-373085F3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79" y="2688768"/>
              <a:ext cx="3346637" cy="25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close-up of a black box&#10;&#10;Description automatically generated">
              <a:extLst>
                <a:ext uri="{FF2B5EF4-FFF2-40B4-BE49-F238E27FC236}">
                  <a16:creationId xmlns:a16="http://schemas.microsoft.com/office/drawing/2014/main" id="{66A4A529-2F75-8007-D83B-A97FE85EA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374" y="2688768"/>
              <a:ext cx="3352801" cy="2514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340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43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Office Theme</vt:lpstr>
      <vt:lpstr>Vignette 4 Sample Preparation</vt:lpstr>
      <vt:lpstr>Vignette 4 Sample Preparation</vt:lpstr>
      <vt:lpstr>Vignette 4 Sample Preparation</vt:lpstr>
      <vt:lpstr>Vignette 4 Sample Preparation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PROPOSAL</dc:title>
  <dc:creator>Kari Neubauer</dc:creator>
  <cp:lastModifiedBy>Ceres Certifications</cp:lastModifiedBy>
  <cp:revision>14</cp:revision>
  <dcterms:created xsi:type="dcterms:W3CDTF">2021-02-12T20:17:56Z</dcterms:created>
  <dcterms:modified xsi:type="dcterms:W3CDTF">2023-07-25T13:51:20Z</dcterms:modified>
</cp:coreProperties>
</file>