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65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4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10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50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6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7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5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5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0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6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1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4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68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EC42A-F69E-F81B-D187-55CFD346FCBA}"/>
              </a:ext>
            </a:extLst>
          </p:cNvPr>
          <p:cNvSpPr txBox="1"/>
          <p:nvPr userDrawn="1"/>
        </p:nvSpPr>
        <p:spPr>
          <a:xfrm>
            <a:off x="0" y="6360160"/>
            <a:ext cx="2933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AME Certified PCR Laboratories,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57B63-00A1-901E-9C9E-167ED6430127}"/>
              </a:ext>
            </a:extLst>
          </p:cNvPr>
          <p:cNvSpPr txBox="1"/>
          <p:nvPr userDrawn="1"/>
        </p:nvSpPr>
        <p:spPr>
          <a:xfrm>
            <a:off x="7936007" y="6360160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Slide </a:t>
            </a:r>
            <a:fld id="{8B487EDB-9966-421E-8E94-A10592F9B5D6}" type="slidenum">
              <a:rPr lang="en-US" sz="1400" smtClean="0"/>
              <a:pPr algn="r"/>
              <a:t>‹#›</a:t>
            </a:fld>
            <a:r>
              <a:rPr lang="en-US" sz="1400" dirty="0"/>
              <a:t> of 4</a:t>
            </a:r>
          </a:p>
        </p:txBody>
      </p:sp>
    </p:spTree>
    <p:extLst>
      <p:ext uri="{BB962C8B-B14F-4D97-AF65-F5344CB8AC3E}">
        <p14:creationId xmlns:p14="http://schemas.microsoft.com/office/powerpoint/2010/main" val="329755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D22E00-4C32-400B-9A9D-D5CE4687E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84" y="129995"/>
            <a:ext cx="7886700" cy="1325563"/>
          </a:xfrm>
        </p:spPr>
        <p:txBody>
          <a:bodyPr>
            <a:normAutofit/>
          </a:bodyPr>
          <a:lstStyle/>
          <a:p>
            <a:pPr marL="60325" lvl="2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Vignette 5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 Testing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C1A692-13E7-4A51-9381-9ACE59B6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825625"/>
            <a:ext cx="863019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badi" panose="020B0604020104020204" pitchFamily="34" charset="0"/>
              </a:rPr>
              <a:t>Sample Preparation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C58E8C-AF5C-5C2B-784B-E68C34BBF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5495" l="5435" r="99379">
                        <a14:foregroundMark x1="5435" y1="10360" x2="7919" y2="88288"/>
                        <a14:foregroundMark x1="8696" y1="16667" x2="66925" y2="9910"/>
                        <a14:foregroundMark x1="66925" y1="9910" x2="89752" y2="18018"/>
                        <a14:foregroundMark x1="91304" y1="25225" x2="97981" y2="93243"/>
                        <a14:foregroundMark x1="97981" y1="93243" x2="9627" y2="94144"/>
                        <a14:foregroundMark x1="9627" y1="94144" x2="7298" y2="85586"/>
                        <a14:foregroundMark x1="91615" y1="31982" x2="99379" y2="85586"/>
                        <a14:foregroundMark x1="99379" y1="85586" x2="98137" y2="95495"/>
                        <a14:foregroundMark x1="73758" y1="18919" x2="29658" y2="32432"/>
                        <a14:foregroundMark x1="29658" y1="32432" x2="20807" y2="29279"/>
                        <a14:foregroundMark x1="13509" y1="9910" x2="86491" y2="13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612" y="3137217"/>
            <a:ext cx="4004778" cy="1380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BCEEA3-84F4-05EE-C998-A507D1FDED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t="3458" r="1230"/>
          <a:stretch/>
        </p:blipFill>
        <p:spPr>
          <a:xfrm>
            <a:off x="4911633" y="2994547"/>
            <a:ext cx="3910149" cy="241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95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E692F2EF-85AE-19C7-0E4E-3059E1F97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825625"/>
            <a:ext cx="863019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badi" panose="020B0604020104020204" pitchFamily="34" charset="0"/>
              </a:rPr>
              <a:t>Confirm the test protocol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A8ACE94A-C228-F88C-618F-3CAF4A35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84" y="129995"/>
            <a:ext cx="7886700" cy="1325563"/>
          </a:xfrm>
        </p:spPr>
        <p:txBody>
          <a:bodyPr>
            <a:normAutofit/>
          </a:bodyPr>
          <a:lstStyle/>
          <a:p>
            <a:pPr marL="60325" marR="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Vignette 5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 Testing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952BF77D-758E-7D89-CDAC-223809197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7" t="46473" r="45714" b="37505"/>
          <a:stretch/>
        </p:blipFill>
        <p:spPr bwMode="auto">
          <a:xfrm>
            <a:off x="1792507" y="2695303"/>
            <a:ext cx="5558987" cy="1955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4556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E692F2EF-85AE-19C7-0E4E-3059E1F97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825625"/>
            <a:ext cx="863019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badi" panose="020B0604020104020204" pitchFamily="34" charset="0"/>
              </a:rPr>
              <a:t>Enter sample data into Cepheid Software</a:t>
            </a: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92BE2C79-CEE4-9647-2D4C-4ED8FE95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84" y="129995"/>
            <a:ext cx="7886700" cy="1325563"/>
          </a:xfrm>
        </p:spPr>
        <p:txBody>
          <a:bodyPr>
            <a:normAutofit/>
          </a:bodyPr>
          <a:lstStyle/>
          <a:p>
            <a:pPr marL="60325" marR="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Vignette 5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 Testing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DBB405-85BF-E5C4-0E04-F5A4B9C3FF16}"/>
              </a:ext>
            </a:extLst>
          </p:cNvPr>
          <p:cNvGrpSpPr/>
          <p:nvPr/>
        </p:nvGrpSpPr>
        <p:grpSpPr>
          <a:xfrm>
            <a:off x="1536298" y="2663234"/>
            <a:ext cx="6071405" cy="2057400"/>
            <a:chOff x="722221" y="2663234"/>
            <a:chExt cx="6071405" cy="2057400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4D317B0-CAAD-D0CA-81E3-8F2A7F8A8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221" y="2663234"/>
              <a:ext cx="2901668" cy="2057400"/>
            </a:xfrm>
            <a:prstGeom prst="rect">
              <a:avLst/>
            </a:prstGeom>
          </p:spPr>
        </p:pic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2561833-1DDC-7E35-18E3-E41D0B16E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5684" y="2663234"/>
              <a:ext cx="2857942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606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E692F2EF-85AE-19C7-0E4E-3059E1F97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825625"/>
            <a:ext cx="863019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badi" panose="020B0604020104020204" pitchFamily="34" charset="0"/>
              </a:rPr>
              <a:t>Start run and review data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836CA72F-8866-789D-CFBC-7B16055F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84" y="129995"/>
            <a:ext cx="7886700" cy="1325563"/>
          </a:xfrm>
        </p:spPr>
        <p:txBody>
          <a:bodyPr>
            <a:normAutofit/>
          </a:bodyPr>
          <a:lstStyle/>
          <a:p>
            <a:pPr marL="60325" marR="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Vignette 5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 Testing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2A507E-7816-5036-8FC4-541DDFF66E96}"/>
              </a:ext>
            </a:extLst>
          </p:cNvPr>
          <p:cNvGrpSpPr/>
          <p:nvPr/>
        </p:nvGrpSpPr>
        <p:grpSpPr>
          <a:xfrm>
            <a:off x="1120945" y="2783101"/>
            <a:ext cx="6902110" cy="2057400"/>
            <a:chOff x="1062853" y="2783101"/>
            <a:chExt cx="6902110" cy="2057400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29CD404-1BC4-5FC8-A17A-55CD7FE79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2853" y="2783101"/>
              <a:ext cx="2869489" cy="2057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A29BFD-0CF9-EF39-4FEF-AA4671D2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0595" y="2783101"/>
              <a:ext cx="3544368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340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</TotalTime>
  <Words>37</Words>
  <Application>Microsoft Office PowerPoint</Application>
  <PresentationFormat>On-screen Show (4:3)</PresentationFormat>
  <Paragraphs>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Abadi</vt:lpstr>
      <vt:lpstr>Arial</vt:lpstr>
      <vt:lpstr>Calibri</vt:lpstr>
      <vt:lpstr>Calibri Light</vt:lpstr>
      <vt:lpstr>Office Theme</vt:lpstr>
      <vt:lpstr>Vignette 5 Sample Testing</vt:lpstr>
      <vt:lpstr>Vignette 5 Sample Testing</vt:lpstr>
      <vt:lpstr>Vignette 5 Sample Testing</vt:lpstr>
      <vt:lpstr>Vignette 5 Sample Testing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PROPOSAL</dc:title>
  <dc:creator>Kari Neubauer</dc:creator>
  <cp:lastModifiedBy>Ceres Certifications</cp:lastModifiedBy>
  <cp:revision>15</cp:revision>
  <dcterms:created xsi:type="dcterms:W3CDTF">2021-02-12T20:17:56Z</dcterms:created>
  <dcterms:modified xsi:type="dcterms:W3CDTF">2023-07-25T13:51:41Z</dcterms:modified>
</cp:coreProperties>
</file>