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1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5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6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7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5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6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1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4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EC42A-F69E-F81B-D187-55CFD346FCBA}"/>
              </a:ext>
            </a:extLst>
          </p:cNvPr>
          <p:cNvSpPr txBox="1"/>
          <p:nvPr userDrawn="1"/>
        </p:nvSpPr>
        <p:spPr>
          <a:xfrm>
            <a:off x="0" y="6360160"/>
            <a:ext cx="2933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AME Certified PCR Laboratories,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57B63-00A1-901E-9C9E-167ED6430127}"/>
              </a:ext>
            </a:extLst>
          </p:cNvPr>
          <p:cNvSpPr txBox="1"/>
          <p:nvPr userDrawn="1"/>
        </p:nvSpPr>
        <p:spPr>
          <a:xfrm>
            <a:off x="7936007" y="6360160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Slide </a:t>
            </a:r>
            <a:fld id="{8B487EDB-9966-421E-8E94-A10592F9B5D6}" type="slidenum">
              <a:rPr lang="en-US" sz="1400" smtClean="0"/>
              <a:pPr algn="r"/>
              <a:t>‹#›</a:t>
            </a:fld>
            <a:r>
              <a:rPr lang="en-US" sz="1400" dirty="0"/>
              <a:t> of 4</a:t>
            </a:r>
          </a:p>
        </p:txBody>
      </p:sp>
    </p:spTree>
    <p:extLst>
      <p:ext uri="{BB962C8B-B14F-4D97-AF65-F5344CB8AC3E}">
        <p14:creationId xmlns:p14="http://schemas.microsoft.com/office/powerpoint/2010/main" val="32975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1578E-1773-7B0F-19B6-7462C3B10FF7}"/>
              </a:ext>
            </a:extLst>
          </p:cNvPr>
          <p:cNvSpPr txBox="1"/>
          <p:nvPr/>
        </p:nvSpPr>
        <p:spPr>
          <a:xfrm>
            <a:off x="1349500" y="5275412"/>
            <a:ext cx="63535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Whenever the Cepheid Block run count is more than 900 runs, this message will appear.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3D9937-6795-E4EF-1C42-195FEAC5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587" y="2081113"/>
            <a:ext cx="3904826" cy="29309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E1DB77-C757-8672-CB50-B8A66E4AD7BB}"/>
              </a:ext>
            </a:extLst>
          </p:cNvPr>
          <p:cNvSpPr txBox="1"/>
          <p:nvPr/>
        </p:nvSpPr>
        <p:spPr>
          <a:xfrm>
            <a:off x="304800" y="296819"/>
            <a:ext cx="4580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7-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Calibration Alert for the 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Cepheid SmartCycler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8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1578E-1773-7B0F-19B6-7462C3B10FF7}"/>
              </a:ext>
            </a:extLst>
          </p:cNvPr>
          <p:cNvSpPr txBox="1"/>
          <p:nvPr/>
        </p:nvSpPr>
        <p:spPr>
          <a:xfrm>
            <a:off x="1092714" y="5275413"/>
            <a:ext cx="6867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The Cepheid Software Maintenance Screen will report the “Run Stats” for each I-CORE Module.</a:t>
            </a:r>
          </a:p>
          <a:p>
            <a:pPr algn="ctr"/>
            <a:r>
              <a:rPr lang="en-US" sz="1350" dirty="0"/>
              <a:t>If the modules are above 900 runs, contact AME Certified PCR Laboratories for Recalibration.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4C8E5-94B5-3D6B-8ECF-CD62DA447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4" t="18159" r="11366" b="34984"/>
          <a:stretch/>
        </p:blipFill>
        <p:spPr>
          <a:xfrm>
            <a:off x="2611536" y="2000251"/>
            <a:ext cx="3920928" cy="2958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02AD3-8FC0-BC36-48FB-CC09E55352F2}"/>
              </a:ext>
            </a:extLst>
          </p:cNvPr>
          <p:cNvSpPr txBox="1"/>
          <p:nvPr/>
        </p:nvSpPr>
        <p:spPr>
          <a:xfrm>
            <a:off x="304800" y="296819"/>
            <a:ext cx="4580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7-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Calibration Alert for the 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Cepheid SmartCycler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9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1578E-1773-7B0F-19B6-7462C3B10FF7}"/>
              </a:ext>
            </a:extLst>
          </p:cNvPr>
          <p:cNvSpPr txBox="1"/>
          <p:nvPr/>
        </p:nvSpPr>
        <p:spPr>
          <a:xfrm>
            <a:off x="2107283" y="5275412"/>
            <a:ext cx="48380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AME’s Wisconsin Supply Center will send out a replacement block.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2783B-658F-0F60-B768-77DEBD064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9"/>
          <a:stretch/>
        </p:blipFill>
        <p:spPr>
          <a:xfrm>
            <a:off x="1211580" y="1908810"/>
            <a:ext cx="6720840" cy="3012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05828-2180-6571-F02B-2E29EDE44F37}"/>
              </a:ext>
            </a:extLst>
          </p:cNvPr>
          <p:cNvSpPr txBox="1"/>
          <p:nvPr/>
        </p:nvSpPr>
        <p:spPr>
          <a:xfrm>
            <a:off x="304800" y="296819"/>
            <a:ext cx="4580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7-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Calibration Alert for the 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Cepheid SmartCycler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1578E-1773-7B0F-19B6-7462C3B10FF7}"/>
              </a:ext>
            </a:extLst>
          </p:cNvPr>
          <p:cNvSpPr txBox="1"/>
          <p:nvPr/>
        </p:nvSpPr>
        <p:spPr>
          <a:xfrm>
            <a:off x="2344205" y="5275412"/>
            <a:ext cx="43642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The replacement block will include a Calibration Certificate.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85E2E-BCE4-7302-0997-ECE2C993B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998"/>
          <a:stretch/>
        </p:blipFill>
        <p:spPr>
          <a:xfrm>
            <a:off x="1366345" y="2757896"/>
            <a:ext cx="6411311" cy="1823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5BAE95-2071-06B8-0204-583D18DABBBA}"/>
              </a:ext>
            </a:extLst>
          </p:cNvPr>
          <p:cNvSpPr txBox="1"/>
          <p:nvPr/>
        </p:nvSpPr>
        <p:spPr>
          <a:xfrm>
            <a:off x="304800" y="296819"/>
            <a:ext cx="4580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7-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Calibration Alert for the 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Cepheid SmartCycler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7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106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PROPOSAL</dc:title>
  <dc:creator>Kari Neubauer</dc:creator>
  <cp:lastModifiedBy>Ceres Certifications</cp:lastModifiedBy>
  <cp:revision>23</cp:revision>
  <dcterms:created xsi:type="dcterms:W3CDTF">2021-02-12T20:17:56Z</dcterms:created>
  <dcterms:modified xsi:type="dcterms:W3CDTF">2023-07-25T13:52:32Z</dcterms:modified>
</cp:coreProperties>
</file>