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2147" y="63157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9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2147" y="63157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2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2147" y="63157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0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2147" y="63157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8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2147" y="63157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4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2147" y="63157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4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52147" y="63157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8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2147" y="63157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52147" y="63157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6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2147" y="63157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3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2147" y="63157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9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FEC42A-F69E-F81B-D187-55CFD346FCBA}"/>
              </a:ext>
            </a:extLst>
          </p:cNvPr>
          <p:cNvSpPr txBox="1"/>
          <p:nvPr userDrawn="1"/>
        </p:nvSpPr>
        <p:spPr>
          <a:xfrm>
            <a:off x="1" y="6360161"/>
            <a:ext cx="2933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AME Certified PCR Laboratories,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A57B63-00A1-901E-9C9E-167ED6430127}"/>
              </a:ext>
            </a:extLst>
          </p:cNvPr>
          <p:cNvSpPr txBox="1"/>
          <p:nvPr userDrawn="1"/>
        </p:nvSpPr>
        <p:spPr>
          <a:xfrm>
            <a:off x="10950142" y="6360161"/>
            <a:ext cx="1106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Slide </a:t>
            </a:r>
            <a:fld id="{8B487EDB-9966-421E-8E94-A10592F9B5D6}" type="slidenum">
              <a:rPr lang="en-US" sz="1400" smtClean="0"/>
              <a:pPr algn="r"/>
              <a:t>‹#›</a:t>
            </a:fld>
            <a:r>
              <a:rPr lang="en-US" sz="1400" dirty="0"/>
              <a:t> of 8</a:t>
            </a:r>
          </a:p>
        </p:txBody>
      </p:sp>
    </p:spTree>
    <p:extLst>
      <p:ext uri="{BB962C8B-B14F-4D97-AF65-F5344CB8AC3E}">
        <p14:creationId xmlns:p14="http://schemas.microsoft.com/office/powerpoint/2010/main" val="264241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11578E-1773-7B0F-19B6-7462C3B10FF7}"/>
              </a:ext>
            </a:extLst>
          </p:cNvPr>
          <p:cNvSpPr txBox="1"/>
          <p:nvPr/>
        </p:nvSpPr>
        <p:spPr>
          <a:xfrm>
            <a:off x="859274" y="1797855"/>
            <a:ext cx="10279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Whenever the Cepheid Maintenance Screen displays </a:t>
            </a:r>
            <a:r>
              <a:rPr lang="en-US" sz="1800" b="0" i="0" u="none" strike="noStrike" baseline="0" dirty="0">
                <a:latin typeface="JoannaMT"/>
              </a:rPr>
              <a:t>warning messages and error codes</a:t>
            </a:r>
            <a:r>
              <a:rPr lang="en-US" dirty="0"/>
              <a:t>, follow these steps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B98506-A7BB-92EC-381A-66C837ECD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717" y="2356907"/>
            <a:ext cx="4817837" cy="3512547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C92941B3-7586-8371-CFAB-BB6B35D6DEFD}"/>
              </a:ext>
            </a:extLst>
          </p:cNvPr>
          <p:cNvSpPr/>
          <p:nvPr/>
        </p:nvSpPr>
        <p:spPr>
          <a:xfrm>
            <a:off x="8144966" y="3234262"/>
            <a:ext cx="1979721" cy="1083075"/>
          </a:xfrm>
          <a:prstGeom prst="wedgeRectCallout">
            <a:avLst>
              <a:gd name="adj1" fmla="val -218867"/>
              <a:gd name="adj2" fmla="val 1452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Warning messages and error codes will display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1E2BF5-62AC-F91C-1001-07F9AF572159}"/>
              </a:ext>
            </a:extLst>
          </p:cNvPr>
          <p:cNvSpPr txBox="1"/>
          <p:nvPr/>
        </p:nvSpPr>
        <p:spPr>
          <a:xfrm>
            <a:off x="374469" y="122648"/>
            <a:ext cx="4580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Vignette 9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 Code Reset Steps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634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16A808-692B-5DCB-1AA9-88491EF7D30C}"/>
              </a:ext>
            </a:extLst>
          </p:cNvPr>
          <p:cNvSpPr txBox="1"/>
          <p:nvPr/>
        </p:nvSpPr>
        <p:spPr>
          <a:xfrm>
            <a:off x="4080346" y="5811660"/>
            <a:ext cx="3254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off the SmartCycler Block(s)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E57E2E-C8C7-8B1F-5520-B95BB2D33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477" y="1754599"/>
            <a:ext cx="6797629" cy="41151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82DD3B-D48B-434B-24C9-14649FF4B83C}"/>
              </a:ext>
            </a:extLst>
          </p:cNvPr>
          <p:cNvSpPr txBox="1"/>
          <p:nvPr/>
        </p:nvSpPr>
        <p:spPr>
          <a:xfrm>
            <a:off x="374469" y="122648"/>
            <a:ext cx="4580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Vignette 9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 Code Reset Steps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027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887CC96-4C9C-D4FF-09C2-2AE6D2167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9" t="49651" b="4374"/>
          <a:stretch/>
        </p:blipFill>
        <p:spPr>
          <a:xfrm>
            <a:off x="2477110" y="1828208"/>
            <a:ext cx="7237780" cy="38085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D8B1D2-D6EC-3F4C-D00B-5654ECE47BF7}"/>
              </a:ext>
            </a:extLst>
          </p:cNvPr>
          <p:cNvSpPr txBox="1"/>
          <p:nvPr/>
        </p:nvSpPr>
        <p:spPr>
          <a:xfrm>
            <a:off x="4468920" y="5785535"/>
            <a:ext cx="3254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off the SmartCycler Block(s)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724D6-B4FA-84B0-2F85-FAB4F671D49A}"/>
              </a:ext>
            </a:extLst>
          </p:cNvPr>
          <p:cNvSpPr txBox="1"/>
          <p:nvPr/>
        </p:nvSpPr>
        <p:spPr>
          <a:xfrm>
            <a:off x="374469" y="122648"/>
            <a:ext cx="4580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Vignette 9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 Code Reset Steps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025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478328-B34E-0A34-7F44-0879881B323D}"/>
              </a:ext>
            </a:extLst>
          </p:cNvPr>
          <p:cNvSpPr txBox="1"/>
          <p:nvPr/>
        </p:nvSpPr>
        <p:spPr>
          <a:xfrm>
            <a:off x="3958813" y="5707157"/>
            <a:ext cx="427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Wait for all the lights to turn off (5 minutes)</a:t>
            </a:r>
          </a:p>
        </p:txBody>
      </p:sp>
      <p:pic>
        <p:nvPicPr>
          <p:cNvPr id="8" name="Picture 7" descr="A machine with a few holes&#10;&#10;Description automatically generated">
            <a:extLst>
              <a:ext uri="{FF2B5EF4-FFF2-40B4-BE49-F238E27FC236}">
                <a16:creationId xmlns:a16="http://schemas.microsoft.com/office/drawing/2014/main" id="{42222792-A520-58D7-2804-094E639C2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50" y="2217210"/>
            <a:ext cx="3564025" cy="3234353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41B44A14-98E6-12BC-1971-AEBE4997CCC9}"/>
              </a:ext>
            </a:extLst>
          </p:cNvPr>
          <p:cNvSpPr/>
          <p:nvPr/>
        </p:nvSpPr>
        <p:spPr>
          <a:xfrm>
            <a:off x="2490651" y="1753806"/>
            <a:ext cx="1985555" cy="1083075"/>
          </a:xfrm>
          <a:prstGeom prst="wedgeRectCallout">
            <a:avLst>
              <a:gd name="adj1" fmla="val 76298"/>
              <a:gd name="adj2" fmla="val 1058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All electronic lights “off”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FE156B2-FF51-9CA6-1E07-BA77EDD9D352}"/>
              </a:ext>
            </a:extLst>
          </p:cNvPr>
          <p:cNvSpPr/>
          <p:nvPr/>
        </p:nvSpPr>
        <p:spPr>
          <a:xfrm>
            <a:off x="2484395" y="1753807"/>
            <a:ext cx="1979721" cy="1083075"/>
          </a:xfrm>
          <a:prstGeom prst="wedgeRectCallout">
            <a:avLst>
              <a:gd name="adj1" fmla="val 93014"/>
              <a:gd name="adj2" fmla="val -18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All electronic lights “off”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E4F0A-C924-3953-7D2F-D410E12F49BD}"/>
              </a:ext>
            </a:extLst>
          </p:cNvPr>
          <p:cNvSpPr txBox="1"/>
          <p:nvPr/>
        </p:nvSpPr>
        <p:spPr>
          <a:xfrm>
            <a:off x="374469" y="122648"/>
            <a:ext cx="4580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Vignette 9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 Code Reset Steps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6811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omputer, electronics, text, computer hardware&#10;&#10;Description automatically generated">
            <a:extLst>
              <a:ext uri="{FF2B5EF4-FFF2-40B4-BE49-F238E27FC236}">
                <a16:creationId xmlns:a16="http://schemas.microsoft.com/office/drawing/2014/main" id="{02657AD9-37F5-9307-F74C-D4E745EE24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91" t="4909" b="44997"/>
          <a:stretch/>
        </p:blipFill>
        <p:spPr bwMode="auto">
          <a:xfrm>
            <a:off x="3519892" y="1907176"/>
            <a:ext cx="5152216" cy="3849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6A1C15-5D93-0CD7-2BAA-C213C5C69230}"/>
              </a:ext>
            </a:extLst>
          </p:cNvPr>
          <p:cNvSpPr txBox="1"/>
          <p:nvPr/>
        </p:nvSpPr>
        <p:spPr>
          <a:xfrm>
            <a:off x="3695856" y="5794243"/>
            <a:ext cx="480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Restart the Computer software: Windows Restart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21423-C4F1-26C0-09EA-A7A32490D518}"/>
              </a:ext>
            </a:extLst>
          </p:cNvPr>
          <p:cNvSpPr txBox="1"/>
          <p:nvPr/>
        </p:nvSpPr>
        <p:spPr>
          <a:xfrm>
            <a:off x="374469" y="122648"/>
            <a:ext cx="4580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Vignette 9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 Code Reset Steps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7305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CF5CEE-20F3-57F2-9E9E-AFC2D633E514}"/>
              </a:ext>
            </a:extLst>
          </p:cNvPr>
          <p:cNvSpPr txBox="1"/>
          <p:nvPr/>
        </p:nvSpPr>
        <p:spPr>
          <a:xfrm>
            <a:off x="4678657" y="5480734"/>
            <a:ext cx="2834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“on” the Cepheid Block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33735-D48D-F787-59F6-AEB38B04B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684" y="1863918"/>
            <a:ext cx="5854632" cy="35442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857D72-9413-CB02-80A8-2DC867548AB7}"/>
              </a:ext>
            </a:extLst>
          </p:cNvPr>
          <p:cNvSpPr txBox="1"/>
          <p:nvPr/>
        </p:nvSpPr>
        <p:spPr>
          <a:xfrm>
            <a:off x="374469" y="122648"/>
            <a:ext cx="4580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Vignette 9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 Code Reset Steps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2902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DC76E9-F79D-21CB-9454-5963EAD1F89D}"/>
              </a:ext>
            </a:extLst>
          </p:cNvPr>
          <p:cNvSpPr txBox="1"/>
          <p:nvPr/>
        </p:nvSpPr>
        <p:spPr>
          <a:xfrm>
            <a:off x="4115181" y="5271729"/>
            <a:ext cx="389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Double-Click the Cepheid Software Icon</a:t>
            </a:r>
          </a:p>
        </p:txBody>
      </p:sp>
      <p:pic>
        <p:nvPicPr>
          <p:cNvPr id="5" name="Picture 4" descr="A picture containing computer, notebook, electronics, computer&#10;&#10;Description automatically generated">
            <a:extLst>
              <a:ext uri="{FF2B5EF4-FFF2-40B4-BE49-F238E27FC236}">
                <a16:creationId xmlns:a16="http://schemas.microsoft.com/office/drawing/2014/main" id="{7B546B92-728C-F5A9-733D-8F2370F63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25"/>
          <a:stretch/>
        </p:blipFill>
        <p:spPr bwMode="auto">
          <a:xfrm>
            <a:off x="4363140" y="1826712"/>
            <a:ext cx="3403418" cy="3283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09AC4E-8EDC-3E59-6BF3-A9449559B973}"/>
              </a:ext>
            </a:extLst>
          </p:cNvPr>
          <p:cNvSpPr txBox="1"/>
          <p:nvPr/>
        </p:nvSpPr>
        <p:spPr>
          <a:xfrm>
            <a:off x="374469" y="122648"/>
            <a:ext cx="4580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Vignette 9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 Code Reset Steps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459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DC76E9-F79D-21CB-9454-5963EAD1F89D}"/>
              </a:ext>
            </a:extLst>
          </p:cNvPr>
          <p:cNvSpPr txBox="1"/>
          <p:nvPr/>
        </p:nvSpPr>
        <p:spPr>
          <a:xfrm>
            <a:off x="4146332" y="5863911"/>
            <a:ext cx="389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Double-Click the Cepheid Software Icon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04AFD2-179B-EFC1-2459-7C14A77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551" y="2159527"/>
            <a:ext cx="5016898" cy="3657677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6A8B1EC-C6E5-9A0D-1A4A-8D82D43A536C}"/>
              </a:ext>
            </a:extLst>
          </p:cNvPr>
          <p:cNvSpPr/>
          <p:nvPr/>
        </p:nvSpPr>
        <p:spPr>
          <a:xfrm>
            <a:off x="8040463" y="3121051"/>
            <a:ext cx="1979721" cy="1083075"/>
          </a:xfrm>
          <a:prstGeom prst="wedgeRectCallout">
            <a:avLst>
              <a:gd name="adj1" fmla="val -218867"/>
              <a:gd name="adj2" fmla="val 1452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warning messages and error codes should be clear.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1C83C0-E978-BDEF-6D71-5B35C06BB091}"/>
              </a:ext>
            </a:extLst>
          </p:cNvPr>
          <p:cNvSpPr txBox="1"/>
          <p:nvPr/>
        </p:nvSpPr>
        <p:spPr>
          <a:xfrm>
            <a:off x="374469" y="122648"/>
            <a:ext cx="4580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Vignette 9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 Code Reset Steps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87960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145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JoannaMT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Moreno, PhD</dc:creator>
  <cp:lastModifiedBy>Ceres Certifications</cp:lastModifiedBy>
  <cp:revision>6</cp:revision>
  <dcterms:created xsi:type="dcterms:W3CDTF">2023-07-19T10:29:05Z</dcterms:created>
  <dcterms:modified xsi:type="dcterms:W3CDTF">2023-07-25T13:53:25Z</dcterms:modified>
</cp:coreProperties>
</file>