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6" y="4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D3E06-BD4B-481C-9AAD-F2F491BD734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37698-531D-4216-9BCB-8CFDDA7B5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69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37698-531D-4216-9BCB-8CFDDA7B5A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5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61B4-EAB4-433B-B579-E47EB8AFA16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E98C-3217-40E7-900B-8C7354A7B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16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61B4-EAB4-433B-B579-E47EB8AFA16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E98C-3217-40E7-900B-8C7354A7B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58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61B4-EAB4-433B-B579-E47EB8AFA16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E98C-3217-40E7-900B-8C7354A7B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78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61B4-EAB4-433B-B579-E47EB8AFA16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E98C-3217-40E7-900B-8C7354A7B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5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61B4-EAB4-433B-B579-E47EB8AFA16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E98C-3217-40E7-900B-8C7354A7B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5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61B4-EAB4-433B-B579-E47EB8AFA16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E98C-3217-40E7-900B-8C7354A7B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4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61B4-EAB4-433B-B579-E47EB8AFA16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E98C-3217-40E7-900B-8C7354A7B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92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61B4-EAB4-433B-B579-E47EB8AFA16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E98C-3217-40E7-900B-8C7354A7B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17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61B4-EAB4-433B-B579-E47EB8AFA16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E98C-3217-40E7-900B-8C7354A7B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94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61B4-EAB4-433B-B579-E47EB8AFA16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E98C-3217-40E7-900B-8C7354A7B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8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61B4-EAB4-433B-B579-E47EB8AFA16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E98C-3217-40E7-900B-8C7354A7B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A61B4-EAB4-433B-B579-E47EB8AFA16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FE98C-3217-40E7-900B-8C7354A7B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9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D95E8C-75CA-490C-F2B9-88B47A0F2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CC60090-3F2E-85E3-1E42-73FAD6B8AA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83E922-DA90-226A-BD43-F30E0C081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9" y="1046018"/>
            <a:ext cx="12070866" cy="489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1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F8DEA9B-92B7-1CB1-AC84-759B7BB78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28" y="1512310"/>
            <a:ext cx="11814362" cy="4244253"/>
          </a:xfrm>
        </p:spPr>
      </p:pic>
    </p:spTree>
    <p:extLst>
      <p:ext uri="{BB962C8B-B14F-4D97-AF65-F5344CB8AC3E}">
        <p14:creationId xmlns:p14="http://schemas.microsoft.com/office/powerpoint/2010/main" val="6606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088F415-A71E-C3A9-4BF9-58830D092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661" y="1369196"/>
            <a:ext cx="11802677" cy="4442786"/>
          </a:xfrm>
        </p:spPr>
      </p:pic>
    </p:spTree>
    <p:extLst>
      <p:ext uri="{BB962C8B-B14F-4D97-AF65-F5344CB8AC3E}">
        <p14:creationId xmlns:p14="http://schemas.microsoft.com/office/powerpoint/2010/main" val="7357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AC712CE-8EC5-AB16-6205-C184AB9E7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5" y="1337302"/>
            <a:ext cx="11763430" cy="4509315"/>
          </a:xfrm>
        </p:spPr>
      </p:pic>
    </p:spTree>
    <p:extLst>
      <p:ext uri="{BB962C8B-B14F-4D97-AF65-F5344CB8AC3E}">
        <p14:creationId xmlns:p14="http://schemas.microsoft.com/office/powerpoint/2010/main" val="182266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C5448C-59AE-8E6B-A3E9-8245E3451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0" y="1370925"/>
            <a:ext cx="11762916" cy="456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9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B363E89-02F6-E010-1619-C3B9E3021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454" y="1382419"/>
            <a:ext cx="11707091" cy="4468356"/>
          </a:xfrm>
        </p:spPr>
      </p:pic>
    </p:spTree>
    <p:extLst>
      <p:ext uri="{BB962C8B-B14F-4D97-AF65-F5344CB8AC3E}">
        <p14:creationId xmlns:p14="http://schemas.microsoft.com/office/powerpoint/2010/main" val="297618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0579832-8FFC-4986-8996-260F84616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348" y="1431280"/>
            <a:ext cx="11801304" cy="4547017"/>
          </a:xfrm>
        </p:spPr>
      </p:pic>
    </p:spTree>
    <p:extLst>
      <p:ext uri="{BB962C8B-B14F-4D97-AF65-F5344CB8AC3E}">
        <p14:creationId xmlns:p14="http://schemas.microsoft.com/office/powerpoint/2010/main" val="257093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CA3D2A-C8DE-0AD9-7021-8C7633A52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83EE49F-FD60-B060-017E-EB39680BD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995" y="1388175"/>
            <a:ext cx="11676010" cy="4409951"/>
          </a:xfrm>
        </p:spPr>
      </p:pic>
    </p:spTree>
    <p:extLst>
      <p:ext uri="{BB962C8B-B14F-4D97-AF65-F5344CB8AC3E}">
        <p14:creationId xmlns:p14="http://schemas.microsoft.com/office/powerpoint/2010/main" val="376050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3E6005-5B34-FFCA-1C5A-53DE02273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AE475A-3D3B-BCAF-9784-843747F72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86" y="1467270"/>
            <a:ext cx="11780935" cy="442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0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364C3BB-023E-C1F7-5F5E-EE214AC4B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476" y="1517294"/>
            <a:ext cx="11767560" cy="4389970"/>
          </a:xfrm>
        </p:spPr>
      </p:pic>
    </p:spTree>
    <p:extLst>
      <p:ext uri="{BB962C8B-B14F-4D97-AF65-F5344CB8AC3E}">
        <p14:creationId xmlns:p14="http://schemas.microsoft.com/office/powerpoint/2010/main" val="115154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663579-266B-0CD5-6C4E-F89EC2132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34157F-3883-B866-E217-66E2BC3B2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D740A6-4644-9F57-4A87-77D9B85F9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64" y="1456878"/>
            <a:ext cx="11780906" cy="452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6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D4CE2109-E6EF-0BB2-FB76-EF870C939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60" y="1132367"/>
            <a:ext cx="12032519" cy="4911434"/>
          </a:xfrm>
        </p:spPr>
      </p:pic>
    </p:spTree>
    <p:extLst>
      <p:ext uri="{BB962C8B-B14F-4D97-AF65-F5344CB8AC3E}">
        <p14:creationId xmlns:p14="http://schemas.microsoft.com/office/powerpoint/2010/main" val="56898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0649481-E97D-7423-51CF-DA1699721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877EB0D-5614-718A-CE78-E3D57DF4F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745" y="1376654"/>
            <a:ext cx="11762510" cy="4476322"/>
          </a:xfrm>
        </p:spPr>
      </p:pic>
    </p:spTree>
    <p:extLst>
      <p:ext uri="{BB962C8B-B14F-4D97-AF65-F5344CB8AC3E}">
        <p14:creationId xmlns:p14="http://schemas.microsoft.com/office/powerpoint/2010/main" val="23477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F23FE76D-951D-4653-A755-5062FA4D0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81A2ADB-FE2C-45A3-A6F4-B9D5E6EB7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8" y="1397752"/>
            <a:ext cx="11808590" cy="441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1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5F7DCDD-6F4F-794B-2F18-70299D976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3A206C-1920-8D78-216E-3FF076BF8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65279F-3D5A-0BEE-9873-43919D298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0" y="1233808"/>
            <a:ext cx="11953331" cy="48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1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571F21-E967-7800-3DA3-2FB3FE755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8D72AC2F-64F5-0622-D39A-ECA760540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90" y="1275907"/>
            <a:ext cx="11981219" cy="4701177"/>
          </a:xfrm>
        </p:spPr>
      </p:pic>
    </p:spTree>
    <p:extLst>
      <p:ext uri="{BB962C8B-B14F-4D97-AF65-F5344CB8AC3E}">
        <p14:creationId xmlns:p14="http://schemas.microsoft.com/office/powerpoint/2010/main" val="198295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FB6562-E0BA-2AD4-2FFA-91621BADC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AE8014-B79F-D1C7-16AF-EE103D1BD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07" y="1380003"/>
            <a:ext cx="11799986" cy="458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0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3927BBD-A2A5-3FCD-9FCC-56B305933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255" y="1490478"/>
            <a:ext cx="11877921" cy="4487757"/>
          </a:xfrm>
        </p:spPr>
      </p:pic>
    </p:spTree>
    <p:extLst>
      <p:ext uri="{BB962C8B-B14F-4D97-AF65-F5344CB8AC3E}">
        <p14:creationId xmlns:p14="http://schemas.microsoft.com/office/powerpoint/2010/main" val="7202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B582EC-0EE4-F1C1-0684-C54A90A77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2BC85F-04DC-2D86-01C3-8DEA57E7D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17" y="1448791"/>
            <a:ext cx="11935166" cy="444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9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102FC7-E2D7-814E-E46B-765C1BA0A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42D488-0FCA-8476-B70B-7FAF5FF4B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8" y="1306650"/>
            <a:ext cx="11910341" cy="456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4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2408</TotalTime>
  <Words>1</Words>
  <Application>Microsoft Office PowerPoint</Application>
  <PresentationFormat>Widescreen</PresentationFormat>
  <Paragraphs>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Helga Carrion</dc:creator>
  <cp:lastModifiedBy>Raul Ruiz</cp:lastModifiedBy>
  <cp:revision>3</cp:revision>
  <dcterms:created xsi:type="dcterms:W3CDTF">2024-12-01T15:04:16Z</dcterms:created>
  <dcterms:modified xsi:type="dcterms:W3CDTF">2024-12-04T05:26:09Z</dcterms:modified>
</cp:coreProperties>
</file>