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6" autoAdjust="0"/>
    <p:restoredTop sz="94660"/>
  </p:normalViewPr>
  <p:slideViewPr>
    <p:cSldViewPr snapToGrid="0">
      <p:cViewPr varScale="1">
        <p:scale>
          <a:sx n="78" d="100"/>
          <a:sy n="78" d="100"/>
        </p:scale>
        <p:origin x="802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937D85-63B1-4264-BC39-304C9A5B12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042467F-D28C-49E5-83D5-6E303319BB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4BE0FA-07F3-4982-BD78-79968069A7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65975-E281-4E2F-9408-81FACEAFE39A}" type="datetimeFigureOut">
              <a:rPr lang="en-US" smtClean="0"/>
              <a:t>24-Nov-20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E631E0-F81F-4068-B532-C805A75C1A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2F8B8C-537D-4EE2-842B-668EFD2930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3B08-EB8E-4C54-A726-951830E598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8544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24D23-31E5-4626-83FB-DEA6D23A0F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11CF5CC-CF06-412C-8052-D72773DE9A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C45D46-5634-410C-A857-43AB9ED198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65975-E281-4E2F-9408-81FACEAFE39A}" type="datetimeFigureOut">
              <a:rPr lang="en-US" smtClean="0"/>
              <a:t>24-Nov-20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321F1B-5205-4AB7-9C5B-5970AE3732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14188C-776E-4E39-B7CA-BA8DF7660D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3B08-EB8E-4C54-A726-951830E598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3896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ADD58D5-58D1-4611-AA67-A2A479285E3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2D883A-88E6-4594-9FA8-8019CD92F8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F7AA6F-E71F-4EC4-8010-46811CCFD4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65975-E281-4E2F-9408-81FACEAFE39A}" type="datetimeFigureOut">
              <a:rPr lang="en-US" smtClean="0"/>
              <a:t>24-Nov-20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814FAF-1206-4C7D-8E37-9228C4D767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0BBE50-7061-4871-B3EE-891FCB1E56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3B08-EB8E-4C54-A726-951830E598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984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CE0582-F18F-4B8C-ACE0-7A19955458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7CFB59-ADD5-42D4-B8C5-C666532894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56B57D-BC2C-481C-840E-CD7DEC3DD5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65975-E281-4E2F-9408-81FACEAFE39A}" type="datetimeFigureOut">
              <a:rPr lang="en-US" smtClean="0"/>
              <a:t>24-Nov-20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09F07F-AD9B-437A-A83D-7F66FE3908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9A3BEB-B676-476E-960F-42A4904346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3B08-EB8E-4C54-A726-951830E598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5662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AD0EE7-49A3-44FB-AF8B-B86C042D29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CADB21-84FF-442C-AB39-F21B45A40D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4B049E-D140-412B-A4F7-E48E66B1BC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65975-E281-4E2F-9408-81FACEAFE39A}" type="datetimeFigureOut">
              <a:rPr lang="en-US" smtClean="0"/>
              <a:t>24-Nov-20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458D05-05FD-4382-9F54-ECF331C003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E6345D-A605-4A91-B6A0-E4E08C97DC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3B08-EB8E-4C54-A726-951830E598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73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24F466-7555-4BC6-B55D-D7E9F39992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503C5-1BD4-43CF-9CCC-D71B41B6972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13C588-5886-443D-8406-FF89956492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42EC97-6B1D-4A4F-A518-5047E8E936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65975-E281-4E2F-9408-81FACEAFE39A}" type="datetimeFigureOut">
              <a:rPr lang="en-US" smtClean="0"/>
              <a:t>24-Nov-20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FA48C6-ED86-4704-A8DB-C6CF0D23EB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2E371D-D5F6-4288-8C77-6D101FEFD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3B08-EB8E-4C54-A726-951830E598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625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65A4D4-380B-4A2E-8A3C-95F50ECD6F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E94129-1FF5-48B5-A142-62B00F834C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7ED3B51-8054-4C8E-8D86-366645AFC9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470BFCE-57A0-4D32-933A-219124B8B6A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21DC44B-6D99-4B2E-A5D7-8CB4B7778E6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FC351AC-0CE6-4E09-85E2-3BAA2AD82D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65975-E281-4E2F-9408-81FACEAFE39A}" type="datetimeFigureOut">
              <a:rPr lang="en-US" smtClean="0"/>
              <a:t>24-Nov-20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3BD71AA-EFA1-4A61-9844-3BE314820C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807FA47-E15A-429D-A2B3-7D52A2B8B6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3B08-EB8E-4C54-A726-951830E598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0397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7ED2F2-FFDD-4CF0-A522-57879A5C7E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EC44E24-CD31-4CA3-AFF4-39C17199E2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65975-E281-4E2F-9408-81FACEAFE39A}" type="datetimeFigureOut">
              <a:rPr lang="en-US" smtClean="0"/>
              <a:t>24-Nov-20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8A92C90-14C6-44A6-9BE4-533A8609BE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77AAD5-769D-4439-86D5-4A7E55FD35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3B08-EB8E-4C54-A726-951830E598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1759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2FEA870-DF94-40EF-AE5A-8931081797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65975-E281-4E2F-9408-81FACEAFE39A}" type="datetimeFigureOut">
              <a:rPr lang="en-US" smtClean="0"/>
              <a:t>24-Nov-20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5AC8F66-939B-480E-8D62-D2760BE2CB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48E6A2-3A79-4204-8343-E014DC8B0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3B08-EB8E-4C54-A726-951830E598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141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6BD568-39E6-429B-876E-1FE5E857D2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1B97B6-EAD1-40E5-A720-1399E6FA78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DD7EAE-B263-4957-9EB6-BB409F08C2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607FB8-B58B-43EF-A981-7CA93A3FD6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65975-E281-4E2F-9408-81FACEAFE39A}" type="datetimeFigureOut">
              <a:rPr lang="en-US" smtClean="0"/>
              <a:t>24-Nov-20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62FB99-0696-4576-9D59-F5CE69E14C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4B0242-9590-4EAD-BF6B-820EEB64C3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3B08-EB8E-4C54-A726-951830E598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588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C56DF6-81F3-4E07-A601-6DD91C5385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829A377-E9D7-46D4-A034-A4299CDB60C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EF17FD4-9A2F-402B-8686-384C9E6474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4C79D9-DF60-4319-937C-87FA7CFCAE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65975-E281-4E2F-9408-81FACEAFE39A}" type="datetimeFigureOut">
              <a:rPr lang="en-US" smtClean="0"/>
              <a:t>24-Nov-20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3242A7-1639-4C04-8152-5D4137A2BA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9C9816-1B0C-4AEC-B402-53AC024561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3B08-EB8E-4C54-A726-951830E598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90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4E162AA-9175-44DB-BFFE-C6924B52DB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57CD13-E38A-43DB-8AAD-A477D3F86A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F1C2FC-E9E6-46D7-A641-5C32A5A702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665975-E281-4E2F-9408-81FACEAFE39A}" type="datetimeFigureOut">
              <a:rPr lang="en-US" smtClean="0"/>
              <a:t>24-Nov-20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92AFF5-D787-40C8-AD8B-EE82E302AA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4498FC-827D-4763-8902-BECD528289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353B08-EB8E-4C54-A726-951830E598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268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6AF7F61-F696-4001-9E49-00EC18C1743E}"/>
              </a:ext>
            </a:extLst>
          </p:cNvPr>
          <p:cNvSpPr txBox="1"/>
          <p:nvPr/>
        </p:nvSpPr>
        <p:spPr>
          <a:xfrm>
            <a:off x="1987903" y="335845"/>
            <a:ext cx="8817747" cy="6186309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Training Evaluation Form</a:t>
            </a: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content of the course was 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1) Very Useful	2) Useful		3) Moderate	4) Not Useful	5) Poor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Trainer's ability to explain and illustrate concepts thoroughly was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1) Excellent	2) Good		3) Average	4) Fair		5) Poor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pace of the training sessions was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1) Hurry 		2) Leisurely 	3) Slow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Was this training suitable for your level of experience?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1) Yes		2) No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Score you got at the end of the training program (Max 500)  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____________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Score you got in recent performance appraisal (Max 100)      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____________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Gender: 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		1) Female	2) Male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Education: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	1) Graduate	2) Post Graduate	3) PhD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Age Group: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	1) 20 - 30 Years	2) 30 - 40 Years	3) 40 - 50 Years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Experience: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	1) 1 - 5 Years	2) 5 - 10 Years	3) 10 - 15 Years</a:t>
            </a:r>
          </a:p>
        </p:txBody>
      </p:sp>
    </p:spTree>
    <p:extLst>
      <p:ext uri="{BB962C8B-B14F-4D97-AF65-F5344CB8AC3E}">
        <p14:creationId xmlns:p14="http://schemas.microsoft.com/office/powerpoint/2010/main" val="3145799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205</Words>
  <Application>Microsoft Office PowerPoint</Application>
  <PresentationFormat>Widescreen</PresentationFormat>
  <Paragraphs>22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 RK</dc:creator>
  <cp:lastModifiedBy>Dr RK</cp:lastModifiedBy>
  <cp:revision>4</cp:revision>
  <dcterms:created xsi:type="dcterms:W3CDTF">2020-11-24T03:43:49Z</dcterms:created>
  <dcterms:modified xsi:type="dcterms:W3CDTF">2020-11-24T05:27:40Z</dcterms:modified>
</cp:coreProperties>
</file>