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65" r:id="rId5"/>
    <p:sldId id="3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D2263-E475-4971-AE09-CD3FA97239DA}" v="1" dt="2025-12-13T12:36:22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Scheer" userId="4ed90761-39fb-43d2-9481-43938253e689" providerId="ADAL" clId="{9C2131F4-87D8-49D6-B86F-EC1F371A25E0}"/>
    <pc:docChg chg="undo custSel modSld">
      <pc:chgData name="Kristine Scheer" userId="4ed90761-39fb-43d2-9481-43938253e689" providerId="ADAL" clId="{9C2131F4-87D8-49D6-B86F-EC1F371A25E0}" dt="2025-12-13T12:36:51.692" v="836" actId="20577"/>
      <pc:docMkLst>
        <pc:docMk/>
      </pc:docMkLst>
      <pc:sldChg chg="addSp delSp modSp mod">
        <pc:chgData name="Kristine Scheer" userId="4ed90761-39fb-43d2-9481-43938253e689" providerId="ADAL" clId="{9C2131F4-87D8-49D6-B86F-EC1F371A25E0}" dt="2025-12-13T12:36:41.229" v="833" actId="20577"/>
        <pc:sldMkLst>
          <pc:docMk/>
          <pc:sldMk cId="2635371393" sldId="365"/>
        </pc:sldMkLst>
        <pc:spChg chg="del">
          <ac:chgData name="Kristine Scheer" userId="4ed90761-39fb-43d2-9481-43938253e689" providerId="ADAL" clId="{9C2131F4-87D8-49D6-B86F-EC1F371A25E0}" dt="2025-12-13T12:36:21.284" v="821" actId="478"/>
          <ac:spMkLst>
            <pc:docMk/>
            <pc:sldMk cId="2635371393" sldId="365"/>
            <ac:spMk id="2" creationId="{9E255B9A-A321-4AD3-F5A5-823EC6EB7129}"/>
          </ac:spMkLst>
        </pc:spChg>
        <pc:spChg chg="mod">
          <ac:chgData name="Kristine Scheer" userId="4ed90761-39fb-43d2-9481-43938253e689" providerId="ADAL" clId="{9C2131F4-87D8-49D6-B86F-EC1F371A25E0}" dt="2025-12-13T12:36:41.229" v="833" actId="20577"/>
          <ac:spMkLst>
            <pc:docMk/>
            <pc:sldMk cId="2635371393" sldId="365"/>
            <ac:spMk id="3" creationId="{94FF0DD4-19B1-45D2-3BC7-0304D3208852}"/>
          </ac:spMkLst>
        </pc:spChg>
        <pc:spChg chg="add mod">
          <ac:chgData name="Kristine Scheer" userId="4ed90761-39fb-43d2-9481-43938253e689" providerId="ADAL" clId="{9C2131F4-87D8-49D6-B86F-EC1F371A25E0}" dt="2025-12-13T12:36:22.025" v="822"/>
          <ac:spMkLst>
            <pc:docMk/>
            <pc:sldMk cId="2635371393" sldId="365"/>
            <ac:spMk id="4" creationId="{8FF6811F-3BED-E903-8580-3FE08244D253}"/>
          </ac:spMkLst>
        </pc:spChg>
        <pc:spChg chg="mod">
          <ac:chgData name="Kristine Scheer" userId="4ed90761-39fb-43d2-9481-43938253e689" providerId="ADAL" clId="{9C2131F4-87D8-49D6-B86F-EC1F371A25E0}" dt="2025-12-13T12:36:27.224" v="827" actId="20577"/>
          <ac:spMkLst>
            <pc:docMk/>
            <pc:sldMk cId="2635371393" sldId="365"/>
            <ac:spMk id="8" creationId="{9D24509E-BB74-42FE-A9A8-F01572CD040C}"/>
          </ac:spMkLst>
        </pc:spChg>
      </pc:sldChg>
      <pc:sldChg chg="modSp mod">
        <pc:chgData name="Kristine Scheer" userId="4ed90761-39fb-43d2-9481-43938253e689" providerId="ADAL" clId="{9C2131F4-87D8-49D6-B86F-EC1F371A25E0}" dt="2025-12-13T12:36:51.692" v="836" actId="20577"/>
        <pc:sldMkLst>
          <pc:docMk/>
          <pc:sldMk cId="2649868213" sldId="366"/>
        </pc:sldMkLst>
        <pc:spChg chg="mod">
          <ac:chgData name="Kristine Scheer" userId="4ed90761-39fb-43d2-9481-43938253e689" providerId="ADAL" clId="{9C2131F4-87D8-49D6-B86F-EC1F371A25E0}" dt="2025-12-13T12:36:18.035" v="820" actId="1076"/>
          <ac:spMkLst>
            <pc:docMk/>
            <pc:sldMk cId="2649868213" sldId="366"/>
            <ac:spMk id="2" creationId="{27687B7A-EFED-5E9B-B67C-6EA89614A8E0}"/>
          </ac:spMkLst>
        </pc:spChg>
        <pc:spChg chg="mod">
          <ac:chgData name="Kristine Scheer" userId="4ed90761-39fb-43d2-9481-43938253e689" providerId="ADAL" clId="{9C2131F4-87D8-49D6-B86F-EC1F371A25E0}" dt="2025-12-13T12:36:51.692" v="836" actId="20577"/>
          <ac:spMkLst>
            <pc:docMk/>
            <pc:sldMk cId="2649868213" sldId="366"/>
            <ac:spMk id="3" creationId="{94FF0DD4-19B1-45D2-3BC7-0304D32088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39C76-FEDF-480D-8D00-CABBA061EDC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2A9DE-767F-4F19-B0A9-AC94CBBB0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18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E5FABD-26C8-4F74-B1E3-45BC91BC9D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3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E5FABD-26C8-4F74-B1E3-45BC91BC9D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401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0520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0435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251646-93B5-B9D8-7807-A507CFAD44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23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7911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556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43467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88273C-D491-88EF-42C1-69C39FA583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81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56974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6274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3032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11B77C-1B56-75B7-8A09-BE0003B123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59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84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53785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479098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41374D-9132-D391-F32B-897D0BCFAE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6190" y="6339840"/>
            <a:ext cx="1227022" cy="44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829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84268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4572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63897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1235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7683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68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60E4B4-5385-59F9-5AB8-795A653195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8400" y="6084316"/>
            <a:ext cx="1676400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62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9774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811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6239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8258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472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4604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453107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D5AA7B-8F42-3F56-F678-B61620F5CC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6190" y="6339840"/>
            <a:ext cx="1227022" cy="44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21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17334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56833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408851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600209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4997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9374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49199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1681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1490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8505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6751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7201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7229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061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6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595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11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844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2100513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10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992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5473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20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28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17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2739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43467B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2031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24509E-BB74-42FE-A9A8-F01572C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anchor="ctr">
            <a:normAutofit/>
          </a:bodyPr>
          <a:lstStyle/>
          <a:p>
            <a:r>
              <a:rPr lang="en-US" sz="2900" dirty="0"/>
              <a:t>OPEN Enrollment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F0DD4-19B1-45D2-3BC7-0304D3208852}"/>
              </a:ext>
            </a:extLst>
          </p:cNvPr>
          <p:cNvSpPr txBox="1"/>
          <p:nvPr/>
        </p:nvSpPr>
        <p:spPr>
          <a:xfrm>
            <a:off x="548639" y="1428452"/>
            <a:ext cx="6704215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prstClr val="black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Log into Paylocity using a computer.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the three lines in top left (aka “the hamburger”).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Click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Bswift Benefits.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Choose Enrollment.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Personal Information for accuracy.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 I agree at the bottom of the page.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 Continue </a:t>
            </a:r>
            <a:r>
              <a:rPr lang="en-US" sz="2000" dirty="0">
                <a:solidFill>
                  <a:prstClr val="black"/>
                </a:solidFill>
                <a:latin typeface="Tw Cen MT (Body)"/>
              </a:rPr>
              <a:t>on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the right sidebar menu</a:t>
            </a:r>
            <a:r>
              <a:rPr lang="en-US" sz="2400" dirty="0">
                <a:solidFill>
                  <a:prstClr val="black"/>
                </a:solidFill>
                <a:latin typeface="Tw Cen MT (Body)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+mj-lt"/>
              <a:buAutoNum type="arabicPeriod" startAt="4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and modify Family Information as needed.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These are your Spouse </a:t>
            </a:r>
            <a:r>
              <a:rPr lang="en-US" sz="2000" dirty="0">
                <a:solidFill>
                  <a:prstClr val="black"/>
                </a:solidFill>
                <a:latin typeface="Tw Cen MT (Body)"/>
              </a:rPr>
              <a:t>&amp;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Dependents who will be enrolled in your benefits.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Tw Cen MT (Body)"/>
              </a:rPr>
              <a:t>Select Continue on the right sidebar menu.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67B"/>
              </a:buClr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Tw Cen MT (Body)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FF6811F-3BED-E903-8580-3FE08244D253}"/>
              </a:ext>
            </a:extLst>
          </p:cNvPr>
          <p:cNvSpPr/>
          <p:nvPr/>
        </p:nvSpPr>
        <p:spPr>
          <a:xfrm>
            <a:off x="8209579" y="293507"/>
            <a:ext cx="350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401(k) enrollment changes occur in the Fidelity system, not Paylocity</a:t>
            </a:r>
          </a:p>
        </p:txBody>
      </p:sp>
    </p:spTree>
    <p:extLst>
      <p:ext uri="{BB962C8B-B14F-4D97-AF65-F5344CB8AC3E}">
        <p14:creationId xmlns:p14="http://schemas.microsoft.com/office/powerpoint/2010/main" val="263537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24509E-BB74-42FE-A9A8-F01572C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anchor="ctr">
            <a:normAutofit/>
          </a:bodyPr>
          <a:lstStyle/>
          <a:p>
            <a:r>
              <a:rPr lang="en-US" sz="2900" dirty="0"/>
              <a:t>Enrollment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F0DD4-19B1-45D2-3BC7-0304D3208852}"/>
              </a:ext>
            </a:extLst>
          </p:cNvPr>
          <p:cNvSpPr txBox="1"/>
          <p:nvPr/>
        </p:nvSpPr>
        <p:spPr>
          <a:xfrm>
            <a:off x="548639" y="1219200"/>
            <a:ext cx="766094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the plans and coverage levels you want.</a:t>
            </a:r>
            <a:endParaRPr lang="en-US" sz="2000" dirty="0">
              <a:solidFill>
                <a:srgbClr val="000000"/>
              </a:solidFill>
              <a:latin typeface="Tw Cen MT (Body)"/>
            </a:endParaRPr>
          </a:p>
          <a:p>
            <a:pPr marL="914400" lvl="1" indent="-457200" defTabSz="457200"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your coverage tier for Medical, Dental, and Vision or Waive coverage.</a:t>
            </a:r>
            <a:endParaRPr lang="en-US" sz="1600" dirty="0">
              <a:solidFill>
                <a:srgbClr val="000000"/>
              </a:solidFill>
              <a:latin typeface="Tw Cen MT (Body)"/>
            </a:endParaRPr>
          </a:p>
          <a:p>
            <a:pPr marL="914400" lvl="1" indent="-457200" defTabSz="457200"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Input your desired employee annual HSA contribution and Voluntary Life/AD&amp;D benefit amounts or Waive coverage.</a:t>
            </a:r>
          </a:p>
          <a:p>
            <a:pPr marL="914400" lvl="1" indent="-457200" defTabSz="457200"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0000"/>
                </a:solidFill>
                <a:latin typeface="Tw Cen MT (Body)"/>
              </a:rPr>
              <a:t>Pay particular attention to your HSA contribution. Bswift will carry your current </a:t>
            </a:r>
            <a:r>
              <a:rPr lang="en-US" sz="1600" u="sng" dirty="0">
                <a:solidFill>
                  <a:srgbClr val="000000"/>
                </a:solidFill>
                <a:latin typeface="Tw Cen MT (Body)"/>
              </a:rPr>
              <a:t>annual</a:t>
            </a:r>
            <a:r>
              <a:rPr lang="en-US" sz="1600" dirty="0">
                <a:solidFill>
                  <a:srgbClr val="000000"/>
                </a:solidFill>
                <a:latin typeface="Tw Cen MT (Body)"/>
              </a:rPr>
              <a:t> (not per pay) amount forward if you don’t modify the elected amount.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tabLst/>
              <a:defRPr/>
            </a:pPr>
            <a:endParaRPr lang="en-US" sz="2000" dirty="0">
              <a:solidFill>
                <a:srgbClr val="000000"/>
              </a:solidFill>
              <a:latin typeface="Tw Cen MT (Body)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6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Adjust your beneficiaries for Basic and Voluntary Life, if desired.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5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your elections.</a:t>
            </a:r>
            <a:endParaRPr lang="en-US" sz="2000" dirty="0">
              <a:solidFill>
                <a:srgbClr val="000000"/>
              </a:solidFill>
              <a:latin typeface="Tw Cen MT (Body)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Review the agreements and check box above to “I agree.”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 (Body)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Select Complete Enrollment to submit.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endParaRPr lang="en-US" sz="2000" dirty="0">
              <a:solidFill>
                <a:srgbClr val="000000"/>
              </a:solidFill>
              <a:latin typeface="Tw Cen MT (Body)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 startAt="7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 (Body)"/>
                <a:ea typeface="+mn-ea"/>
                <a:cs typeface="+mn-cs"/>
              </a:rPr>
              <a:t>Print, email, or download your enrollment summary.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687B7A-EFED-5E9B-B67C-6EA89614A8E0}"/>
              </a:ext>
            </a:extLst>
          </p:cNvPr>
          <p:cNvSpPr/>
          <p:nvPr/>
        </p:nvSpPr>
        <p:spPr>
          <a:xfrm>
            <a:off x="8209579" y="293507"/>
            <a:ext cx="350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401(k) enrollment changes occur in the Fidelity system, not Paylocity</a:t>
            </a:r>
          </a:p>
        </p:txBody>
      </p:sp>
    </p:spTree>
    <p:extLst>
      <p:ext uri="{BB962C8B-B14F-4D97-AF65-F5344CB8AC3E}">
        <p14:creationId xmlns:p14="http://schemas.microsoft.com/office/powerpoint/2010/main" val="2649868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10ac90-040d-457c-a167-9f9ec4a0c168">
      <Terms xmlns="http://schemas.microsoft.com/office/infopath/2007/PartnerControls"/>
    </lcf76f155ced4ddcb4097134ff3c332f>
    <TaxCatchAll xmlns="753e764b-a1fa-4583-adf5-102f28c1ed7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F28B4A0E8F1A40B4CF93AC7CA5FF0D" ma:contentTypeVersion="19" ma:contentTypeDescription="Create a new document." ma:contentTypeScope="" ma:versionID="7c33781f49415513f5cbd6bc96b5049c">
  <xsd:schema xmlns:xsd="http://www.w3.org/2001/XMLSchema" xmlns:xs="http://www.w3.org/2001/XMLSchema" xmlns:p="http://schemas.microsoft.com/office/2006/metadata/properties" xmlns:ns2="bb10ac90-040d-457c-a167-9f9ec4a0c168" xmlns:ns3="753e764b-a1fa-4583-adf5-102f28c1ed73" targetNamespace="http://schemas.microsoft.com/office/2006/metadata/properties" ma:root="true" ma:fieldsID="e2af51e26915ed04d2065eb12e84734b" ns2:_="" ns3:_="">
    <xsd:import namespace="bb10ac90-040d-457c-a167-9f9ec4a0c168"/>
    <xsd:import namespace="753e764b-a1fa-4583-adf5-102f28c1ed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0ac90-040d-457c-a167-9f9ec4a0c1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6ccd925-6e45-416c-a812-0edd8bdba4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e764b-a1fa-4583-adf5-102f28c1ed7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f61b8fe-e254-4d3e-9ac9-e5326294b8b0}" ma:internalName="TaxCatchAll" ma:showField="CatchAllData" ma:web="753e764b-a1fa-4583-adf5-102f28c1ed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ECF5E5-8220-4807-A995-98F49ACAFE6B}">
  <ds:schemaRefs>
    <ds:schemaRef ds:uri="http://schemas.microsoft.com/office/2006/metadata/properties"/>
    <ds:schemaRef ds:uri="http://schemas.microsoft.com/office/infopath/2007/PartnerControls"/>
    <ds:schemaRef ds:uri="bb10ac90-040d-457c-a167-9f9ec4a0c168"/>
    <ds:schemaRef ds:uri="753e764b-a1fa-4583-adf5-102f28c1ed73"/>
  </ds:schemaRefs>
</ds:datastoreItem>
</file>

<file path=customXml/itemProps2.xml><?xml version="1.0" encoding="utf-8"?>
<ds:datastoreItem xmlns:ds="http://schemas.openxmlformats.org/officeDocument/2006/customXml" ds:itemID="{519E0FBF-A340-4F73-A952-B11AFA175381}"/>
</file>

<file path=customXml/itemProps3.xml><?xml version="1.0" encoding="utf-8"?>
<ds:datastoreItem xmlns:ds="http://schemas.openxmlformats.org/officeDocument/2006/customXml" ds:itemID="{4918FD49-08FA-4924-83A9-A4EF88BF51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233</Words>
  <Application>Microsoft Office PowerPoint</Application>
  <PresentationFormat>Widescreen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Tw Cen MT</vt:lpstr>
      <vt:lpstr>Tw Cen MT (Body)</vt:lpstr>
      <vt:lpstr>Tw Cen MT Condensed</vt:lpstr>
      <vt:lpstr>Wingdings 3</vt:lpstr>
      <vt:lpstr>ModernClassicBlock-3</vt:lpstr>
      <vt:lpstr>OPEN Enrollment steps</vt:lpstr>
      <vt:lpstr>Enrollment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steps</dc:title>
  <dc:creator>Kristine Scheer</dc:creator>
  <cp:lastModifiedBy>Kristine Scheer</cp:lastModifiedBy>
  <cp:revision>2</cp:revision>
  <dcterms:created xsi:type="dcterms:W3CDTF">2023-03-14T16:41:39Z</dcterms:created>
  <dcterms:modified xsi:type="dcterms:W3CDTF">2025-12-13T12:36:55Z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0x01010024F28B4A0E8F1A40B4CF93AC7CA5FF0D</vt:lpwstr>
  </property>
  <property fmtid="{D5CDD505-2E9C-101B-9397-08002B2CF9AE}" pid="3" name="MediaServiceImageTags">
    <vt:lpwstr/>
  </property>
</Properties>
</file>