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6DEF6-59F2-E2B1-A0A1-547CF25EE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B6F43-A3A6-D45B-4C91-3A17D6A8D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D0DA-A99A-C1EA-9C76-C3F72424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D378B-F705-18E7-7AFF-D0D81ACD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BB20A-E97B-D4BC-CBF1-D1331DFE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DB570-8894-7555-263B-6031479D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5734-D6C7-6AB3-E537-1A1B9E2C1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F0F28-C643-B29B-2D45-72181CDD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7B2DC-0751-E7DC-8301-3F2EA4DE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4AD39-70D7-05BF-0CAE-F7B3AB97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8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A5C0B-76B4-D817-0626-ADBDE7EC7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F8616-6776-93E4-7290-7FF264EF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6E6ED-F1FA-763E-B96A-5436D3BB0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4A795-AA4B-34CE-D487-F5DECC32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ADFD5-BA12-8262-B72B-B9F4AE75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9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6ECF-F085-9361-0296-6FACA8A3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FC65E-BAC2-1CC8-D260-3E0E9410C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C9000-082D-9456-3B77-0781A748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FAEAF-09F2-4C9C-5731-BB2619FAC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A2670-FEF8-9DCB-9C26-BFE8967D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A62C-4F54-5B9C-1841-BAD1E98B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4A22D-6BB4-C22A-1600-07ADA0DC0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466B7-49A5-824C-B4C4-5B334735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87CC3-E17B-C14C-DFA6-82020B77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197BE-C247-57F4-6B63-DA2718F8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5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CFA8-E61D-E9DA-AC08-D39D6270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83D19-34C7-D91E-7B21-C3D96C564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8DD47-1E41-018A-15FE-5F41A5EA2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90671-4BEE-2C6B-45E4-4AEC2C11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CDFA8-55DD-1C7D-65A5-65C091C4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42B87-5A36-DA92-B1BC-28244699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CD0D6-5107-CCB2-2FCD-AAE837B8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5B60E-FF10-F7C9-2546-8B412017E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495FA-BC1B-68C4-FFB2-86A0ECDD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41BC5-A610-D2E4-F0F7-9EC4A3AF7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15DB-2922-BB12-67E3-524671551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D558C-B679-841A-CE71-DA7B2045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0DE62-FCB4-74A1-D838-7BE580E1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E19229-50F9-C59A-E1DE-797D6B1D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044D-3CF5-8F0F-EEF0-F2AAF38B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C10E2-5553-99A0-10EC-5BD24B5E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7EF91-28F6-14A1-4A1D-549C3D8D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D1E9B-EF9A-9112-134B-250E58132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4B530-26E0-C2CD-FE66-D258109B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6B384-09CD-97B2-16D4-01A32421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A9A32-BEF5-07E9-69CD-071AE214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81CB-2FCF-53E6-79A1-88924830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4992-19E1-A244-2A28-68734E0F6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A1F3C-4901-E726-BCD9-B6BC2682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2E10F-BD6C-C258-E039-9F45D6DB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EFE5A-3D33-E022-7D8C-7A62CCD5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D6C05-79FE-E9C8-ECB1-81D923B9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5B0A-2547-E898-ACF0-D4F81232A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58FB8-42FD-8B53-2405-24ECDF5DF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9A38B-A22A-B282-55E6-1A90CEB86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7E2F6-AE38-2575-78B8-92B1F9E6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BC377-AD21-CE2D-F58D-E58A09C3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D2009-A91F-C3F6-35A2-4E261DFD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8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3E1720-5E50-3769-0A58-0141F069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EE52F-C1CA-59A0-9E72-10148C43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EB8D8-3BCF-6687-4017-E3ED2EDDF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ACA1-30AC-4AD1-923D-19980FB6FDFB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19273-266D-0D19-01F3-FD1186831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F2075-70E9-14F4-0DC9-0FA7DE8D0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8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s.gov/publications/p50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0592C6-04B6-CC77-2A2D-AFA8E186C7FE}"/>
              </a:ext>
            </a:extLst>
          </p:cNvPr>
          <p:cNvSpPr txBox="1"/>
          <p:nvPr/>
        </p:nvSpPr>
        <p:spPr>
          <a:xfrm>
            <a:off x="3474027" y="1766456"/>
            <a:ext cx="5243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IRS List of Eligible HSA Expenses</a:t>
            </a:r>
          </a:p>
          <a:p>
            <a:endParaRPr lang="en-US" sz="2400" dirty="0"/>
          </a:p>
          <a:p>
            <a:r>
              <a:rPr lang="en-US" sz="2400" dirty="0">
                <a:hlinkClick r:id="rId2"/>
              </a:rPr>
              <a:t>https://www.irs.gov/publications/p502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237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28B4A0E8F1A40B4CF93AC7CA5FF0D" ma:contentTypeVersion="15" ma:contentTypeDescription="Create a new document." ma:contentTypeScope="" ma:versionID="458bdbaafae051d52b19d60e92055f63">
  <xsd:schema xmlns:xsd="http://www.w3.org/2001/XMLSchema" xmlns:xs="http://www.w3.org/2001/XMLSchema" xmlns:p="http://schemas.microsoft.com/office/2006/metadata/properties" xmlns:ns2="bb10ac90-040d-457c-a167-9f9ec4a0c168" xmlns:ns3="753e764b-a1fa-4583-adf5-102f28c1ed73" targetNamespace="http://schemas.microsoft.com/office/2006/metadata/properties" ma:root="true" ma:fieldsID="d58728be6d01cc398927445f30b073b0" ns2:_="" ns3:_="">
    <xsd:import namespace="bb10ac90-040d-457c-a167-9f9ec4a0c168"/>
    <xsd:import namespace="753e764b-a1fa-4583-adf5-102f28c1ed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0ac90-040d-457c-a167-9f9ec4a0c1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6ccd925-6e45-416c-a812-0edd8bdba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e764b-a1fa-4583-adf5-102f28c1ed7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f61b8fe-e254-4d3e-9ac9-e5326294b8b0}" ma:internalName="TaxCatchAll" ma:showField="CatchAllData" ma:web="753e764b-a1fa-4583-adf5-102f28c1ed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10ac90-040d-457c-a167-9f9ec4a0c168">
      <Terms xmlns="http://schemas.microsoft.com/office/infopath/2007/PartnerControls"/>
    </lcf76f155ced4ddcb4097134ff3c332f>
    <TaxCatchAll xmlns="753e764b-a1fa-4583-adf5-102f28c1ed73" xsi:nil="true"/>
  </documentManagement>
</p:properties>
</file>

<file path=customXml/itemProps1.xml><?xml version="1.0" encoding="utf-8"?>
<ds:datastoreItem xmlns:ds="http://schemas.openxmlformats.org/officeDocument/2006/customXml" ds:itemID="{543D0DB5-7354-4142-9228-F32A9B2FEE26}"/>
</file>

<file path=customXml/itemProps2.xml><?xml version="1.0" encoding="utf-8"?>
<ds:datastoreItem xmlns:ds="http://schemas.openxmlformats.org/officeDocument/2006/customXml" ds:itemID="{FAE6D91A-BB87-44BB-B52C-32F36EC5E286}"/>
</file>

<file path=customXml/itemProps3.xml><?xml version="1.0" encoding="utf-8"?>
<ds:datastoreItem xmlns:ds="http://schemas.openxmlformats.org/officeDocument/2006/customXml" ds:itemID="{3A0998BF-98B4-4A77-ACD2-7A0D1DBA2F7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Scheer</dc:creator>
  <cp:lastModifiedBy>Kristine Scheer</cp:lastModifiedBy>
  <cp:revision>1</cp:revision>
  <dcterms:created xsi:type="dcterms:W3CDTF">2023-06-02T15:02:31Z</dcterms:created>
  <dcterms:modified xsi:type="dcterms:W3CDTF">2023-06-02T15:03:05Z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0x01010024F28B4A0E8F1A40B4CF93AC7CA5FF0D</vt:lpwstr>
  </property>
</Properties>
</file>