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88" r:id="rId3"/>
    <p:sldId id="379" r:id="rId4"/>
    <p:sldId id="359" r:id="rId5"/>
    <p:sldId id="283" r:id="rId6"/>
    <p:sldId id="267" r:id="rId7"/>
    <p:sldId id="372" r:id="rId8"/>
    <p:sldId id="293" r:id="rId9"/>
    <p:sldId id="362" r:id="rId10"/>
    <p:sldId id="294" r:id="rId11"/>
    <p:sldId id="327" r:id="rId12"/>
    <p:sldId id="365" r:id="rId13"/>
    <p:sldId id="366" r:id="rId14"/>
    <p:sldId id="380" r:id="rId15"/>
    <p:sldId id="382" r:id="rId16"/>
    <p:sldId id="318" r:id="rId17"/>
    <p:sldId id="358" r:id="rId18"/>
    <p:sldId id="389" r:id="rId19"/>
    <p:sldId id="319" r:id="rId20"/>
    <p:sldId id="383" r:id="rId21"/>
    <p:sldId id="373" r:id="rId22"/>
    <p:sldId id="368" r:id="rId23"/>
    <p:sldId id="374" r:id="rId24"/>
    <p:sldId id="375" r:id="rId25"/>
    <p:sldId id="361" r:id="rId26"/>
    <p:sldId id="381" r:id="rId2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F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DD0536B-05FA-4C72-AD19-90618FE42B2B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17FCBBE-D6F4-44E4-A0A5-0B20296C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3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06751-338D-4D1A-8CDB-2578CEB7134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ocialwebthing.com/wp-content/uploads/2012/09/student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88153" cy="606742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05510"/>
            <a:ext cx="2209800" cy="609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Equipping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219200"/>
            <a:ext cx="76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676400"/>
            <a:ext cx="76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</a:t>
            </a:r>
            <a:endParaRPr lang="en-US" sz="6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24200" y="3581400"/>
            <a:ext cx="18288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981700" y="4191000"/>
            <a:ext cx="25146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 2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715000" y="4867835"/>
            <a:ext cx="3048000" cy="1219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 Times New Roman"/>
              </a:rPr>
              <a:t>Spiritual Disciplines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 Times New Roman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52400" y="4648200"/>
            <a:ext cx="4495800" cy="152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Change The World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build="p" animBg="1"/>
      <p:bldP spid="10" grpId="0" build="p" animBg="1"/>
      <p:bldP spid="11" grpId="0" build="p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veryschool.com/media/uploads/footer-images-sharing-chris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33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64008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Too Often, we get discouraged and fail to tell other Students Our Story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459540"/>
            <a:ext cx="6172200" cy="156966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That will happen if you do not wait and depend upon being </a:t>
            </a:r>
            <a:r>
              <a:rPr lang="en-US" sz="3200" b="1" i="1" u="sng" dirty="0">
                <a:solidFill>
                  <a:srgbClr val="0070C0"/>
                </a:solidFill>
              </a:rPr>
              <a:t>E</a:t>
            </a:r>
            <a:r>
              <a:rPr lang="en-US" sz="3200" b="1" i="1" u="sng" dirty="0" smtClean="0">
                <a:solidFill>
                  <a:srgbClr val="0070C0"/>
                </a:solidFill>
              </a:rPr>
              <a:t>mpowered</a:t>
            </a:r>
            <a:r>
              <a:rPr lang="en-US" sz="3200" b="1" i="1" dirty="0" smtClean="0">
                <a:solidFill>
                  <a:srgbClr val="0070C0"/>
                </a:solidFill>
              </a:rPr>
              <a:t> by the Holy Spirit!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35940"/>
            <a:ext cx="74676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This is why it is necessary to practice the disciplines of daily Bible Study, Prayer, and Journaling in Your Secret Place.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heartsofjesusandmary.com/wp-content/uploads/2012/09/I-am-with-you-alway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1219200"/>
            <a:ext cx="2667000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You Can’t make Disciples of Christ by yourself!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181600"/>
            <a:ext cx="5257800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But You are not by yourself!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14338" name="AutoShape 2"/>
          <p:cNvSpPr>
            <a:spLocks noChangeAspect="1" noChangeArrowheads="1"/>
          </p:cNvSpPr>
          <p:nvPr/>
        </p:nvSpPr>
        <p:spPr bwMode="auto">
          <a:xfrm>
            <a:off x="63500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/>
          <p:cNvSpPr>
            <a:spLocks noChangeAspect="1" noChangeArrowheads="1"/>
          </p:cNvSpPr>
          <p:nvPr/>
        </p:nvSpPr>
        <p:spPr bwMode="auto">
          <a:xfrm>
            <a:off x="63500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/>
          <p:cNvSpPr>
            <a:spLocks noChangeAspect="1" noChangeArrowheads="1"/>
          </p:cNvSpPr>
          <p:nvPr/>
        </p:nvSpPr>
        <p:spPr bwMode="auto">
          <a:xfrm>
            <a:off x="63500" y="-1028700"/>
            <a:ext cx="285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elsteadconstruction.com/wp-content/uploads/2013/05/Foot-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57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0" y="5334000"/>
            <a:ext cx="50292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Bridging Between Your Story and the Gospel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.panoramio.com/photos/large/24655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533400"/>
            <a:ext cx="4419600" cy="1200329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Example of a Story and Bridge: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86106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I have come into a relationship with Jesus, He has shown me my purpose in life, made me His brother/sister, and given me eternal life.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44958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can show you how to Know Your Purpose and have Eternal Life!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505200"/>
            <a:ext cx="27432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Your brief Story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19800"/>
            <a:ext cx="46482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Your brief bridge to the Gospel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ellorywells.com/wp-content/uploads/2015/09/Greatest-Story-Ever-T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7620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0" name="Picture 4" descr="https://tse1.mm.bing.net/th?&amp;id=OIP.Ma1fa84532356b75cf234dcde8f01f6d0o0&amp;w=299&amp;h=224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580" y="2819400"/>
            <a:ext cx="5390808" cy="4038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76600" y="6096000"/>
            <a:ext cx="2057400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Bauhaus 93" pitchFamily="82" charset="0"/>
              </a:rPr>
              <a:t>John 3:16</a:t>
            </a:r>
            <a:endParaRPr lang="en-US" sz="2400" dirty="0">
              <a:solidFill>
                <a:srgbClr val="002060"/>
              </a:solidFill>
              <a:latin typeface="Bauhaus 93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5867400"/>
            <a:ext cx="2819400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Bauhaus 93" pitchFamily="82" charset="0"/>
              </a:rPr>
              <a:t>The Good News: The Gospel</a:t>
            </a:r>
            <a:endParaRPr lang="en-US" sz="2400" dirty="0">
              <a:solidFill>
                <a:srgbClr val="00206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3.whatchristianswanttoknow.com/wp-content/uploads/2013/06/What-is-the-Great-Com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6237"/>
            <a:ext cx="9144000" cy="608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8915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Pair the students and have them practice 1) Telling Their Story, 2) Bridge to the Gospel, and 3) Repeat John 3:16.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029200"/>
            <a:ext cx="64770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Rearrange the students and have them repeat 1) Telling Their Story, 2) Bridge to the Gospel, and 3) Repeat John 3:16.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3505200" cy="10772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Brief Discipleship Lesson</a:t>
            </a:r>
            <a:endParaRPr lang="en-US" sz="3200" dirty="0"/>
          </a:p>
        </p:txBody>
      </p:sp>
      <p:pic>
        <p:nvPicPr>
          <p:cNvPr id="5122" name="Picture 2" descr="http://ts2.mm.bing.net/th?id=H.4929176251728849&amp;w=265&amp;h=178&amp;c=7&amp;rs=1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39" y="1676400"/>
            <a:ext cx="714695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arcalanschelske.com/wp-content/uploads/2013/09/Blacksmith_s_apprentice_by__Zapan99_on_deviant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16135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3276600"/>
            <a:ext cx="2895600" cy="34163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 Times New Roman"/>
              </a:rPr>
              <a:t>Within this relationship, the Master leads a learner through a process (the discipline) until the learner can imitate or live like the Master</a:t>
            </a:r>
            <a:endParaRPr lang="en-US" sz="2400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48768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 Times New Roman"/>
              </a:rPr>
              <a:t>Discipline refers to the process by which one learns a way of life. </a:t>
            </a:r>
            <a:endParaRPr lang="en-US" sz="2400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6682" y="657545"/>
            <a:ext cx="2667000" cy="230832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 Times New Roman"/>
              </a:rPr>
              <a:t>A Disciple is like an apprentice who is learning a trade from a Master Craftsman. </a:t>
            </a:r>
            <a:endParaRPr lang="en-US" sz="2400" dirty="0">
              <a:latin typeface=" 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0"/>
            <a:ext cx="2819400" cy="304698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 Times New Roman"/>
              </a:rPr>
              <a:t>Such learning requires a relationship between the Master who knows the way of life (discipline) and a learner (a disciple). </a:t>
            </a:r>
            <a:endParaRPr lang="en-US" sz="2400" dirty="0">
              <a:latin typeface=" Times New Roman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 Am the Way the Truth and the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6200"/>
            <a:ext cx="8803341" cy="6602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77905" y="245222"/>
            <a:ext cx="32004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 Times New Roman"/>
              </a:rPr>
              <a:t>This is how you will learn Your Purpose in life – Discipline your life to learn from Jesus, the Master of Life.</a:t>
            </a:r>
            <a:endParaRPr lang="en-US" sz="24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269" y="5657671"/>
            <a:ext cx="32004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 Times New Roman"/>
              </a:rPr>
              <a:t>Jesus said, “</a:t>
            </a:r>
            <a:r>
              <a:rPr lang="en-US" sz="2400" b="1" i="1" dirty="0" smtClean="0">
                <a:solidFill>
                  <a:srgbClr val="C00000"/>
                </a:solidFill>
                <a:latin typeface=" Times New Roman"/>
              </a:rPr>
              <a:t>I Am the Way, the Truth, and the Life</a:t>
            </a:r>
            <a:r>
              <a:rPr lang="en-US" sz="2400" dirty="0" smtClean="0">
                <a:latin typeface=" Times New Roman"/>
              </a:rPr>
              <a:t>.” (John 14:6)</a:t>
            </a:r>
            <a:endParaRPr lang="en-US" sz="2400" dirty="0">
              <a:latin typeface=" 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09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2.mm.bing.net/th?id=OIP.Mca81676374dac92e6498ae7feeb8b696o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67" y="990600"/>
            <a:ext cx="8630813" cy="563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533400"/>
            <a:ext cx="55626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 Times New Roman"/>
              </a:rPr>
              <a:t>Examples of Christian Disciplines:</a:t>
            </a:r>
            <a:endParaRPr lang="en-US" sz="2800" dirty="0">
              <a:latin typeface=" 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752600"/>
            <a:ext cx="28956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 Times New Roman"/>
              </a:rPr>
              <a:t>Daily Prayer</a:t>
            </a:r>
            <a:endParaRPr lang="en-US" sz="2800" b="1" i="1" dirty="0">
              <a:latin typeface=" 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209800"/>
            <a:ext cx="3352800" cy="523220"/>
          </a:xfrm>
          <a:prstGeom prst="rect">
            <a:avLst/>
          </a:prstGeom>
          <a:solidFill>
            <a:srgbClr val="04FCA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 Times New Roman"/>
              </a:rPr>
              <a:t>Daily Bible S</a:t>
            </a:r>
            <a:r>
              <a:rPr lang="en-US" sz="2800" dirty="0" smtClean="0">
                <a:latin typeface=" Times New Roman"/>
              </a:rPr>
              <a:t>tudy</a:t>
            </a:r>
            <a:endParaRPr lang="en-US" sz="2800" dirty="0">
              <a:latin typeface=" 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953000"/>
            <a:ext cx="22860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Fasting</a:t>
            </a:r>
            <a:endParaRPr lang="en-US" sz="2800" dirty="0">
              <a:latin typeface=" 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3276600"/>
            <a:ext cx="28956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Stewardship</a:t>
            </a:r>
            <a:endParaRPr lang="en-US" sz="2800" dirty="0">
              <a:latin typeface=" 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819400"/>
            <a:ext cx="2895600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 Times New Roman"/>
              </a:rPr>
              <a:t>Journaling</a:t>
            </a:r>
            <a:endParaRPr lang="en-US" sz="2800" b="1" i="1" dirty="0">
              <a:latin typeface=" 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5715000"/>
            <a:ext cx="32004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Sharing Your Story</a:t>
            </a:r>
            <a:endParaRPr lang="en-US" sz="2800" dirty="0">
              <a:latin typeface=" 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495800"/>
            <a:ext cx="28956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Solitude</a:t>
            </a:r>
            <a:endParaRPr lang="en-US" sz="2800" dirty="0">
              <a:latin typeface=" 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rsonal Stuff\Church\Discipleship\Lost Sheep Ministries\EC - Change the World\Change the World - Curriculum\Intro to Change the World - JPG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2ndnature.files.wordpress.com/2015/01/obedience-to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" y="0"/>
            <a:ext cx="8229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Discipline is the important part of Christian Life that </a:t>
            </a:r>
            <a:r>
              <a:rPr lang="en-US" sz="3600" b="1" i="1" u="sng" dirty="0" smtClean="0">
                <a:solidFill>
                  <a:srgbClr val="002060"/>
                </a:solidFill>
              </a:rPr>
              <a:t>You can do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743200"/>
            <a:ext cx="556260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Jesus said, “</a:t>
            </a:r>
            <a:r>
              <a:rPr lang="en-US" sz="3600" b="1" i="1" dirty="0" smtClean="0">
                <a:solidFill>
                  <a:srgbClr val="C00000"/>
                </a:solidFill>
              </a:rPr>
              <a:t>If you Love Me, You will Keep My Commandments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5715000"/>
            <a:ext cx="5562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Discipline is Obedience.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98764" y="5100935"/>
            <a:ext cx="308263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John 14:15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inspirationalmultimedia.com/toi/wp-content/uploads/2014/09/BibleStud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0" y="1524000"/>
            <a:ext cx="58674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 Times New Roman"/>
              </a:rPr>
              <a:t>Q: What is the big advantage of studying the Bible for you?</a:t>
            </a:r>
            <a:endParaRPr lang="en-US" sz="3200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43434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 Times New Roman"/>
              </a:rPr>
              <a:t>A: To know what God has promised.</a:t>
            </a:r>
            <a:endParaRPr lang="en-US" sz="3200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638800"/>
            <a:ext cx="60198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 Times New Roman"/>
              </a:rPr>
              <a:t>A: To tell other students about God </a:t>
            </a:r>
            <a:r>
              <a:rPr lang="en-US" sz="3200" smtClean="0">
                <a:latin typeface=" Times New Roman"/>
              </a:rPr>
              <a:t>with confidence.</a:t>
            </a:r>
            <a:endParaRPr lang="en-US" sz="3200" dirty="0">
              <a:latin typeface=" Times New Roman"/>
            </a:endParaRPr>
          </a:p>
        </p:txBody>
      </p:sp>
      <p:sp>
        <p:nvSpPr>
          <p:cNvPr id="11266" name="AutoShape 2"/>
          <p:cNvSpPr>
            <a:spLocks noChangeAspect="1" noChangeArrowheads="1"/>
          </p:cNvSpPr>
          <p:nvPr/>
        </p:nvSpPr>
        <p:spPr bwMode="auto">
          <a:xfrm>
            <a:off x="63500" y="-1143000"/>
            <a:ext cx="15811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/>
          <p:cNvSpPr>
            <a:spLocks noChangeAspect="1" noChangeArrowheads="1"/>
          </p:cNvSpPr>
          <p:nvPr/>
        </p:nvSpPr>
        <p:spPr bwMode="auto">
          <a:xfrm>
            <a:off x="63500" y="-1143000"/>
            <a:ext cx="15811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0" y="4951282"/>
            <a:ext cx="21336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II Timothy 2:15</a:t>
            </a:r>
            <a:endParaRPr lang="en-US" sz="24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uciamancuso.com/wp/wp-content/uploads/2012/06/discipline.jpg"/>
          <p:cNvPicPr>
            <a:picLocks noChangeAspect="1" noChangeArrowheads="1"/>
          </p:cNvPicPr>
          <p:nvPr/>
        </p:nvPicPr>
        <p:blipFill>
          <a:blip r:embed="rId2" cstate="print"/>
          <a:srcRect t="5556"/>
          <a:stretch>
            <a:fillRect/>
          </a:stretch>
        </p:blipFill>
        <p:spPr bwMode="auto">
          <a:xfrm>
            <a:off x="67235" y="0"/>
            <a:ext cx="9076765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3048000"/>
            <a:ext cx="28956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Daily Prayer</a:t>
            </a:r>
            <a:endParaRPr lang="en-US" sz="2800" dirty="0">
              <a:latin typeface=" 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810000"/>
            <a:ext cx="2895600" cy="523220"/>
          </a:xfrm>
          <a:prstGeom prst="rect">
            <a:avLst/>
          </a:prstGeom>
          <a:solidFill>
            <a:srgbClr val="04FCA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Daily Bible Study</a:t>
            </a:r>
            <a:endParaRPr lang="en-US" sz="2800" dirty="0">
              <a:latin typeface=" 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876800"/>
            <a:ext cx="28956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Journaling</a:t>
            </a:r>
            <a:endParaRPr lang="en-US" sz="2800" dirty="0">
              <a:latin typeface=" 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5903893"/>
            <a:ext cx="6858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This Week we will Emphasize these Three Disciplines</a:t>
            </a:r>
            <a:endParaRPr lang="en-US" sz="2800" dirty="0">
              <a:latin typeface=" 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se1.mm.bing.net/th?id=OIP.M1beabdd10669bdae14c1b9058252a34aH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34" y="0"/>
            <a:ext cx="892097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04800"/>
            <a:ext cx="54102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 Times New Roman"/>
              </a:rPr>
              <a:t>Q:  In your own words, what is a Disciple?</a:t>
            </a:r>
            <a:endParaRPr lang="en-US" sz="32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704582"/>
            <a:ext cx="84582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 Times New Roman"/>
              </a:rPr>
              <a:t>A:  A person that is a learner or apprentice under the instruction of a Master Teacher</a:t>
            </a:r>
            <a:endParaRPr lang="en-US" sz="3200" dirty="0">
              <a:latin typeface=" 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gFQsTX7Qc6A/UJw7T980eCI/AAAAAAAABIE/bOuuDkMhJ1o/s1600/Discipli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24374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60960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 Times New Roman"/>
              </a:rPr>
              <a:t>Q:  What does Discipline mean?</a:t>
            </a:r>
            <a:endParaRPr lang="en-US" sz="32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143000"/>
            <a:ext cx="73152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 Times New Roman"/>
              </a:rPr>
              <a:t>A:  Discipline is a regular practice expected to improve one’s life</a:t>
            </a:r>
            <a:endParaRPr lang="en-US" sz="3200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60960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 Times New Roman"/>
              </a:rPr>
              <a:t>Q:  What do you have to do to become a Disciple of Christ?</a:t>
            </a:r>
            <a:endParaRPr lang="en-US" sz="3200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562600"/>
            <a:ext cx="60960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 Times New Roman"/>
              </a:rPr>
              <a:t>A:  Follow Him, Obey Him, Live like He Lived</a:t>
            </a:r>
            <a:endParaRPr lang="en-US" sz="3200" dirty="0">
              <a:latin typeface=" 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lymathprogrammer.com/images/blog/200801/shoottheho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7" y="228600"/>
            <a:ext cx="9072391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5029200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Goal Setting for Session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991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Starting tomorrow, rise early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each morning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(for the rest of your life)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use your secret place to do the following: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686800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at least a chapter of the Bible (Suggest starting with John)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48000"/>
            <a:ext cx="72390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Journal your impressions about what you read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9144000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Pray:   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Confess any known sins.</a:t>
            </a:r>
          </a:p>
          <a:p>
            <a:pPr marL="742950" indent="-742950"/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Thank Jesus for what He has done to set you free from the penalty of your sins and from the power of sin.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257800"/>
            <a:ext cx="34290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Add to your List of Students that you </a:t>
            </a:r>
            <a:r>
              <a:rPr lang="en-US" sz="2400" b="1" i="1" smtClean="0">
                <a:solidFill>
                  <a:srgbClr val="0070C0"/>
                </a:solidFill>
              </a:rPr>
              <a:t>Know are </a:t>
            </a:r>
            <a:r>
              <a:rPr lang="en-US" sz="2400" b="1" i="1" dirty="0" smtClean="0">
                <a:solidFill>
                  <a:srgbClr val="0070C0"/>
                </a:solidFill>
              </a:rPr>
              <a:t>away from God.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5029200"/>
            <a:ext cx="2438400" cy="120032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sz="24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Your Story,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Revise it but keep it brief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5105400"/>
            <a:ext cx="2590800" cy="830997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Write Your Bridge to the Gospel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096000"/>
            <a:ext cx="3429000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Memorize Acts 1:8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akalertpress.com/wp-content/uploads/2011/11/be-prepa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39" y="304800"/>
            <a:ext cx="8155661" cy="610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00200" y="3505200"/>
            <a:ext cx="5562600" cy="230832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To Give An Account of How You Accomplished Your Goals At Our Next Meeting</a:t>
            </a:r>
            <a:endParaRPr lang="en-US" sz="3600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erminedsteps.files.wordpress.com/2012/10/20121009-191103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2951"/>
            <a:ext cx="6206490" cy="660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2743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REMEMBER: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182380"/>
            <a:ext cx="27432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Proverbs 3:6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hammernails.files.wordpress.com/2013/12/friends-pra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52800" y="228600"/>
            <a:ext cx="5334000" cy="707886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 Times New Roman"/>
              </a:rPr>
              <a:t>Student Led Prayer</a:t>
            </a:r>
            <a:endParaRPr lang="en-US" sz="4000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7010400" cy="1323439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 Times New Roman"/>
              </a:rPr>
              <a:t>Ask for additional names of students away from God</a:t>
            </a:r>
            <a:endParaRPr lang="en-US" sz="40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0"/>
            <a:ext cx="91440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 Times New Roman"/>
              </a:rPr>
              <a:t>Ask to strengthen Your Relationship with Jesus</a:t>
            </a:r>
            <a:endParaRPr lang="en-US" sz="4000" dirty="0">
              <a:latin typeface=" Times New Roman"/>
            </a:endParaRPr>
          </a:p>
        </p:txBody>
      </p:sp>
      <p:sp>
        <p:nvSpPr>
          <p:cNvPr id="26626" name="AutoShape 2"/>
          <p:cNvSpPr>
            <a:spLocks noChangeAspect="1" noChangeArrowheads="1"/>
          </p:cNvSpPr>
          <p:nvPr/>
        </p:nvSpPr>
        <p:spPr bwMode="auto">
          <a:xfrm>
            <a:off x="63500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/>
          <p:cNvSpPr>
            <a:spLocks noChangeAspect="1" noChangeArrowheads="1"/>
          </p:cNvSpPr>
          <p:nvPr/>
        </p:nvSpPr>
        <p:spPr bwMode="auto">
          <a:xfrm>
            <a:off x="63500" y="-762000"/>
            <a:ext cx="2857500" cy="1600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se1.mm.bing.net/th?&amp;id=OIP.M8f551f85823a7da79d7f9be711a0312eH0&amp;w=264&amp;h=198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36000" cy="647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685800"/>
            <a:ext cx="556260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How  are You Doing Spiritually?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78486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 Times New Roman"/>
              </a:rPr>
              <a:t>Q: Why should you care about the time used during this sharing time?</a:t>
            </a:r>
            <a:endParaRPr lang="en-US" sz="2800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181600"/>
            <a:ext cx="80772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A: To avoid using too much time with one student</a:t>
            </a:r>
            <a:endParaRPr lang="en-US" sz="2800" dirty="0">
              <a:latin typeface=" 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943600"/>
            <a:ext cx="70866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 Times New Roman"/>
              </a:rPr>
              <a:t>A: To tactfully keep the group on the subject</a:t>
            </a:r>
            <a:endParaRPr lang="en-US" sz="2800" dirty="0">
              <a:latin typeface=" 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286000"/>
            <a:ext cx="5562600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Describe Your Relationship With Jesus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lawinaction.ca/sites/default/files/galleries/images/file03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38200"/>
            <a:ext cx="9063519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19600" y="1905000"/>
            <a:ext cx="47244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Describe Their Secret Place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48200"/>
            <a:ext cx="8534400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Tell how you identified students on your List of Students Away from God?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0616"/>
            <a:ext cx="647700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Accountability for Session #2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40386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 Times New Roman"/>
              </a:rPr>
              <a:t>Tell Your story</a:t>
            </a:r>
            <a:endParaRPr lang="en-US" sz="3600" dirty="0">
              <a:solidFill>
                <a:schemeClr val="bg1"/>
              </a:solidFill>
              <a:latin typeface=" 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838200"/>
            <a:ext cx="64770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Ask Student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819400"/>
            <a:ext cx="86106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Select and read your Journal entry for one morning this past week.  Read what you learned from the chapter of John read this morning.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5867400"/>
            <a:ext cx="44958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 Times New Roman"/>
              </a:rPr>
              <a:t>Repeat Proverbs 3: 5-6</a:t>
            </a:r>
            <a:endParaRPr lang="en-US" sz="3200" dirty="0">
              <a:solidFill>
                <a:schemeClr val="tx1"/>
              </a:solidFill>
              <a:latin typeface=" 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1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radayschools.com/wp-content/uploads/more-thn-one-ans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77200" cy="679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4495800"/>
            <a:ext cx="74676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 Times New Roman"/>
              </a:rPr>
              <a:t>Q: Why should the students answer with sentences rather than a single word?</a:t>
            </a:r>
            <a:endParaRPr lang="en-US" sz="2800" dirty="0">
              <a:latin typeface=" 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562600"/>
            <a:ext cx="61722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 Times New Roman"/>
              </a:rPr>
              <a:t>A: To get out of the shy box and learn to express him/herself more clearly</a:t>
            </a:r>
            <a:endParaRPr lang="en-US" sz="2800" dirty="0">
              <a:latin typeface=" 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42672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</a:rPr>
              <a:t>Vision Casting: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ts3.mm.bing.net/th?id=H.4926788040262134&amp;pid=1.7&amp;w=190&amp;h=164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3192"/>
            <a:ext cx="4152901" cy="3584608"/>
          </a:xfrm>
          <a:prstGeom prst="rect">
            <a:avLst/>
          </a:prstGeom>
          <a:noFill/>
        </p:spPr>
      </p:pic>
      <p:pic>
        <p:nvPicPr>
          <p:cNvPr id="1028" name="Picture 4" descr="http://ts2.mm.bing.net/th?id=H.4547688508097921&amp;pid=1.7&amp;w=188&amp;h=178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76400"/>
            <a:ext cx="4343400" cy="4112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tablebellingham.org/wp-content/uploads/2012/04/acts-1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4876800"/>
            <a:ext cx="17526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 Times New Roman"/>
              </a:rPr>
              <a:t>Your School</a:t>
            </a:r>
            <a:endParaRPr lang="en-US" sz="2400" b="1" dirty="0">
              <a:latin typeface=" 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581400"/>
            <a:ext cx="24384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 Times New Roman"/>
              </a:rPr>
              <a:t>Other Schools in Your Town.</a:t>
            </a:r>
            <a:endParaRPr lang="en-US" sz="2400" b="1" dirty="0">
              <a:latin typeface=" 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514600"/>
            <a:ext cx="2971800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 Times New Roman"/>
              </a:rPr>
              <a:t>Other Schools in Your Country</a:t>
            </a:r>
            <a:endParaRPr lang="en-US" sz="2400" b="1" dirty="0">
              <a:latin typeface=" 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838200"/>
            <a:ext cx="25908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 Times New Roman"/>
              </a:rPr>
              <a:t>Schools</a:t>
            </a:r>
          </a:p>
          <a:p>
            <a:pPr algn="ctr"/>
            <a:r>
              <a:rPr lang="en-US" sz="2400" b="1" dirty="0" smtClean="0">
                <a:latin typeface=" Times New Roman"/>
              </a:rPr>
              <a:t>In Other Countries</a:t>
            </a:r>
            <a:endParaRPr lang="en-US" sz="2400" b="1" dirty="0">
              <a:latin typeface=" 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4114800"/>
            <a:ext cx="19812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Acts 1:8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2057400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You are Promised Power to Share Your Story With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839</Words>
  <Application>Microsoft Office PowerPoint</Application>
  <PresentationFormat>On-screen Show (4:3)</PresentationFormat>
  <Paragraphs>94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T4T</dc:title>
  <dc:creator>John</dc:creator>
  <cp:lastModifiedBy>John</cp:lastModifiedBy>
  <cp:revision>462</cp:revision>
  <dcterms:created xsi:type="dcterms:W3CDTF">2006-08-16T00:00:00Z</dcterms:created>
  <dcterms:modified xsi:type="dcterms:W3CDTF">2017-01-19T15:42:52Z</dcterms:modified>
</cp:coreProperties>
</file>