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4" r:id="rId2"/>
    <p:sldId id="286" r:id="rId3"/>
    <p:sldId id="276" r:id="rId4"/>
    <p:sldId id="322" r:id="rId5"/>
    <p:sldId id="280" r:id="rId6"/>
    <p:sldId id="281" r:id="rId7"/>
    <p:sldId id="287" r:id="rId8"/>
    <p:sldId id="290" r:id="rId9"/>
    <p:sldId id="324" r:id="rId10"/>
    <p:sldId id="297" r:id="rId11"/>
    <p:sldId id="291" r:id="rId12"/>
    <p:sldId id="326" r:id="rId13"/>
    <p:sldId id="293" r:id="rId14"/>
    <p:sldId id="294" r:id="rId15"/>
    <p:sldId id="292" r:id="rId16"/>
    <p:sldId id="305" r:id="rId17"/>
    <p:sldId id="295" r:id="rId18"/>
    <p:sldId id="296" r:id="rId19"/>
    <p:sldId id="306" r:id="rId20"/>
    <p:sldId id="308" r:id="rId21"/>
    <p:sldId id="310" r:id="rId22"/>
    <p:sldId id="311" r:id="rId23"/>
    <p:sldId id="312" r:id="rId24"/>
    <p:sldId id="313" r:id="rId25"/>
    <p:sldId id="319" r:id="rId26"/>
    <p:sldId id="32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1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2472" y="-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C4097-D591-4103-AE8F-14C1C3D093B6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5D5EE-5E08-407D-8E12-405EE24D84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721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5D5EE-5E08-407D-8E12-405EE24D842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FCBBE-D6F4-44E4-A0A5-0B20296C02F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FCBBE-D6F4-44E4-A0A5-0B20296C02F8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olden_Rule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socialwebthing.com/wp-content/uploads/2012/09/student_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9088153" cy="6067424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276600"/>
            <a:ext cx="2209800" cy="60960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</a:rPr>
              <a:t>Equipping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838200"/>
            <a:ext cx="762000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E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1371600"/>
            <a:ext cx="762000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S</a:t>
            </a:r>
            <a:endParaRPr lang="en-US" sz="60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352800" y="4191000"/>
            <a:ext cx="1905000" cy="609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Students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679141" y="4191000"/>
            <a:ext cx="2667000" cy="76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Session 3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844211" y="5118847"/>
            <a:ext cx="4336859" cy="149710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Moral Boundaries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52400" y="5105400"/>
            <a:ext cx="4495800" cy="1524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 Change The World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  <p:bldP spid="7" grpId="0" build="p" animBg="1"/>
      <p:bldP spid="10" grpId="0" build="p" animBg="1"/>
      <p:bldP spid="11" grpId="0" build="p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tuffimadeformyfutureteacherself.files.wordpress.com/2013/12/class-clip-ar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089136" cy="4959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819400" y="609600"/>
            <a:ext cx="4038600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Girls follow the Adult Lady Teacher into another room for the rest of Discipleship Lesson #3.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4953000"/>
            <a:ext cx="4038600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Boys remain here for the rest of Discipleship Lesson #3.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cienceblogs.com/startswithabang/files/2012/12/c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394245"/>
            <a:ext cx="8978900" cy="6006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14400" y="762000"/>
            <a:ext cx="5562600" cy="1200329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God Created the Universe, He owns it, and He established the rules for its proper operation, Including your purpose for life.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2333740"/>
            <a:ext cx="4343400" cy="83099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Satan is your Spiritual Enemy and he perverts God’s Holy rules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5486400"/>
            <a:ext cx="2967210" cy="95410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Example: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Sex before marriage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429000"/>
            <a:ext cx="3733800" cy="181588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God’s Rule for a Fulfilled Life is to know your purpose and prefer Others over Self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3581400"/>
            <a:ext cx="4114800" cy="181588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Satan Perverts God’s Rule by tempting You to Enjoy Instant, Selfish, Gratification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dot.gov/sites/dot.dev/files/pictures/distrac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4824"/>
            <a:ext cx="9020962" cy="603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436" y="214312"/>
            <a:ext cx="55626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</a:rPr>
              <a:t>What occupies </a:t>
            </a:r>
            <a:r>
              <a:rPr lang="en-US" sz="2800" b="1" dirty="0" smtClean="0">
                <a:solidFill>
                  <a:srgbClr val="0070C0"/>
                </a:solidFill>
              </a:rPr>
              <a:t>most of our lives, is simple </a:t>
            </a:r>
            <a:r>
              <a:rPr lang="en-US" sz="2800" b="1" i="1" dirty="0" smtClean="0">
                <a:solidFill>
                  <a:schemeClr val="tx1"/>
                </a:solidFill>
              </a:rPr>
              <a:t>distraction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63500" y="-1333500"/>
            <a:ext cx="4572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/>
          <p:cNvSpPr>
            <a:spLocks noChangeAspect="1" noChangeArrowheads="1"/>
          </p:cNvSpPr>
          <p:nvPr/>
        </p:nvSpPr>
        <p:spPr bwMode="auto">
          <a:xfrm>
            <a:off x="215900" y="-1181100"/>
            <a:ext cx="4572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368300" y="-1028700"/>
            <a:ext cx="4572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509" y="4343400"/>
            <a:ext cx="3943271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We tend to depend upon SELF more than on our Savior.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166093" y="2286000"/>
            <a:ext cx="3943271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Too often we get distracted from the really important things of life.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19255" y="5098906"/>
            <a:ext cx="3943271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We are instructed to seek first the Kingdom and all necessary things of life will be provided (Matthew 6:33)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808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533400" y="568037"/>
            <a:ext cx="8305800" cy="6248400"/>
          </a:xfrm>
          <a:prstGeom prst="cloud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1673" y="1534552"/>
            <a:ext cx="426720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live in a Culture of Lies: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0655" y="1603965"/>
            <a:ext cx="3657600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Everyone is having sex.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286000"/>
            <a:ext cx="39624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You can’t live without sex.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2971800"/>
            <a:ext cx="3657600" cy="83099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Sex is a natural part of a loving relationship.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962400"/>
            <a:ext cx="3657600" cy="83099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 Sex is a natural part of growing up.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4572000"/>
            <a:ext cx="4267200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5. Sex outside of marriage would cease to be a problem if teens would just wear condoms.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5867400"/>
            <a:ext cx="3657600" cy="46166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6. Sex makes life better.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229289"/>
            <a:ext cx="67818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Our Spiritual Enemy, Satan, perverts good things to distract us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giftedguru.com/wp-content/uploads/2012/08/wri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2186"/>
            <a:ext cx="9556617" cy="70201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685800"/>
            <a:ext cx="3505200" cy="5232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How Far is Too Far?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1524000"/>
            <a:ext cx="49530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Where Should You Draw the Line?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743200"/>
            <a:ext cx="35052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The further you go, the faster you go!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3124200"/>
            <a:ext cx="41148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The further you go, the further you want to go!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343400"/>
            <a:ext cx="41148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The further you go, the harder it is to go back!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5562600"/>
            <a:ext cx="35052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Where you draw the line determines a lot.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 rot="10800000">
            <a:off x="1676400" y="0"/>
            <a:ext cx="5486400" cy="685800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990600"/>
            <a:ext cx="3352800" cy="1200329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God Created Males and Females for Intimate Marriage.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2438400"/>
            <a:ext cx="33528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Satan’s Perversion is,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Why Wait Till Marriage?”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114800"/>
            <a:ext cx="38862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Christians are Instructed to Establish Boundaries Beyond Which they will not go.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1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periodwise.com/wp-content/uploads/2013/10/Puberty1.jpg"/>
          <p:cNvPicPr>
            <a:picLocks noChangeAspect="1" noChangeArrowheads="1"/>
          </p:cNvPicPr>
          <p:nvPr/>
        </p:nvPicPr>
        <p:blipFill>
          <a:blip r:embed="rId2" cstate="print"/>
          <a:srcRect t="3226" b="15054"/>
          <a:stretch>
            <a:fillRect/>
          </a:stretch>
        </p:blipFill>
        <p:spPr bwMode="auto">
          <a:xfrm>
            <a:off x="152262" y="762000"/>
            <a:ext cx="8991738" cy="6050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57200" y="228600"/>
            <a:ext cx="39624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Satan’s Greatest Tool to Ruin a Person’s Christian Witness is: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762000"/>
            <a:ext cx="2590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Perverted Sex!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971800"/>
            <a:ext cx="2286000" cy="2246769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God Designed Boys and Girls to go through a maturing phase called: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5473005"/>
            <a:ext cx="7239000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2060"/>
                </a:solidFill>
              </a:rPr>
              <a:t>God’s purpose for this physical characteristic is to cause a mutual attraction between males and females for marriage.</a:t>
            </a:r>
            <a:endParaRPr lang="en-US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838200"/>
            <a:ext cx="2667000" cy="5232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For Young Men: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457200"/>
            <a:ext cx="4800600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Men focus on the physical aspect of their relationship with women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981200"/>
            <a:ext cx="4114800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Sexual experience now does not translate into sexual fulfillment later.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2209800"/>
            <a:ext cx="2667000" cy="95410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The very opposite is true.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581400"/>
            <a:ext cx="7162800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The best thing a young man can do now to ensure a good relationship with his future wife is learn how to honor and respect the women God has already put in his life: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4953000"/>
            <a:ext cx="2057400" cy="138499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His Mom, Sister, Classmates 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914400"/>
            <a:ext cx="3200400" cy="5232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For Young Women: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457200"/>
            <a:ext cx="4800600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Women focus on the relational side of things even when there is only a fragile, temporary relationship in place.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981200"/>
            <a:ext cx="3429000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A teenage girl looks for assurance of commitment once things start to heat up physically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2895600"/>
            <a:ext cx="4114800" cy="2677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As the physical involvement increases, she wants more and more reassurance from her boyfriend that he really cares for her.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1.bp.blogspot.com/-sOHjGmoFfi8/UxDDz4cVxyI/AAAAAAAABbU/vmEoxOspTBU/s1600/171237_496734471595_1441383_o.jpg"/>
          <p:cNvPicPr>
            <a:picLocks noChangeAspect="1" noChangeArrowheads="1"/>
          </p:cNvPicPr>
          <p:nvPr/>
        </p:nvPicPr>
        <p:blipFill>
          <a:blip r:embed="rId2" cstate="print"/>
          <a:srcRect b="6621"/>
          <a:stretch>
            <a:fillRect/>
          </a:stretch>
        </p:blipFill>
        <p:spPr bwMode="auto">
          <a:xfrm>
            <a:off x="228600" y="990600"/>
            <a:ext cx="8636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524000" y="4800600"/>
            <a:ext cx="7315200" cy="16927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Satan’s plan is to steal, kill and destroy the beautiful life God has in store for them by tempting them with instant gratification </a:t>
            </a:r>
          </a:p>
          <a:p>
            <a:pPr algn="ctr"/>
            <a:r>
              <a:rPr lang="en-US" sz="2000" dirty="0" smtClean="0"/>
              <a:t>(John 10:10).</a:t>
            </a:r>
            <a:endParaRPr lang="en-US" sz="2000" dirty="0"/>
          </a:p>
        </p:txBody>
      </p:sp>
      <p:pic>
        <p:nvPicPr>
          <p:cNvPr id="35844" name="Picture 4" descr="http://media-cache-ak0.pinimg.com/736x/b9/a7/67/b9a7673d041b6cf09edbbd640143ecba.jpg"/>
          <p:cNvPicPr>
            <a:picLocks noChangeAspect="1" noChangeArrowheads="1"/>
          </p:cNvPicPr>
          <p:nvPr/>
        </p:nvPicPr>
        <p:blipFill>
          <a:blip r:embed="rId3" cstate="print"/>
          <a:srcRect b="10129"/>
          <a:stretch>
            <a:fillRect/>
          </a:stretch>
        </p:blipFill>
        <p:spPr bwMode="auto">
          <a:xfrm>
            <a:off x="457200" y="1295400"/>
            <a:ext cx="8389495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4800" y="152400"/>
            <a:ext cx="67818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Whereas God’s plan is to prepare males and females for genuine intimacy in Marriage,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dn01.dailycaller.com/wp-content/uploads/2013/03/student-prayer-Getty-Images-e1363429307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8321093" cy="3581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" y="990600"/>
            <a:ext cx="36576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Student Led Prayer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ts1.mm.bing.net/th?&amp;id=HN.608024067700099321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626" y="1828800"/>
            <a:ext cx="8970374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724400" y="5320605"/>
            <a:ext cx="4191000" cy="95410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Pray for the Members of the Group and Classmates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se1.mm.bing.net/th?&amp;id=OIP.Mf2d213ddd36ac2c48f6d8730cd4de6b8H0&amp;w=300&amp;h=201&amp;c=0&amp;pid=1.9&amp;rs=0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783" y="345504"/>
            <a:ext cx="9173783" cy="616699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152400"/>
            <a:ext cx="6553200" cy="107721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Where You Draw the Line Establishes Where Satan’s Temptation Starts!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676400"/>
            <a:ext cx="3581400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God is not against Sex.  He Created it.  God is not against Students.  He Created them.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1295400"/>
            <a:ext cx="40386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God is not against their having Sex.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But they must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wait for marriage.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3429000"/>
            <a:ext cx="2286000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Sex is not for mature people.  Sex is not for ready people.  Sex is not for in-love people.  Sex is for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Married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people.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4114800"/>
            <a:ext cx="66294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Why?  Because Sex is not physical; it is relational.  It is to be reserved for the unique, committed, multifaceted relationship of marriage.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5410200"/>
            <a:ext cx="5105400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Only between man and wife can sex be the wonderful and intimate experience that God always intended.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s1.mm.bing.net/th?&amp;id=HN.608003559231000391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2105025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4" name="Picture 4" descr="http://ts2.mm.bing.net/th?&amp;id=HN.608008653056508821&amp;w=300&amp;h=300&amp;c=0&amp;pid=1.9&amp;rs=0&amp;p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447800"/>
            <a:ext cx="3776494" cy="2505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6" name="Picture 6" descr="http://www.imagesource.com/Doc/IS0/Media/TR4_WATERMARKED/b/d/3/3/IE191-0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429000"/>
            <a:ext cx="4152900" cy="3114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8" name="Picture 8" descr="http://www.acclaimclipart.com/free_clipart_images/shy_boy_and_girl_holding_hands_0071-0905-2919-4511_SM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2819400"/>
            <a:ext cx="2286000" cy="3571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667000" y="838200"/>
            <a:ext cx="320040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Holding Hands?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ts4.mm.bing.net/th?&amp;id=HN.608046873981291603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494" y="1143000"/>
            <a:ext cx="3101606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8" name="Picture 6" descr="http://ts4.mm.bing.net/th?&amp;id=HN.608038601872704237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2857500" cy="1895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20" name="Picture 8" descr="http://ts2.mm.bing.net/th?&amp;id=HN.607989037948208582&amp;w=300&amp;h=300&amp;c=0&amp;pid=1.9&amp;rs=0&amp;p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895600"/>
            <a:ext cx="1905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22" name="Picture 10" descr="http://ts1.mm.bing.net/th?&amp;id=HN.608007046739790928&amp;w=300&amp;h=300&amp;c=0&amp;pid=1.9&amp;rs=0&amp;p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2286000"/>
            <a:ext cx="1905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24" name="Picture 12" descr="http://ts3.mm.bing.net/th?&amp;id=HN.608048179646039344&amp;w=300&amp;h=300&amp;c=0&amp;pid=1.9&amp;rs=0&amp;p=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3962400"/>
            <a:ext cx="36576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3505200" y="304800"/>
            <a:ext cx="35052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Arm Around Shoulder?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ts1.mm.bing.net/th?id=HN.608014863579219228&amp;w=250&amp;h=176&amp;c=7&amp;rs=1&amp;pid=1.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2514600"/>
            <a:ext cx="2514600" cy="1770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ts1.mm.bing.net/th?&amp;id=HN.608018114871690653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57200"/>
            <a:ext cx="3143249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6" name="Picture 8" descr="http://ts3.mm.bing.net/th?&amp;id=HN.608014734735509034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124200"/>
            <a:ext cx="2667000" cy="355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302" name="Picture 14" descr="http://ts2.mm.bing.net/th?&amp;id=HN.608037639790004722&amp;w=300&amp;h=300&amp;c=0&amp;pid=1.9&amp;rs=0&amp;p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33400"/>
            <a:ext cx="36576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8" name="Picture 10" descr="http://ts2.mm.bing.net/th?&amp;id=HN.608027980412617938&amp;w=300&amp;h=300&amp;c=0&amp;pid=1.9&amp;rs=0&amp;p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191000"/>
            <a:ext cx="3431872" cy="2276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http://img.allw.mn/content/inspiration/2013/07/2_your-first-kiss.jpg"/>
          <p:cNvPicPr>
            <a:picLocks noChangeAspect="1" noChangeArrowheads="1"/>
          </p:cNvPicPr>
          <p:nvPr/>
        </p:nvPicPr>
        <p:blipFill>
          <a:blip r:embed="rId6" cstate="print"/>
          <a:srcRect l="24000" r="2400" b="16168"/>
          <a:stretch>
            <a:fillRect/>
          </a:stretch>
        </p:blipFill>
        <p:spPr bwMode="auto">
          <a:xfrm>
            <a:off x="2438400" y="1066800"/>
            <a:ext cx="35052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http://3.bp.blogspot.com/_0GcmYMyXado/TLS2uzXh21I/AAAAAAAAArk/h7ayvmlKCRc/s1600/-famous-kisses-4123691-751-8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3657600"/>
            <a:ext cx="2668215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048000" y="152400"/>
            <a:ext cx="24384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First Kiss?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1066800"/>
            <a:ext cx="3429000" cy="501675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This Concludes our First Discipleship Class on Moral Boundaries</a:t>
            </a:r>
          </a:p>
          <a:p>
            <a:pPr algn="ctr"/>
            <a:r>
              <a:rPr lang="en-US" sz="4000" dirty="0" smtClean="0"/>
              <a:t>We will continue Next Week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3352800"/>
            <a:ext cx="3733800" cy="193899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Girls Join the Boys for Goal Setting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7467600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6. Goal Setting and Prayer for Session 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066800"/>
            <a:ext cx="7010400" cy="52322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Boys Perform a Good Deed for a Girl Student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362200"/>
            <a:ext cx="525780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Continue Daily Bible Study, Prayers and Meditation.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3581400"/>
            <a:ext cx="5029200" cy="5232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Pray for the Names on your List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635" y="4190999"/>
            <a:ext cx="4572000" cy="58477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Pray for your classmates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4825425"/>
            <a:ext cx="6934200" cy="58477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Tell Your Story to a student on your list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94529" y="6150114"/>
            <a:ext cx="5791200" cy="70788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Memorize Philippines 4:13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1752600"/>
            <a:ext cx="7010400" cy="52322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Girls Perform a Good Deed for a Boy Student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776" y="5511225"/>
            <a:ext cx="6934200" cy="58477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Meditate on your Bridge to the Gospel.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0" y="0"/>
            <a:ext cx="9144000" cy="6858000"/>
          </a:xfrm>
          <a:prstGeom prst="left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990600"/>
            <a:ext cx="6705600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You will be asked to share the results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of Your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goals at next week’s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meeting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3886200"/>
            <a:ext cx="6705600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Our Next ES Session will Continue our teaching on Moral Boundaries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seeksafely.org/wp-content/uploads/2014/03/measuring-spirituality-relig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115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62000" y="228600"/>
            <a:ext cx="7772400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How  are You Doing Spiritually?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5181600"/>
            <a:ext cx="6400800" cy="14465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How are your times in your secret place?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82782" y="4114800"/>
            <a:ext cx="7772400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Each Student Briefly Share: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agon 6"/>
          <p:cNvSpPr/>
          <p:nvPr/>
        </p:nvSpPr>
        <p:spPr>
          <a:xfrm>
            <a:off x="0" y="0"/>
            <a:ext cx="9144000" cy="685800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2905780"/>
            <a:ext cx="807720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Share how you met the new names you added.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267200"/>
            <a:ext cx="5943600" cy="107721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Tell Your Story, Your Bridge to the Gospel, and recite John 3:16.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52400"/>
            <a:ext cx="67056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Accountability for Session #3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838200"/>
            <a:ext cx="91440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Share some things you journaled this week in your Secret Place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1981199"/>
            <a:ext cx="73152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Which Chapters of the Bible are you now studying ?  Tell how you truly feel about spending time reading the Bible.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44235" y="4805809"/>
            <a:ext cx="22098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Recite Acts 1:8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6400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81000" y="5562600"/>
            <a:ext cx="8534400" cy="95410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Q: What are some things you have given up to make time to study your Bible, pray, and journal daily?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3581400"/>
            <a:ext cx="899160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How has confessing known sins affected your time of prayer?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8433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35052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Vision Casting: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ts4.mm.bing.net/th?id=H.4618113081935551&amp;pid=1.7&amp;w=225&amp;h=188&amp;c=7&amp;rs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43000"/>
            <a:ext cx="3429000" cy="2865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2" name="Picture 4" descr="http://ts4.mm.bing.net/th?id=H.4850801513202291&amp;pid=1.7&amp;w=206&amp;h=166&amp;c=7&amp;rs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685800"/>
            <a:ext cx="4066140" cy="3276600"/>
          </a:xfrm>
          <a:prstGeom prst="rect">
            <a:avLst/>
          </a:prstGeom>
          <a:noFill/>
        </p:spPr>
      </p:pic>
      <p:pic>
        <p:nvPicPr>
          <p:cNvPr id="12294" name="Picture 6" descr="http://ts3.mm.bing.net/th?id=H.4538926764525546&amp;pid=1.7&amp;w=250&amp;h=188&amp;c=7&amp;rs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222" y="3429000"/>
            <a:ext cx="3647870" cy="2743200"/>
          </a:xfrm>
          <a:prstGeom prst="rect">
            <a:avLst/>
          </a:prstGeom>
          <a:noFill/>
        </p:spPr>
      </p:pic>
      <p:pic>
        <p:nvPicPr>
          <p:cNvPr id="12296" name="Picture 8" descr="http://ts2.mm.bing.net/th?id=H.4891917189121781&amp;pid=1.7&amp;w=145&amp;h=188&amp;c=7&amp;rs=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3733800"/>
            <a:ext cx="2209800" cy="2865122"/>
          </a:xfrm>
          <a:prstGeom prst="rect">
            <a:avLst/>
          </a:prstGeom>
          <a:noFill/>
        </p:spPr>
      </p:pic>
      <p:pic>
        <p:nvPicPr>
          <p:cNvPr id="12298" name="Picture 10" descr="http://ts3.mm.bing.net/th?id=H.4659258828588298&amp;pid=1.7&amp;w=250&amp;h=177&amp;c=7&amp;rs=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55691" y="4038600"/>
            <a:ext cx="3444065" cy="2438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62400" y="152400"/>
            <a:ext cx="40386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Can-Do Attitude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22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edia-cache-ak0.pinimg.com/736x/e1/66/08/e16608932102f801d21e061f6f4885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52399"/>
            <a:ext cx="3276600" cy="5250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524000" y="5562600"/>
            <a:ext cx="6019800" cy="107721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Greatest Barrier to success is the Fear of Failure!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562600"/>
            <a:ext cx="8153400" cy="10772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Our Attitudes Determine our Effectiveness; </a:t>
            </a:r>
          </a:p>
          <a:p>
            <a:pPr algn="ctr"/>
            <a:r>
              <a:rPr lang="en-US" sz="3200" dirty="0" smtClean="0"/>
              <a:t>“</a:t>
            </a:r>
            <a:r>
              <a:rPr lang="en-US" sz="3200" i="1" dirty="0" smtClean="0"/>
              <a:t>I Can</a:t>
            </a:r>
            <a:r>
              <a:rPr lang="en-US" sz="3200" dirty="0" smtClean="0"/>
              <a:t>” or “</a:t>
            </a:r>
            <a:r>
              <a:rPr lang="en-US" sz="3200" i="1" dirty="0" smtClean="0"/>
              <a:t>I Can’t</a:t>
            </a:r>
            <a:r>
              <a:rPr lang="en-US" sz="3200" dirty="0" smtClean="0"/>
              <a:t>” – Which is Yours?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5486400"/>
            <a:ext cx="59436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Jesus’ Commission provides us with a  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Can-Do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Attitude.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pringarborfm.org/images/uploads/generic/YTMoralBoundaries538s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065031" cy="5105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4343400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Discipleship Lesson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181600"/>
            <a:ext cx="8991600" cy="156966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 example of a moral code is the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3" tooltip="Golden Rule"/>
              </a:rPr>
              <a:t>Golden Rule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which states that, "One should treat others as one would like others to treat oneself."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0.21646 L 0.00434 -0.1165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mslearning1.files.wordpress.com/2012/07/relationships.jpg"/>
          <p:cNvPicPr>
            <a:picLocks noChangeAspect="1" noChangeArrowheads="1"/>
          </p:cNvPicPr>
          <p:nvPr/>
        </p:nvPicPr>
        <p:blipFill>
          <a:blip r:embed="rId2" cstate="print"/>
          <a:srcRect b="6593"/>
          <a:stretch>
            <a:fillRect/>
          </a:stretch>
        </p:blipFill>
        <p:spPr bwMode="auto">
          <a:xfrm>
            <a:off x="1447800" y="96297"/>
            <a:ext cx="7239000" cy="6761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52400" y="76200"/>
            <a:ext cx="8839200" cy="107721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 Accomplish Your Purpose in Life, You must Have Proper Relationships: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200400"/>
            <a:ext cx="2286000" cy="156966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Your Relationship with Jesus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4953000"/>
            <a:ext cx="3352800" cy="156966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Your Relationship with Other Students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181600"/>
            <a:ext cx="3505200" cy="15696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Your Relationship with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Your Parents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injuredworkerssupport.org.au/wp-content/uploads/2012/12/right-way-wrong-w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57200"/>
            <a:ext cx="9165693" cy="6096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04800"/>
            <a:ext cx="3810000" cy="5847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Examples of Morals: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600200"/>
            <a:ext cx="2438400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Promise Keeper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2133600"/>
            <a:ext cx="1905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 not Cheat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9800" y="1524000"/>
            <a:ext cx="27432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Treat others as You want to be Treated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3429000"/>
            <a:ext cx="2438400" cy="83099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 not have Sex Before Marriage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2743200"/>
            <a:ext cx="1981200" cy="46166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 not Gossip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6096000"/>
            <a:ext cx="1752600" cy="46166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Truthful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4419600"/>
            <a:ext cx="25146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 not Vandalize Property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5486400"/>
            <a:ext cx="23622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prstDash val="dashDot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Courage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71800" y="6096000"/>
            <a:ext cx="2362200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Trustworthy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72200" y="6096000"/>
            <a:ext cx="18288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 not Judge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00400" y="5486400"/>
            <a:ext cx="2133600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Dependable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48400" y="5486400"/>
            <a:ext cx="23622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Respect Others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00400" y="4876800"/>
            <a:ext cx="1828800" cy="461665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Forgiving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00400" y="3886200"/>
            <a:ext cx="243840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Self Control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19200" y="1066800"/>
            <a:ext cx="19812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Integrity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15000" y="4419600"/>
            <a:ext cx="3048000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Accountable and Responsible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43600" y="914400"/>
            <a:ext cx="2133600" cy="46166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Patience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91400" y="2667000"/>
            <a:ext cx="1219200" cy="461665"/>
          </a:xfrm>
          <a:prstGeom prst="rect">
            <a:avLst/>
          </a:prstGeom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Loyal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67400" y="3810000"/>
            <a:ext cx="2667000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Respect Yourself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67400" y="3276600"/>
            <a:ext cx="3048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Tolerant of Differences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52800" y="3124200"/>
            <a:ext cx="1981200" cy="461665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Seek Justice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05400" y="2590800"/>
            <a:ext cx="19812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Humility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57600" y="1371600"/>
            <a:ext cx="2057400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Serve Others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24200" y="2286000"/>
            <a:ext cx="1828800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Generous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6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7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0.00624 L 0.31666 -0.26018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-13300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9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0" grpId="2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2815</TotalTime>
  <Words>1119</Words>
  <Application>Microsoft Office PowerPoint</Application>
  <PresentationFormat>On-screen Show (4:3)</PresentationFormat>
  <Paragraphs>129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John</cp:lastModifiedBy>
  <cp:revision>306</cp:revision>
  <dcterms:created xsi:type="dcterms:W3CDTF">2006-08-16T00:00:00Z</dcterms:created>
  <dcterms:modified xsi:type="dcterms:W3CDTF">2017-01-19T16:43:14Z</dcterms:modified>
</cp:coreProperties>
</file>