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323" r:id="rId3"/>
    <p:sldId id="286" r:id="rId4"/>
    <p:sldId id="318" r:id="rId5"/>
    <p:sldId id="314" r:id="rId6"/>
    <p:sldId id="298" r:id="rId7"/>
    <p:sldId id="299" r:id="rId8"/>
    <p:sldId id="302" r:id="rId9"/>
    <p:sldId id="300" r:id="rId10"/>
    <p:sldId id="294" r:id="rId11"/>
    <p:sldId id="303" r:id="rId12"/>
    <p:sldId id="312" r:id="rId13"/>
    <p:sldId id="315" r:id="rId14"/>
    <p:sldId id="284" r:id="rId15"/>
    <p:sldId id="31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6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097-D591-4103-AE8F-14C1C3D093B6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5D5EE-5E08-407D-8E12-405EE24D84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2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socialwebthing.com/wp-content/uploads/2012/09/student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88" y="609600"/>
            <a:ext cx="9088153" cy="6067424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2209800" cy="6096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</a:rPr>
              <a:t>Equipping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1143000"/>
            <a:ext cx="7620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E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600200"/>
            <a:ext cx="7620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S</a:t>
            </a:r>
            <a:endParaRPr lang="en-US" sz="60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33800" y="4495800"/>
            <a:ext cx="1752600" cy="609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456829" y="4648200"/>
            <a:ext cx="2590800" cy="68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Session 4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495800" y="5481918"/>
            <a:ext cx="4495800" cy="137608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On Moral Boundaries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5334000"/>
            <a:ext cx="4495800" cy="152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Change The World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build="p" animBg="1"/>
      <p:bldP spid="10" grpId="0" build="p" animBg="1"/>
      <p:bldP spid="11" grpId="0" build="p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therightreflection.com/wp-content/uploads/2015/04/line_in_sand_RR_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4800" y="1524000"/>
            <a:ext cx="4419600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How Far is Too Far?</a:t>
            </a:r>
            <a:endParaRPr lang="en-US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5334000"/>
            <a:ext cx="4724400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 Will You Draw the Line?</a:t>
            </a:r>
            <a:endParaRPr lang="en-US" sz="4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28600"/>
            <a:ext cx="7772400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Discipleship - More On Moral Boundaries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981200"/>
            <a:ext cx="2743200" cy="304698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Where Should You Draw the Boundary Beyond  which You will Not Cross?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tse1.mm.bing.net/th?&amp;id=OIP.Md714ec7e2061c8f4885baeac6e28cf3co0&amp;w=152&amp;h=198&amp;c=0&amp;pid=1.9&amp;rs=0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6873" y="0"/>
            <a:ext cx="52647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xa1265.files.wordpress.com/2014/03/boundaries__having_healthy_relationsh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609600"/>
            <a:ext cx="44196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Moral Boundary Choices are up to You.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4038600"/>
            <a:ext cx="44196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Quality Life is on this Side.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7467600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6. Goal Setting and Prayer for Session 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066800"/>
            <a:ext cx="8001000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Boys Perform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another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Good Deed for a Girl Student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362200"/>
            <a:ext cx="52578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Continue Daily Bible Study, Prayers and Meditation.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3581400"/>
            <a:ext cx="5029200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Pray for the Names on your List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191000"/>
            <a:ext cx="4572000" cy="58477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Pray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for your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classmates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4876800"/>
            <a:ext cx="6934200" cy="10772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Tell Your Story to a student on your list and Bridge to the Gospel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096000"/>
            <a:ext cx="4343400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Memorize Luke 9:23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1752600"/>
            <a:ext cx="7924800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Girls Perform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another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Good Deed for a Boy Student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1066800"/>
            <a:ext cx="3429000" cy="255454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This Concludes our ES Sessions on Moral Boundaries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429000"/>
            <a:ext cx="3733800" cy="255454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Girls Join the Boys for Schedule Announcements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2590800"/>
            <a:ext cx="3810000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Next Week We Will Study </a:t>
            </a:r>
          </a:p>
          <a:p>
            <a:pPr algn="ctr"/>
            <a:r>
              <a:rPr lang="en-US" sz="3600" b="1" i="1" dirty="0" smtClean="0"/>
              <a:t>Healthy Friendships </a:t>
            </a:r>
            <a:endParaRPr lang="en-US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ersonal Stuff\Church\Discipleship\Lost Sheep Ministries\EC - Change the World\Change the World - Curriculum\Intro to Change the World - JPG\Slide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331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gsda.org/wp-content/uploads/2009/06/Copy-of-IMG0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03" y="228600"/>
            <a:ext cx="8849547" cy="662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33400" y="685800"/>
            <a:ext cx="40386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Student Led Prayer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Pray for Holy Spirit led boldness to Draw Moral lines across which you will not cross.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ithsmessenger.com/wp-content/uploads/2013/05/growth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098283" cy="6074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683327" y="3837057"/>
            <a:ext cx="70104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How are You Doing Spiritually?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7709" y="4686273"/>
            <a:ext cx="67056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How </a:t>
            </a:r>
            <a:r>
              <a:rPr lang="en-US" sz="3200" smtClean="0"/>
              <a:t>is your times </a:t>
            </a:r>
            <a:r>
              <a:rPr lang="en-US" sz="3200" dirty="0" smtClean="0"/>
              <a:t>in your Secret Place equipping you for the day?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5763491"/>
            <a:ext cx="67056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Tell How You Are Beginning to Understand Your Life’s Purpose.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045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/>
          <p:cNvSpPr/>
          <p:nvPr/>
        </p:nvSpPr>
        <p:spPr>
          <a:xfrm>
            <a:off x="0" y="0"/>
            <a:ext cx="9144000" cy="68580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2971800"/>
            <a:ext cx="66294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How Did the Student you Shared Your Story With Respond?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038600"/>
            <a:ext cx="7848600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Tell Your Story and Your Bridge to the Gospel.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04800"/>
            <a:ext cx="67056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Accountability for Session #4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143000"/>
            <a:ext cx="70104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Share the Good Deed you Did this Past Week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828800"/>
            <a:ext cx="83820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Tell Where (Secret Place) You spend time Studying the Bible, Journaling, and Praying each day.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4724400"/>
            <a:ext cx="35814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Recite Philippines 4:13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52400" y="5181600"/>
            <a:ext cx="5410200" cy="83099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Q: Why should you do a good deed for someone of the opposite sex?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85800" y="6211669"/>
            <a:ext cx="7315200" cy="46166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A: To learn to socialize properly with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opposite sex.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4337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thecrackeddoor.com/Main/wp-content/uploads/2013/04/c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85800"/>
            <a:ext cx="47244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81000" y="228600"/>
            <a:ext cx="36576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Vision Casting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28600"/>
            <a:ext cx="2971800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Self Control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495800"/>
            <a:ext cx="3048000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Left Alone, Self Will dominate you!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4572000"/>
            <a:ext cx="2895600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Radical Jesus told us to Execute Self!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5105400"/>
            <a:ext cx="2514600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Luke 9:23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7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hloe328.files.wordpress.com/2010/12/lego-images-gluttony-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40386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Self has an Unquenchable Appetite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362200"/>
            <a:ext cx="40386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Self Will Lead You Into All Sorts of Addictions!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5236" y="5181600"/>
            <a:ext cx="403860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Control Self By Killing it!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4038600"/>
            <a:ext cx="4343400" cy="9541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Self Will Control You Through Addictions!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2.bp.blogspot.com/_SsDGvPp2qG8/THJVgeWI_EI/AAAAAAAABcU/VP-daxdfQog/s1600/Holy_Spir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795423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4953000" cy="120032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Characteristics of the Holy Spirit in you: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752600"/>
            <a:ext cx="1905000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LOVE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1295400"/>
            <a:ext cx="1752600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JOY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2514600"/>
            <a:ext cx="2362200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PEACE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2667000"/>
            <a:ext cx="2819400" cy="646331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PATIENCE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657600"/>
            <a:ext cx="3581400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 KINDNESS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3962400"/>
            <a:ext cx="3429000" cy="64633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6. GOODNESS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495800"/>
            <a:ext cx="4572000" cy="64633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7. FAITHFULLNESS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5638800"/>
            <a:ext cx="4572000" cy="70788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9. SELF CONTROL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6273225"/>
            <a:ext cx="3048000" cy="58477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Galatians 5:22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5105400"/>
            <a:ext cx="3733800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8. GENTLENESS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3" grpId="1" animBg="1"/>
      <p:bldP spid="14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content.mycutegraphics.com/graphics/teacher/students-in-line-with-teach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810" y="609600"/>
            <a:ext cx="8075898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95400" y="533400"/>
            <a:ext cx="373380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Girls Follow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Lady Teacher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into Another Room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5105400"/>
            <a:ext cx="37338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Boys Remain in this Room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</TotalTime>
  <Words>385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John</cp:lastModifiedBy>
  <cp:revision>326</cp:revision>
  <dcterms:created xsi:type="dcterms:W3CDTF">2006-08-16T00:00:00Z</dcterms:created>
  <dcterms:modified xsi:type="dcterms:W3CDTF">2017-01-19T17:08:42Z</dcterms:modified>
</cp:coreProperties>
</file>