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325" r:id="rId3"/>
    <p:sldId id="313" r:id="rId4"/>
    <p:sldId id="270" r:id="rId5"/>
    <p:sldId id="301" r:id="rId6"/>
    <p:sldId id="268" r:id="rId7"/>
    <p:sldId id="314" r:id="rId8"/>
    <p:sldId id="317" r:id="rId9"/>
    <p:sldId id="298" r:id="rId10"/>
    <p:sldId id="299" r:id="rId11"/>
    <p:sldId id="303" r:id="rId12"/>
    <p:sldId id="286" r:id="rId13"/>
    <p:sldId id="304" r:id="rId14"/>
    <p:sldId id="309" r:id="rId15"/>
    <p:sldId id="307" r:id="rId16"/>
    <p:sldId id="308" r:id="rId17"/>
    <p:sldId id="319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1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C173-FC0D-4A2A-BA93-E99A1422725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4493-84CC-447A-ADCC-566ABF9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0668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5240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62400" y="4419600"/>
            <a:ext cx="180703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19800" y="4800600"/>
            <a:ext cx="25146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6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25753" y="5643282"/>
            <a:ext cx="3962400" cy="762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Wise Choices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8600" y="51054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-cache-ec0.pinimg.com/736x/98/7c/31/987c31edd898a4cf92e42054dc0f6d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33450"/>
            <a:ext cx="5972175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s3.mm.bing.net/th?id=H.4682438859950686&amp;pid=1.7&amp;w=155&amp;h=179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11146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ttp://ts3.mm.bing.net/th?id=H.5030739339315434&amp;w=239&amp;h=169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1251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http://ts1.mm.bing.net/th?id=H.4761264509816304&amp;w=236&amp;h=168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990600"/>
            <a:ext cx="2997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http://ts4.mm.bing.net/th?id=H.4876408318527647&amp;w=229&amp;h=164&amp;c=7&amp;rs=1&amp;pid=1.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393684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4" name="Picture 8" descr="http://www.pinnacleeducation.com/images/student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581400"/>
            <a:ext cx="3571875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http://www.hookapersonup.com/wp-content/uploads/2009/11/insights_s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400" y="6096000"/>
            <a:ext cx="8153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Students May Perish for lack of our Vision!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makingwisedecisions-100323145001-phpapp01/95/making-wise-decisions-1-728.jpg?cb=1269376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39198" cy="66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581400"/>
            <a:ext cx="5867400" cy="147002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Wise Choices</a:t>
            </a:r>
            <a:endParaRPr lang="en-US" sz="8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486400"/>
            <a:ext cx="4114800" cy="12192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You Want to Be Wise or Foolish?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0"/>
            <a:ext cx="6172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Brief Discipleship Lesson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2.mm.bing.net/th?&amp;id=HN.608004852018318918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381000"/>
            <a:ext cx="6248401" cy="5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24600" y="1600200"/>
            <a:ext cx="2667000" cy="35394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Choose how we spend each day.  Though others may try to persuade us to follow them, we will choose who we will follow.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43434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Jesus said, “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 Me and I’ll make you Fishers of Men!”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steoflifebysabi.files.wordpress.com/2012/01/378165_231091043636262_188416687903698_523746_1358191581_n.jpg"/>
          <p:cNvPicPr>
            <a:picLocks noChangeAspect="1" noChangeArrowheads="1"/>
          </p:cNvPicPr>
          <p:nvPr/>
        </p:nvPicPr>
        <p:blipFill>
          <a:blip r:embed="rId2" cstate="print"/>
          <a:srcRect b="34140"/>
          <a:stretch>
            <a:fillRect/>
          </a:stretch>
        </p:blipFill>
        <p:spPr bwMode="auto">
          <a:xfrm>
            <a:off x="296956" y="0"/>
            <a:ext cx="8542244" cy="3200400"/>
          </a:xfrm>
          <a:prstGeom prst="rect">
            <a:avLst/>
          </a:prstGeom>
          <a:noFill/>
        </p:spPr>
      </p:pic>
      <p:pic>
        <p:nvPicPr>
          <p:cNvPr id="1026" name="Picture 2" descr="http://media-cache-ak0.pinimg.com/736x/b9/ba/a6/b9baa6b44ed2ed53b5766bb56f1b8fb8.jpg"/>
          <p:cNvPicPr>
            <a:picLocks noChangeAspect="1" noChangeArrowheads="1"/>
          </p:cNvPicPr>
          <p:nvPr/>
        </p:nvPicPr>
        <p:blipFill>
          <a:blip r:embed="rId3" cstate="print"/>
          <a:srcRect b="28889"/>
          <a:stretch>
            <a:fillRect/>
          </a:stretch>
        </p:blipFill>
        <p:spPr bwMode="auto">
          <a:xfrm>
            <a:off x="533400" y="3124200"/>
            <a:ext cx="80581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everusso.com/images/5actionspaper.jpg"/>
          <p:cNvPicPr>
            <a:picLocks noChangeAspect="1" noChangeArrowheads="1"/>
          </p:cNvPicPr>
          <p:nvPr/>
        </p:nvPicPr>
        <p:blipFill>
          <a:blip r:embed="rId2" cstate="print"/>
          <a:srcRect l="-2185"/>
          <a:stretch>
            <a:fillRect/>
          </a:stretch>
        </p:blipFill>
        <p:spPr bwMode="auto">
          <a:xfrm>
            <a:off x="1295400" y="914400"/>
            <a:ext cx="7353300" cy="4419600"/>
          </a:xfrm>
          <a:prstGeom prst="rect">
            <a:avLst/>
          </a:prstGeom>
          <a:noFill/>
        </p:spPr>
      </p:pic>
      <p:pic>
        <p:nvPicPr>
          <p:cNvPr id="1030" name="Picture 6" descr="http://media-cache-ec0.pinimg.com/736x/b7/a1/97/b7a197bcc53af0d63ec46ada0f18e31d.jpg"/>
          <p:cNvPicPr>
            <a:picLocks noChangeAspect="1" noChangeArrowheads="1"/>
          </p:cNvPicPr>
          <p:nvPr/>
        </p:nvPicPr>
        <p:blipFill>
          <a:blip r:embed="rId3" cstate="print"/>
          <a:srcRect t="8750" r="11250" b="28750"/>
          <a:stretch>
            <a:fillRect/>
          </a:stretch>
        </p:blipFill>
        <p:spPr bwMode="auto">
          <a:xfrm>
            <a:off x="719328" y="1143000"/>
            <a:ext cx="735787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quotesnsmiles.com/wp-content/uploads/2013/01/result-of-the-choices-you-make-change-picture-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572000" cy="625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8" name="Picture 2" descr="http://media-cache-ak0.pinimg.com/736x/29/39/7b/29397b6af5ba166784332f503fccf0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5829300" cy="582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releverage.com/bdgvo/wp-content/uploads/sites/16798/2013/11/goal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6629400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4648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Goal Setting for Session 6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49782" y="2608394"/>
            <a:ext cx="5562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Make Some Changes From Foolish to Wise Choices This Week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3200400"/>
            <a:ext cx="4038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Journal Situations You Face In Which It Was Tempting to Make a Foolish Choice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24" y="4780019"/>
            <a:ext cx="5181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Pray for the ES Group’s Vision this week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867400"/>
            <a:ext cx="3124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Memorize Proverbs 29:18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95400"/>
            <a:ext cx="3429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Circle names on your list that you will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your story this next week.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798403"/>
            <a:ext cx="5791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 a list of Students interested in joining an ES Discipleship Class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45476"/>
            <a:ext cx="36783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a role of leadership with your school mates.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061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gustana.edu/Images/businessclub/DSC0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2438400" y="228600"/>
            <a:ext cx="6705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Remember, You will be asked to share the results of Your goals at next week’s meeting.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04800" y="5105400"/>
            <a:ext cx="6705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Next 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Session will be on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Ultimate Authority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erminedsteps.files.wordpress.com/2012/10/20121009-19110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951"/>
            <a:ext cx="6206490" cy="660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743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REMEMBER: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82380"/>
            <a:ext cx="2743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Proverbs 3:6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e1.mm.bing.net/th?q=The+Passion+of+Christ+Jesus&amp;w=100&amp;h=100&amp;c=1&amp;rs=1&amp;qlt=90&amp;pid=InlineBlock&amp;mkt=en-US&amp;adlt=moderate&amp;t=1&amp;mw=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3124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Opening Prayer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silent for a few moments and think about what Christ has endured to provide you freedom from the penalty of your sins and the power of sin.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2590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Abandoned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505200"/>
            <a:ext cx="2590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Rejected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2590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Falsely Accused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200400"/>
            <a:ext cx="2590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Disappointed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343400"/>
            <a:ext cx="2590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Abused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362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Tortured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72000"/>
            <a:ext cx="2590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Being Executed as a common criminal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5029200"/>
            <a:ext cx="32766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Having the sins of the World (including all of yours) put on Him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943600"/>
            <a:ext cx="3276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Having the Father Forsake Him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oavatara.com/blog/wp-content/uploads/2009/07/Freedom_is_not_free-1023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853003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ts1.mm.bing.net/th?id=H.4693030243402248&amp;pid=1.7&amp;w=254&amp;h=185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767205" cy="420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95600" y="5334000"/>
            <a:ext cx="37338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Freedom is not Free:  Someone Pays the Price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illagechapel.com/wp-content/uploads/2008/10/Knowing_Jesus.624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79"/>
            <a:ext cx="8534400" cy="68275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1450"/>
            <a:ext cx="55626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 are You Doing Spiritually?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49.photobucket.com/albums/s76/Chad_Abizeid/1d8ec86ffee4c30a21aaebe0c1193f27_zps7587cd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6096000" cy="609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2209800"/>
            <a:ext cx="335280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More Important than you Knowing Jesus is Assurance that He Knows You!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572000"/>
            <a:ext cx="4495800" cy="206210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</a:rPr>
              <a:t>It is Urgent that You Spend Time with Him Daily in Your Secret Place.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23622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Matthew 7:23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se1.mm.bing.net/th?&amp;id=OIP.M6bf8a45a4cefcbd912bbeef7a28363e2H0&amp;w=300&amp;h=199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845322" cy="586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6400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Accountability for Session #6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295400"/>
            <a:ext cx="61722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Did You Have Lunch with that was Sitting Alone?  What was their response?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8915400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Tell the group some specific ways you pray for those on Your list.  How Many Students Do you Now Have on Your List?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810000"/>
            <a:ext cx="4343400" cy="181588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Have You Adjusted Your Attitude to become More Attractive to Students Needing a Friend?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495800"/>
            <a:ext cx="37338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Recite Matthew 4:19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90600"/>
            <a:ext cx="19812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Ask Each: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389293"/>
            <a:ext cx="39624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Briefly share one of your Journal Entries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715000"/>
            <a:ext cx="5562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Q: What does it mean to be a fisher of men?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6245940"/>
            <a:ext cx="6781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A: To be used to draw students into God’s Kingdom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9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aglesinleadership.org/wp-content/uploads/2011/03/vision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603565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62400" y="2819400"/>
            <a:ext cx="5181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there is no vision, the people perish.  Proverbs 29:18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empowernetwork.com/kgattison/files/2012/11/No-V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5700"/>
            <a:ext cx="3593756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67200" y="4876800"/>
            <a:ext cx="46482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Vision without action is a daydream.  Action without vision is a nightmare.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426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Wise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228</cp:revision>
  <dcterms:created xsi:type="dcterms:W3CDTF">2006-08-16T00:00:00Z</dcterms:created>
  <dcterms:modified xsi:type="dcterms:W3CDTF">2017-01-20T13:31:05Z</dcterms:modified>
</cp:coreProperties>
</file>