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328" r:id="rId3"/>
    <p:sldId id="319" r:id="rId4"/>
    <p:sldId id="270" r:id="rId5"/>
    <p:sldId id="307" r:id="rId6"/>
    <p:sldId id="268" r:id="rId7"/>
    <p:sldId id="321" r:id="rId8"/>
    <p:sldId id="311" r:id="rId9"/>
    <p:sldId id="312" r:id="rId10"/>
    <p:sldId id="286" r:id="rId11"/>
    <p:sldId id="308" r:id="rId12"/>
    <p:sldId id="309" r:id="rId13"/>
    <p:sldId id="310" r:id="rId14"/>
    <p:sldId id="323" r:id="rId15"/>
    <p:sldId id="315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C173-FC0D-4A2A-BA93-E99A1422725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4493-84CC-447A-ADCC-566ABF9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hub.com/romans/13-1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ehub.com/1_peter/2-17.htm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biblehub.com/romans/13-5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0668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6764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96985" y="3908612"/>
            <a:ext cx="188323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889812" y="4204448"/>
            <a:ext cx="25146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7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562600" y="5038165"/>
            <a:ext cx="3657600" cy="1295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 Authority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50292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itzend.files.wordpress.com/2013/12/ultimate-autho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431"/>
            <a:ext cx="7086600" cy="683857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534400" cy="9144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Are under Authority From Multiple Sources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5334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Brief Discipleship Lesson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se1.mm.bing.net/th?&amp;id=OIP.Mdb98a5516e69342f06c9c01056bedcfco0&amp;w=299&amp;h=168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86396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4267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Bible Instructs Us About Being Under Authority: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0"/>
            <a:ext cx="48006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Let everyone be subject to the governing authorities, for there is no authority except that which God has established. The authorities that exist have been established by God.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Romans 13:1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1"/>
            <a:ext cx="42672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Therefore, it is necessary to submit to the authorities, not only because of possible punishment but also as a matter of conscience.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Romans 13:5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038600"/>
            <a:ext cx="7239000" cy="83099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Show proper respect to everyone, love the family of believers, fear God, honor the emperor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1 Peter 2:17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Submit yourselves for the Lord’s sake to every Human Institution, whether to a king as the one in authority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- 1 Peter 2:13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ewworldodor.files.wordpress.com/2011/03/middle-school-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81000"/>
            <a:ext cx="3429000" cy="230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://ts3.mm.bing.net/th?id=H.4881450610984326&amp;w=199&amp;h=147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332" y="533400"/>
            <a:ext cx="3197808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://ts4.mm.bing.net/th?id=H.4806370278375899&amp;w=224&amp;h=164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343457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8" name="Picture 10" descr="http://ts4.mm.bing.net/th?id=H.5050801133979179&amp;w=257&amp;h=132&amp;c=7&amp;rs=1&amp;pid=1.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86000"/>
            <a:ext cx="356061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60" name="Picture 12" descr="http://ts4.mm.bing.net/th?id=H.4889091361014319&amp;w=143&amp;h=179&amp;c=7&amp;rs=1&amp;pid=1.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0"/>
            <a:ext cx="1905000" cy="2384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8" descr="http://ts4.explicit.bing.net/th?id=H.4755934474340303&amp;w=334&amp;h=188&amp;c=7&amp;rs=1&amp;pid=1.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581400"/>
            <a:ext cx="392591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24200" y="5181600"/>
            <a:ext cx="29718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Authority Figures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5105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Q: Why do we resist authority?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172200"/>
            <a:ext cx="4114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A: Pride, Self, the Flesh!!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3276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Ultimate Authority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ts2.mm.bing.net/th?id=H.4644905275752717&amp;w=334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5144308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ts3.mm.bing.net/th?id=H.4740906409528098&amp;w=183&amp;h=188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3048000" cy="313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8600" y="5181600"/>
            <a:ext cx="2819400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Jesus Remained Under the Authority of His Father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3.bp.blogspot.com/_8j1lpT2f4hc/S9WZct8xZRI/AAAAAAAAAQg/k6P1BZ4mpjU/s400/if_ye_love_me_keep_my_commandments_john_14_15_embroidered_hat-p233951042271529832fxtfi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e1.mm.bing.net/th?id=OIP.M306b00366e63ec2865490fd5c2be1389o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399"/>
            <a:ext cx="8458200" cy="66255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4953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Goal Setting for Session 7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5943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Tell a Teacher that You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Appreciate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Him/ Her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09800"/>
            <a:ext cx="61722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Speak to your Parent or Guardian about how you are grateful for them.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49530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Ask your parent or Guardian to go with you to deliver some cookies at the local Police Station.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581400"/>
            <a:ext cx="2971800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you attend church, let your Pastor, Youth Leader, Spiritual Teacher know that you love them.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800600"/>
            <a:ext cx="41148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part of your prayers this week, Thank God that You Can Trust His Authority Over You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41148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Memorize Matthew 28:18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033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.dreamstime.com/z/example-red-stamp-text-white-43363006.jpg"/>
          <p:cNvPicPr>
            <a:picLocks noChangeAspect="1" noChangeArrowheads="1"/>
          </p:cNvPicPr>
          <p:nvPr/>
        </p:nvPicPr>
        <p:blipFill>
          <a:blip r:embed="rId2" cstate="print"/>
          <a:srcRect b="10392"/>
          <a:stretch>
            <a:fillRect/>
          </a:stretch>
        </p:blipFill>
        <p:spPr bwMode="auto">
          <a:xfrm>
            <a:off x="0" y="838200"/>
            <a:ext cx="9153685" cy="5596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228600"/>
            <a:ext cx="40386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 of 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830580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Story: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Since I have become a Christian, my poor choices (sins) have been forgiven, I have become a child of God, and I have eternal life.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667000"/>
            <a:ext cx="7696200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Bridge to the Gospel: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can show you how you can have eternal life.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7696200" cy="206210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Gospel: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God loves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much that He will forgive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your poor choices, make you a child of His, and give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eternal life if you will trust Him (faith.)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096000"/>
            <a:ext cx="40386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 you trust Him?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ps.swsd.k12.pa.us/wordpress/ehmisprincipal/files/2015/02/owl-remin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595" y="457200"/>
            <a:ext cx="918459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2"/>
          <p:cNvSpPr txBox="1"/>
          <p:nvPr/>
        </p:nvSpPr>
        <p:spPr>
          <a:xfrm>
            <a:off x="3200400" y="5410200"/>
            <a:ext cx="5715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Our Final ES Session will be on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Preferring Others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erminedsteps.files.wordpress.com/2012/10/20121009-19110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951"/>
            <a:ext cx="6206490" cy="660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743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REMEMBER: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82380"/>
            <a:ext cx="2743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Proverbs 3:6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0"/>
            <a:ext cx="2209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Pray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295400"/>
            <a:ext cx="6019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Our God is </a:t>
            </a:r>
            <a:r>
              <a:rPr lang="en-US" sz="3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 need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3276600"/>
            <a:ext cx="60198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 Silent Before Him and Reflect on His Names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tiberjudy.files.wordpress.com/2012/08/the-names-of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8946107" cy="595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3429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must trust and depend upon Him.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allpaper4god.com/en/wp-content/uploads/2011/10/Jesus-cre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58800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5715000"/>
            <a:ext cx="3429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not trust and depend upon Self!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etsinc.org/wp-content/uploads/2014/02/videothumb_growupout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" y="990600"/>
            <a:ext cx="9121648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4343400"/>
            <a:ext cx="55626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 are You Doing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4038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Session 7: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5867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Share with the Group if you believe You are growing Spiritually.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895600"/>
            <a:ext cx="5867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Discuss how You believe You Can Grow More Relationally with Jesus.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itaniumrunner.net/wp-content/uploads/2013/05/SHI_papersli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956"/>
            <a:ext cx="9146582" cy="60710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6400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Accountability for Session #7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914400"/>
            <a:ext cx="66294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Share the Wise Choice You Made Rather than A Foolish One this past week.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905000"/>
            <a:ext cx="7391400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or Recall From Your Journal about A Situation Where you Were Tempted to Make a Foolish Decision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352800"/>
            <a:ext cx="65532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Share How some of the Students on Your List have responded to Your Story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28600" y="4419600"/>
            <a:ext cx="6477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Have You Chosen to Take Leadership with Your Fellow Students?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419600"/>
            <a:ext cx="2438400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Recite Proverbs 29:18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867400"/>
            <a:ext cx="7086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Q.  How will anyone perish if we fail to be visionary?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6396335"/>
            <a:ext cx="5029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A.  They may never hear the Gospel!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82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9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mattrix.com/wp-content/uploads/2013/09/Vision-Casting-for-the-Solopren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4" y="496308"/>
            <a:ext cx="9112136" cy="6056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28956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Vision Casting: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ts4.mm.bing.net/th?&amp;id=HN.608010641643406092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364" y="3505200"/>
            <a:ext cx="3463636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990600"/>
            <a:ext cx="685800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 Leadership is Taking Responsibility when You Are Sure you have the Authority to do so.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133600"/>
            <a:ext cx="3200400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Matthew 28: 18-20 Commissions us Under Jesus’ Authority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bradruggles.com/images/skitched-20100722-111615.jpg"/>
          <p:cNvPicPr>
            <a:picLocks noChangeAspect="1" noChangeArrowheads="1"/>
          </p:cNvPicPr>
          <p:nvPr/>
        </p:nvPicPr>
        <p:blipFill>
          <a:blip r:embed="rId4" cstate="print"/>
          <a:srcRect l="8000" r="9333"/>
          <a:stretch>
            <a:fillRect/>
          </a:stretch>
        </p:blipFill>
        <p:spPr bwMode="auto">
          <a:xfrm>
            <a:off x="380999" y="3505200"/>
            <a:ext cx="5741963" cy="300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4000" y="3657600"/>
            <a:ext cx="2133600" cy="26776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Jesus came to them and said, “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Authority in Heaven and Earth Has Been Given to 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funstons.com/wp-content/uploads/2012/04/Deleg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40800" cy="670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8991600" cy="10772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Someone with Authority has to be Away, He or She may Delegate their Authority to Someone Else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777240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Jesus Has Delegated His Authority to Us in Matthew </a:t>
            </a:r>
            <a:r>
              <a:rPr lang="en-US" sz="2400" i="1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28:18-20</a:t>
            </a:r>
            <a:endParaRPr lang="en-US" sz="2400" i="1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597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233</cp:revision>
  <dcterms:created xsi:type="dcterms:W3CDTF">2006-08-16T00:00:00Z</dcterms:created>
  <dcterms:modified xsi:type="dcterms:W3CDTF">2017-01-20T13:50:20Z</dcterms:modified>
</cp:coreProperties>
</file>