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339" r:id="rId3"/>
    <p:sldId id="333" r:id="rId4"/>
    <p:sldId id="270" r:id="rId5"/>
    <p:sldId id="327" r:id="rId6"/>
    <p:sldId id="268" r:id="rId7"/>
    <p:sldId id="275" r:id="rId8"/>
    <p:sldId id="298" r:id="rId9"/>
    <p:sldId id="323" r:id="rId10"/>
    <p:sldId id="286" r:id="rId11"/>
    <p:sldId id="324" r:id="rId12"/>
    <p:sldId id="325" r:id="rId13"/>
    <p:sldId id="326" r:id="rId14"/>
    <p:sldId id="284" r:id="rId15"/>
    <p:sldId id="329" r:id="rId16"/>
    <p:sldId id="328" r:id="rId17"/>
    <p:sldId id="33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C173-FC0D-4A2A-BA93-E99A1422725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4493-84CC-447A-ADCC-566ABF9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90600"/>
            <a:ext cx="9144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447800"/>
            <a:ext cx="9144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29000" y="3962400"/>
            <a:ext cx="185057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43600" y="4876800"/>
            <a:ext cx="25146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8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86400" y="5638800"/>
            <a:ext cx="3505200" cy="9906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First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1000" y="53340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edia-cache-ak0.pinimg.com/736x/bf/b5/4f/bfb54f04bee40987b5bc6a78616edf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229598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57800"/>
            <a:ext cx="4419600" cy="1447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Others First</a:t>
            </a:r>
            <a:endParaRPr lang="en-US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572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Discipleship Lesson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quotes.lifehack.org/media/quotes/quote-Albert-Einstein-the-high-destiny-of-the-individual-is-41081_1.png"/>
          <p:cNvPicPr>
            <a:picLocks noChangeAspect="1" noChangeArrowheads="1"/>
          </p:cNvPicPr>
          <p:nvPr/>
        </p:nvPicPr>
        <p:blipFill>
          <a:blip r:embed="rId2" cstate="print"/>
          <a:srcRect l="6400"/>
          <a:stretch>
            <a:fillRect/>
          </a:stretch>
        </p:blipFill>
        <p:spPr bwMode="auto">
          <a:xfrm>
            <a:off x="0" y="1066800"/>
            <a:ext cx="9194004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962400"/>
            <a:ext cx="2667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you started attending ES did you ask yourself;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724400"/>
            <a:ext cx="2057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in ES for me?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334000"/>
            <a:ext cx="8382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646003"/>
            <a:ext cx="2057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Can I Serve?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2.mm.bing.net/th?id=H.4968200292011565&amp;w=257&amp;h=179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64" y="762000"/>
            <a:ext cx="8095925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Don’t allow ambition or conceit drive your decisions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438400"/>
            <a:ext cx="4419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View others as more important than yourself.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3276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out for the interests of others.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486400"/>
            <a:ext cx="3657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Follow Christ’s example of Humility.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ur.com/tKIUHAe.jpg"/>
          <p:cNvPicPr>
            <a:picLocks noChangeAspect="1" noChangeArrowheads="1"/>
          </p:cNvPicPr>
          <p:nvPr/>
        </p:nvPicPr>
        <p:blipFill>
          <a:blip r:embed="rId2" cstate="print"/>
          <a:srcRect t="32144"/>
          <a:stretch>
            <a:fillRect/>
          </a:stretch>
        </p:blipFill>
        <p:spPr bwMode="auto">
          <a:xfrm>
            <a:off x="533400" y="-36163"/>
            <a:ext cx="7620000" cy="68941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74676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to Start making Others First: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524000"/>
            <a:ext cx="2514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Listen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2743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Remember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14800"/>
            <a:ext cx="2286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hogodis.files.wordpress.com/2008/09/flower-bless.jpg"/>
          <p:cNvPicPr>
            <a:picLocks noChangeAspect="1" noChangeArrowheads="1"/>
          </p:cNvPicPr>
          <p:nvPr/>
        </p:nvPicPr>
        <p:blipFill>
          <a:blip r:embed="rId3" cstate="print"/>
          <a:srcRect l="15994" t="3329" r="20085" b="34319"/>
          <a:stretch>
            <a:fillRect/>
          </a:stretch>
        </p:blipFill>
        <p:spPr bwMode="auto">
          <a:xfrm>
            <a:off x="5029200" y="3505200"/>
            <a:ext cx="3657600" cy="2854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" y="4953000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Q: Why did Jesus instruct us to put others first?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581400"/>
            <a:ext cx="2133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027003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A: Because He knows that we will be blessed the most.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6172200"/>
            <a:ext cx="21336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Proverbs 11:25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kosicamz.files.wordpress.com/2011/02/powerful20go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19050"/>
            <a:ext cx="9118600" cy="6838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4953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 Setting for Session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48006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Others Go Ahead of you at Lunch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286000"/>
            <a:ext cx="5867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Offer to Help a Classmate with a tough assignment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581400"/>
            <a:ext cx="60198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Invite another Student to Sit with you at Lunch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419600"/>
            <a:ext cx="38862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Volunteer to help a Teacher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81600"/>
            <a:ext cx="82296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Pay Special Attention to Someone that is not an ES member.  Listen to what they want to talk about.  Pray for them.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248400"/>
            <a:ext cx="38862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Memorize Romans 5:8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kymypossible.files.wordpress.com/2011/03/looking_back.jpg"/>
          <p:cNvPicPr>
            <a:picLocks noChangeAspect="1" noChangeArrowheads="1"/>
          </p:cNvPicPr>
          <p:nvPr/>
        </p:nvPicPr>
        <p:blipFill>
          <a:blip r:embed="rId2" cstate="print"/>
          <a:srcRect r="7086"/>
          <a:stretch>
            <a:fillRect/>
          </a:stretch>
        </p:blipFill>
        <p:spPr bwMode="auto">
          <a:xfrm>
            <a:off x="0" y="76200"/>
            <a:ext cx="9144000" cy="6623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61722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Let’s review where we have been in 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28956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1: Know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Your Purpose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09800"/>
            <a:ext cx="37338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2: Spiritual Disciplines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00400"/>
            <a:ext cx="37338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3: Moral Boundaries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429000"/>
            <a:ext cx="37338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4: More on Moral Boundaries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419600"/>
            <a:ext cx="37338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5: Healthy Friendships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029200"/>
            <a:ext cx="3733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6: Wise Choices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715000"/>
            <a:ext cx="37338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7: Ultimate Authority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943600"/>
            <a:ext cx="3733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Session 8: Others First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371600"/>
            <a:ext cx="26289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371600"/>
            <a:ext cx="26289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/>
          <p:cNvSpPr>
            <a:spLocks noChangeAspect="1" noChangeArrowheads="1"/>
          </p:cNvSpPr>
          <p:nvPr/>
        </p:nvSpPr>
        <p:spPr bwMode="auto">
          <a:xfrm>
            <a:off x="63500" y="-1371600"/>
            <a:ext cx="26289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/>
          <p:cNvSpPr>
            <a:spLocks noChangeAspect="1" noChangeArrowheads="1"/>
          </p:cNvSpPr>
          <p:nvPr/>
        </p:nvSpPr>
        <p:spPr bwMode="auto">
          <a:xfrm>
            <a:off x="63500" y="-1371600"/>
            <a:ext cx="26289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ishadavis.theworldrace.org/blogphotos/theworldrace/aishadavis/we-can-change-the-world-1024x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8117"/>
            <a:ext cx="7315200" cy="649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429071"/>
            <a:ext cx="9144000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are a Disciple of Christ and an Equipper of others: Let’s Go Change the World!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malinee.files.wordpress.com/2012/03/congratulations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74" y="0"/>
            <a:ext cx="837079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62200"/>
            <a:ext cx="35052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Pray a Prayer of Commissioning over each ES Graduate.</a:t>
            </a:r>
            <a:endParaRPr lang="en-US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657600"/>
            <a:ext cx="3429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Present 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them with 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a Certificate of Completion.</a:t>
            </a:r>
            <a:endParaRPr lang="en-US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2667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Worship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5562600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silent and think about the vastness and majesty of God.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4419600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created and owns the Universe.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048000"/>
            <a:ext cx="51816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Earth is like a speck of dust floating around in His Universe.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59436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like a speck of dust on His Earth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800600"/>
            <a:ext cx="6629400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Thus, we are like a speck of dust floating around on a speck of dust in His Universe.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943600"/>
            <a:ext cx="55626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Yet He loves us supremely!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http://2.bp.blogspot.com/-qdR1VttO_Z4/TdBUKba6kqI/AAAAAAAAACw/1GV0wRdANW4/s1600/you_are_here_galaxy.jpg"/>
          <p:cNvPicPr>
            <a:picLocks noChangeAspect="1" noChangeArrowheads="1"/>
          </p:cNvPicPr>
          <p:nvPr/>
        </p:nvPicPr>
        <p:blipFill>
          <a:blip r:embed="rId4" cstate="print"/>
          <a:srcRect b="7895"/>
          <a:stretch>
            <a:fillRect/>
          </a:stretch>
        </p:blipFill>
        <p:spPr bwMode="auto">
          <a:xfrm>
            <a:off x="30263" y="762000"/>
            <a:ext cx="9146383" cy="579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2hz6_sCwXzQ/Tn0dlY2J1CI/AAAAAAAAAH8/WfjMe8CWsgI/s1600/Romans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6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4191000"/>
            <a:ext cx="6400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Q: Why do you think that God loved us while we were still self-centered sinners?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334000"/>
            <a:ext cx="6934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A: From the beginning of time He has wanted us to love Him and spend eternity with Him.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ilosophymatters.org/wp-content/uploads/2012/04/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5562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 Spiritually?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3657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Session 8: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447800"/>
            <a:ext cx="4419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Considering God’s Majesty and our finiteness, share your attitude toward Him.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810000"/>
            <a:ext cx="4419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Discuss how you would like to see your school change.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se1.mm.bing.net/th?&amp;id=OIP.Mad00fe73d0c51518e5f1951e1750f216o0&amp;w=264&amp;h=198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228600"/>
            <a:ext cx="8839200" cy="662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6400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 for Session #8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143000"/>
            <a:ext cx="2514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Ask Each to Share: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295400"/>
            <a:ext cx="50292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did the Teacher respond to your expression of Appreciation?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362200"/>
            <a:ext cx="8432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Based Upon Your Parent’s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Guardian’s Reaction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How will You Continue Showing Your Gratitude to Them?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276600"/>
            <a:ext cx="4648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you recognize the Police Officers you met at the Station, How will you react in the future?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352800"/>
            <a:ext cx="3810000" cy="193899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Now that you have told your Spiritual Leaders that you love them, how do you plan to please them by serving in your school?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4572000"/>
            <a:ext cx="4419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do you feel now that you have thanked God for His Protective Authority over you?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943600"/>
            <a:ext cx="350520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Recite Matthew 28:18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chaelnewnham.com/wp-content/uploads/2014/01/vision-3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26396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37338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Vision Casting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838200"/>
            <a:ext cx="6172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realize that you will receive rewards in Heaven to be enjoyed forever?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73914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Behold, I am coming soon!  My reward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me, and I will give to everyone according to what he has done.  I am the Alpha and the Omega, the First and the Last, the Beginning and the End.  Revelation 22:12-13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ts1.mm.bing.net/th?id=H.4721149425550540&amp;pid=1.7&amp;w=264&amp;h=183&amp;c=7&amp;rs=1"/>
          <p:cNvPicPr>
            <a:picLocks noChangeAspect="1" noChangeArrowheads="1"/>
          </p:cNvPicPr>
          <p:nvPr/>
        </p:nvPicPr>
        <p:blipFill>
          <a:blip r:embed="rId3" cstate="print"/>
          <a:srcRect t="6250" b="37500"/>
          <a:stretch>
            <a:fillRect/>
          </a:stretch>
        </p:blipFill>
        <p:spPr bwMode="auto">
          <a:xfrm>
            <a:off x="609599" y="2667000"/>
            <a:ext cx="781708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9400" y="5562600"/>
            <a:ext cx="3200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John 14:4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media-cache-ec0.pinimg.com/736x/cb/22/93/cb229344fd06677c5022b26c5e35a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05000"/>
            <a:ext cx="7010400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5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-cache-ec0.pinimg.com/736x/68/d3/db/68d3dbd3d939067041edbd2cca6b60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38079"/>
            <a:ext cx="6350138" cy="6896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577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246</cp:revision>
  <dcterms:created xsi:type="dcterms:W3CDTF">2006-08-16T00:00:00Z</dcterms:created>
  <dcterms:modified xsi:type="dcterms:W3CDTF">2017-01-20T14:00:26Z</dcterms:modified>
</cp:coreProperties>
</file>