
<file path=[Content_Types].xml><?xml version="1.0" encoding="utf-8"?>
<Types xmlns="http://schemas.openxmlformats.org/package/2006/content-types">
  <Default Extension="COM"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1" r:id="rId4"/>
  </p:sldMasterIdLst>
  <p:notesMasterIdLst>
    <p:notesMasterId r:id="rId19"/>
  </p:notesMasterIdLst>
  <p:sldIdLst>
    <p:sldId id="256" r:id="rId5"/>
    <p:sldId id="283" r:id="rId6"/>
    <p:sldId id="278" r:id="rId7"/>
    <p:sldId id="285" r:id="rId8"/>
    <p:sldId id="277" r:id="rId9"/>
    <p:sldId id="286" r:id="rId10"/>
    <p:sldId id="280" r:id="rId11"/>
    <p:sldId id="279" r:id="rId12"/>
    <p:sldId id="281" r:id="rId13"/>
    <p:sldId id="284" r:id="rId14"/>
    <p:sldId id="264" r:id="rId15"/>
    <p:sldId id="267" r:id="rId16"/>
    <p:sldId id="282" r:id="rId17"/>
    <p:sldId id="275"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D035BBC-6183-4F07-8290-542884C5379B}">
          <p14:sldIdLst>
            <p14:sldId id="256"/>
            <p14:sldId id="283"/>
          </p14:sldIdLst>
        </p14:section>
        <p14:section name="Untitled Section" id="{A9ECA2A9-64E4-4023-8127-DE7BFA77C1E3}">
          <p14:sldIdLst>
            <p14:sldId id="278"/>
            <p14:sldId id="285"/>
            <p14:sldId id="277"/>
            <p14:sldId id="286"/>
            <p14:sldId id="280"/>
            <p14:sldId id="279"/>
            <p14:sldId id="281"/>
            <p14:sldId id="284"/>
            <p14:sldId id="264"/>
            <p14:sldId id="267"/>
            <p14:sldId id="282"/>
            <p14:sldId id="27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21C5"/>
    <a:srgbClr val="368A46"/>
    <a:srgbClr val="8593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95766D-FF63-4E93-903C-1FB5837DF297}" v="325" dt="2023-04-13T21:01:15.7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487" autoAdjust="0"/>
    <p:restoredTop sz="96357" autoAdjust="0"/>
  </p:normalViewPr>
  <p:slideViewPr>
    <p:cSldViewPr snapToGrid="0">
      <p:cViewPr varScale="1">
        <p:scale>
          <a:sx n="108" d="100"/>
          <a:sy n="108" d="100"/>
        </p:scale>
        <p:origin x="108" y="23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26" d="100"/>
        <a:sy n="12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wson, Emilce" userId="6a8f628f-cc45-444b-8b9f-50ffa5306c4b" providerId="ADAL" clId="{5A95766D-FF63-4E93-903C-1FB5837DF297}"/>
    <pc:docChg chg="undo redo custSel addSld delSld modSld sldOrd modMainMaster modSection">
      <pc:chgData name="Lawson, Emilce" userId="6a8f628f-cc45-444b-8b9f-50ffa5306c4b" providerId="ADAL" clId="{5A95766D-FF63-4E93-903C-1FB5837DF297}" dt="2023-04-13T21:13:05.970" v="2065" actId="1076"/>
      <pc:docMkLst>
        <pc:docMk/>
      </pc:docMkLst>
      <pc:sldChg chg="addSp delSp modSp mod setBg delDesignElem">
        <pc:chgData name="Lawson, Emilce" userId="6a8f628f-cc45-444b-8b9f-50ffa5306c4b" providerId="ADAL" clId="{5A95766D-FF63-4E93-903C-1FB5837DF297}" dt="2023-04-04T18:39:06.175" v="945" actId="113"/>
        <pc:sldMkLst>
          <pc:docMk/>
          <pc:sldMk cId="2259308896" sldId="256"/>
        </pc:sldMkLst>
        <pc:spChg chg="mod">
          <ac:chgData name="Lawson, Emilce" userId="6a8f628f-cc45-444b-8b9f-50ffa5306c4b" providerId="ADAL" clId="{5A95766D-FF63-4E93-903C-1FB5837DF297}" dt="2023-03-30T19:29:30.376" v="434" actId="207"/>
          <ac:spMkLst>
            <pc:docMk/>
            <pc:sldMk cId="2259308896" sldId="256"/>
            <ac:spMk id="2" creationId="{51DF3D98-3C30-4CFC-8643-C81E829C8C25}"/>
          </ac:spMkLst>
        </pc:spChg>
        <pc:spChg chg="mod">
          <ac:chgData name="Lawson, Emilce" userId="6a8f628f-cc45-444b-8b9f-50ffa5306c4b" providerId="ADAL" clId="{5A95766D-FF63-4E93-903C-1FB5837DF297}" dt="2023-04-04T18:39:06.175" v="945" actId="113"/>
          <ac:spMkLst>
            <pc:docMk/>
            <pc:sldMk cId="2259308896" sldId="256"/>
            <ac:spMk id="3" creationId="{A068D447-28D3-4F5F-B2DC-FD67E9015868}"/>
          </ac:spMkLst>
        </pc:spChg>
        <pc:spChg chg="add">
          <ac:chgData name="Lawson, Emilce" userId="6a8f628f-cc45-444b-8b9f-50ffa5306c4b" providerId="ADAL" clId="{5A95766D-FF63-4E93-903C-1FB5837DF297}" dt="2023-03-30T15:28:39.379" v="68" actId="26606"/>
          <ac:spMkLst>
            <pc:docMk/>
            <pc:sldMk cId="2259308896" sldId="256"/>
            <ac:spMk id="9" creationId="{FB794243-47CB-42A9-93FC-1D27971613C0}"/>
          </ac:spMkLst>
        </pc:spChg>
        <pc:spChg chg="add del">
          <ac:chgData name="Lawson, Emilce" userId="6a8f628f-cc45-444b-8b9f-50ffa5306c4b" providerId="ADAL" clId="{5A95766D-FF63-4E93-903C-1FB5837DF297}" dt="2023-03-30T15:25:21.294" v="33" actId="26606"/>
          <ac:spMkLst>
            <pc:docMk/>
            <pc:sldMk cId="2259308896" sldId="256"/>
            <ac:spMk id="10" creationId="{BEBBBF70-6ABC-46E8-A293-73A60B8E2EA4}"/>
          </ac:spMkLst>
        </pc:spChg>
        <pc:spChg chg="add">
          <ac:chgData name="Lawson, Emilce" userId="6a8f628f-cc45-444b-8b9f-50ffa5306c4b" providerId="ADAL" clId="{5A95766D-FF63-4E93-903C-1FB5837DF297}" dt="2023-03-30T15:28:39.379" v="68" actId="26606"/>
          <ac:spMkLst>
            <pc:docMk/>
            <pc:sldMk cId="2259308896" sldId="256"/>
            <ac:spMk id="11" creationId="{B57344CA-934B-496B-9212-0F8D6B2518F6}"/>
          </ac:spMkLst>
        </pc:spChg>
        <pc:spChg chg="add del">
          <ac:chgData name="Lawson, Emilce" userId="6a8f628f-cc45-444b-8b9f-50ffa5306c4b" providerId="ADAL" clId="{5A95766D-FF63-4E93-903C-1FB5837DF297}" dt="2023-03-30T15:25:21.294" v="33" actId="26606"/>
          <ac:spMkLst>
            <pc:docMk/>
            <pc:sldMk cId="2259308896" sldId="256"/>
            <ac:spMk id="12" creationId="{05388887-43DC-4FAF-9400-7925701AFEE6}"/>
          </ac:spMkLst>
        </pc:spChg>
        <pc:spChg chg="add">
          <ac:chgData name="Lawson, Emilce" userId="6a8f628f-cc45-444b-8b9f-50ffa5306c4b" providerId="ADAL" clId="{5A95766D-FF63-4E93-903C-1FB5837DF297}" dt="2023-03-30T15:28:39.379" v="68" actId="26606"/>
          <ac:spMkLst>
            <pc:docMk/>
            <pc:sldMk cId="2259308896" sldId="256"/>
            <ac:spMk id="13" creationId="{155CF118-AE35-480F-8226-BBA5653344EE}"/>
          </ac:spMkLst>
        </pc:spChg>
        <pc:spChg chg="add del">
          <ac:chgData name="Lawson, Emilce" userId="6a8f628f-cc45-444b-8b9f-50ffa5306c4b" providerId="ADAL" clId="{5A95766D-FF63-4E93-903C-1FB5837DF297}" dt="2023-03-30T15:25:21.294" v="33" actId="26606"/>
          <ac:spMkLst>
            <pc:docMk/>
            <pc:sldMk cId="2259308896" sldId="256"/>
            <ac:spMk id="14" creationId="{2F2FD4B7-706B-4F5C-A0C7-7D69677C7BFC}"/>
          </ac:spMkLst>
        </pc:spChg>
        <pc:spChg chg="add">
          <ac:chgData name="Lawson, Emilce" userId="6a8f628f-cc45-444b-8b9f-50ffa5306c4b" providerId="ADAL" clId="{5A95766D-FF63-4E93-903C-1FB5837DF297}" dt="2023-03-30T15:28:39.379" v="68" actId="26606"/>
          <ac:spMkLst>
            <pc:docMk/>
            <pc:sldMk cId="2259308896" sldId="256"/>
            <ac:spMk id="15" creationId="{58C1BCE1-FFBB-4798-BBF8-82D954229018}"/>
          </ac:spMkLst>
        </pc:spChg>
        <pc:spChg chg="add">
          <ac:chgData name="Lawson, Emilce" userId="6a8f628f-cc45-444b-8b9f-50ffa5306c4b" providerId="ADAL" clId="{5A95766D-FF63-4E93-903C-1FB5837DF297}" dt="2023-03-30T15:28:39.379" v="68" actId="26606"/>
          <ac:spMkLst>
            <pc:docMk/>
            <pc:sldMk cId="2259308896" sldId="256"/>
            <ac:spMk id="17" creationId="{00519B0D-9E05-4894-BACA-E3BF263E1FA2}"/>
          </ac:spMkLst>
        </pc:spChg>
        <pc:spChg chg="add del">
          <ac:chgData name="Lawson, Emilce" userId="6a8f628f-cc45-444b-8b9f-50ffa5306c4b" providerId="ADAL" clId="{5A95766D-FF63-4E93-903C-1FB5837DF297}" dt="2023-03-30T15:27:22.403" v="60"/>
          <ac:spMkLst>
            <pc:docMk/>
            <pc:sldMk cId="2259308896" sldId="256"/>
            <ac:spMk id="25" creationId="{FB794243-47CB-42A9-93FC-1D27971613C0}"/>
          </ac:spMkLst>
        </pc:spChg>
        <pc:spChg chg="add del">
          <ac:chgData name="Lawson, Emilce" userId="6a8f628f-cc45-444b-8b9f-50ffa5306c4b" providerId="ADAL" clId="{5A95766D-FF63-4E93-903C-1FB5837DF297}" dt="2023-03-30T15:27:22.403" v="60"/>
          <ac:spMkLst>
            <pc:docMk/>
            <pc:sldMk cId="2259308896" sldId="256"/>
            <ac:spMk id="27" creationId="{B57344CA-934B-496B-9212-0F8D6B2518F6}"/>
          </ac:spMkLst>
        </pc:spChg>
        <pc:spChg chg="add">
          <ac:chgData name="Lawson, Emilce" userId="6a8f628f-cc45-444b-8b9f-50ffa5306c4b" providerId="ADAL" clId="{5A95766D-FF63-4E93-903C-1FB5837DF297}" dt="2023-03-30T15:28:39.379" v="68" actId="26606"/>
          <ac:spMkLst>
            <pc:docMk/>
            <pc:sldMk cId="2259308896" sldId="256"/>
            <ac:spMk id="28" creationId="{29666153-4849-4321-91EF-451270A6153C}"/>
          </ac:spMkLst>
        </pc:spChg>
        <pc:spChg chg="add del">
          <ac:chgData name="Lawson, Emilce" userId="6a8f628f-cc45-444b-8b9f-50ffa5306c4b" providerId="ADAL" clId="{5A95766D-FF63-4E93-903C-1FB5837DF297}" dt="2023-03-30T15:27:22.403" v="60"/>
          <ac:spMkLst>
            <pc:docMk/>
            <pc:sldMk cId="2259308896" sldId="256"/>
            <ac:spMk id="29" creationId="{155CF118-AE35-480F-8226-BBA5653344EE}"/>
          </ac:spMkLst>
        </pc:spChg>
        <pc:spChg chg="add del">
          <ac:chgData name="Lawson, Emilce" userId="6a8f628f-cc45-444b-8b9f-50ffa5306c4b" providerId="ADAL" clId="{5A95766D-FF63-4E93-903C-1FB5837DF297}" dt="2023-03-30T15:27:22.403" v="60"/>
          <ac:spMkLst>
            <pc:docMk/>
            <pc:sldMk cId="2259308896" sldId="256"/>
            <ac:spMk id="31" creationId="{58C1BCE1-FFBB-4798-BBF8-82D954229018}"/>
          </ac:spMkLst>
        </pc:spChg>
        <pc:spChg chg="add del">
          <ac:chgData name="Lawson, Emilce" userId="6a8f628f-cc45-444b-8b9f-50ffa5306c4b" providerId="ADAL" clId="{5A95766D-FF63-4E93-903C-1FB5837DF297}" dt="2023-03-30T15:27:22.403" v="60"/>
          <ac:spMkLst>
            <pc:docMk/>
            <pc:sldMk cId="2259308896" sldId="256"/>
            <ac:spMk id="33" creationId="{00519B0D-9E05-4894-BACA-E3BF263E1FA2}"/>
          </ac:spMkLst>
        </pc:spChg>
        <pc:spChg chg="add del">
          <ac:chgData name="Lawson, Emilce" userId="6a8f628f-cc45-444b-8b9f-50ffa5306c4b" providerId="ADAL" clId="{5A95766D-FF63-4E93-903C-1FB5837DF297}" dt="2023-03-30T15:27:22.403" v="60"/>
          <ac:spMkLst>
            <pc:docMk/>
            <pc:sldMk cId="2259308896" sldId="256"/>
            <ac:spMk id="41" creationId="{29666153-4849-4321-91EF-451270A6153C}"/>
          </ac:spMkLst>
        </pc:spChg>
        <pc:picChg chg="add mod">
          <ac:chgData name="Lawson, Emilce" userId="6a8f628f-cc45-444b-8b9f-50ffa5306c4b" providerId="ADAL" clId="{5A95766D-FF63-4E93-903C-1FB5837DF297}" dt="2023-03-30T15:25:21.294" v="33" actId="26606"/>
          <ac:picMkLst>
            <pc:docMk/>
            <pc:sldMk cId="2259308896" sldId="256"/>
            <ac:picMk id="7" creationId="{59E5ECD0-F60D-2F0C-FDE5-35A6B840A4D0}"/>
          </ac:picMkLst>
        </pc:picChg>
        <pc:cxnChg chg="add del">
          <ac:chgData name="Lawson, Emilce" userId="6a8f628f-cc45-444b-8b9f-50ffa5306c4b" providerId="ADAL" clId="{5A95766D-FF63-4E93-903C-1FB5837DF297}" dt="2023-03-30T15:25:21.294" v="33" actId="26606"/>
          <ac:cxnSpMkLst>
            <pc:docMk/>
            <pc:sldMk cId="2259308896" sldId="256"/>
            <ac:cxnSpMk id="16" creationId="{26E6DC6E-1FA3-4048-B867-BDB51763F365}"/>
          </ac:cxnSpMkLst>
        </pc:cxnChg>
        <pc:cxnChg chg="add del">
          <ac:chgData name="Lawson, Emilce" userId="6a8f628f-cc45-444b-8b9f-50ffa5306c4b" providerId="ADAL" clId="{5A95766D-FF63-4E93-903C-1FB5837DF297}" dt="2023-03-30T15:25:21.294" v="33" actId="26606"/>
          <ac:cxnSpMkLst>
            <pc:docMk/>
            <pc:sldMk cId="2259308896" sldId="256"/>
            <ac:cxnSpMk id="18" creationId="{6E066135-B6C1-4001-B7CC-53A443DF250C}"/>
          </ac:cxnSpMkLst>
        </pc:cxnChg>
        <pc:cxnChg chg="add del">
          <ac:chgData name="Lawson, Emilce" userId="6a8f628f-cc45-444b-8b9f-50ffa5306c4b" providerId="ADAL" clId="{5A95766D-FF63-4E93-903C-1FB5837DF297}" dt="2023-03-30T15:25:21.294" v="33" actId="26606"/>
          <ac:cxnSpMkLst>
            <pc:docMk/>
            <pc:sldMk cId="2259308896" sldId="256"/>
            <ac:cxnSpMk id="20" creationId="{33AD82B4-5F4B-4968-B15E-29DCF8592D58}"/>
          </ac:cxnSpMkLst>
        </pc:cxnChg>
        <pc:cxnChg chg="add">
          <ac:chgData name="Lawson, Emilce" userId="6a8f628f-cc45-444b-8b9f-50ffa5306c4b" providerId="ADAL" clId="{5A95766D-FF63-4E93-903C-1FB5837DF297}" dt="2023-03-30T15:28:39.379" v="68" actId="26606"/>
          <ac:cxnSpMkLst>
            <pc:docMk/>
            <pc:sldMk cId="2259308896" sldId="256"/>
            <ac:cxnSpMk id="22" creationId="{7E5F7DD3-3222-41F0-86FE-7D4D5AC8F94D}"/>
          </ac:cxnSpMkLst>
        </pc:cxnChg>
        <pc:cxnChg chg="add">
          <ac:chgData name="Lawson, Emilce" userId="6a8f628f-cc45-444b-8b9f-50ffa5306c4b" providerId="ADAL" clId="{5A95766D-FF63-4E93-903C-1FB5837DF297}" dt="2023-03-30T15:28:39.379" v="68" actId="26606"/>
          <ac:cxnSpMkLst>
            <pc:docMk/>
            <pc:sldMk cId="2259308896" sldId="256"/>
            <ac:cxnSpMk id="24" creationId="{B8138AA9-9380-4899-92BB-6D76E5895C52}"/>
          </ac:cxnSpMkLst>
        </pc:cxnChg>
        <pc:cxnChg chg="add">
          <ac:chgData name="Lawson, Emilce" userId="6a8f628f-cc45-444b-8b9f-50ffa5306c4b" providerId="ADAL" clId="{5A95766D-FF63-4E93-903C-1FB5837DF297}" dt="2023-03-30T15:28:39.379" v="68" actId="26606"/>
          <ac:cxnSpMkLst>
            <pc:docMk/>
            <pc:sldMk cId="2259308896" sldId="256"/>
            <ac:cxnSpMk id="26" creationId="{E3C50B7D-0388-4179-BEB3-9A67366E4013}"/>
          </ac:cxnSpMkLst>
        </pc:cxnChg>
        <pc:cxnChg chg="add del">
          <ac:chgData name="Lawson, Emilce" userId="6a8f628f-cc45-444b-8b9f-50ffa5306c4b" providerId="ADAL" clId="{5A95766D-FF63-4E93-903C-1FB5837DF297}" dt="2023-03-30T15:27:22.403" v="60"/>
          <ac:cxnSpMkLst>
            <pc:docMk/>
            <pc:sldMk cId="2259308896" sldId="256"/>
            <ac:cxnSpMk id="35" creationId="{7E5F7DD3-3222-41F0-86FE-7D4D5AC8F94D}"/>
          </ac:cxnSpMkLst>
        </pc:cxnChg>
        <pc:cxnChg chg="add del">
          <ac:chgData name="Lawson, Emilce" userId="6a8f628f-cc45-444b-8b9f-50ffa5306c4b" providerId="ADAL" clId="{5A95766D-FF63-4E93-903C-1FB5837DF297}" dt="2023-03-30T15:27:22.403" v="60"/>
          <ac:cxnSpMkLst>
            <pc:docMk/>
            <pc:sldMk cId="2259308896" sldId="256"/>
            <ac:cxnSpMk id="37" creationId="{B8138AA9-9380-4899-92BB-6D76E5895C52}"/>
          </ac:cxnSpMkLst>
        </pc:cxnChg>
        <pc:cxnChg chg="add del">
          <ac:chgData name="Lawson, Emilce" userId="6a8f628f-cc45-444b-8b9f-50ffa5306c4b" providerId="ADAL" clId="{5A95766D-FF63-4E93-903C-1FB5837DF297}" dt="2023-03-30T15:27:22.403" v="60"/>
          <ac:cxnSpMkLst>
            <pc:docMk/>
            <pc:sldMk cId="2259308896" sldId="256"/>
            <ac:cxnSpMk id="39" creationId="{E3C50B7D-0388-4179-BEB3-9A67366E4013}"/>
          </ac:cxnSpMkLst>
        </pc:cxnChg>
      </pc:sldChg>
      <pc:sldChg chg="addSp delSp modSp del mod ord setBg">
        <pc:chgData name="Lawson, Emilce" userId="6a8f628f-cc45-444b-8b9f-50ffa5306c4b" providerId="ADAL" clId="{5A95766D-FF63-4E93-903C-1FB5837DF297}" dt="2023-04-12T17:31:20.934" v="1571" actId="2696"/>
        <pc:sldMkLst>
          <pc:docMk/>
          <pc:sldMk cId="1639799154" sldId="258"/>
        </pc:sldMkLst>
        <pc:spChg chg="mod">
          <ac:chgData name="Lawson, Emilce" userId="6a8f628f-cc45-444b-8b9f-50ffa5306c4b" providerId="ADAL" clId="{5A95766D-FF63-4E93-903C-1FB5837DF297}" dt="2023-04-12T17:28:48.411" v="1507" actId="27636"/>
          <ac:spMkLst>
            <pc:docMk/>
            <pc:sldMk cId="1639799154" sldId="258"/>
            <ac:spMk id="2" creationId="{8C543F67-9C70-4748-8C0C-3A7863422F99}"/>
          </ac:spMkLst>
        </pc:spChg>
        <pc:spChg chg="mod">
          <ac:chgData name="Lawson, Emilce" userId="6a8f628f-cc45-444b-8b9f-50ffa5306c4b" providerId="ADAL" clId="{5A95766D-FF63-4E93-903C-1FB5837DF297}" dt="2023-04-12T17:19:53.022" v="1459" actId="14100"/>
          <ac:spMkLst>
            <pc:docMk/>
            <pc:sldMk cId="1639799154" sldId="258"/>
            <ac:spMk id="3" creationId="{95B371F2-DBA5-415A-82C8-651F587B857A}"/>
          </ac:spMkLst>
        </pc:spChg>
        <pc:spChg chg="add">
          <ac:chgData name="Lawson, Emilce" userId="6a8f628f-cc45-444b-8b9f-50ffa5306c4b" providerId="ADAL" clId="{5A95766D-FF63-4E93-903C-1FB5837DF297}" dt="2023-03-30T15:27:53.351" v="63" actId="26606"/>
          <ac:spMkLst>
            <pc:docMk/>
            <pc:sldMk cId="1639799154" sldId="258"/>
            <ac:spMk id="8" creationId="{384B5FFB-E400-49F0-8153-75622C96F4BD}"/>
          </ac:spMkLst>
        </pc:spChg>
        <pc:spChg chg="add">
          <ac:chgData name="Lawson, Emilce" userId="6a8f628f-cc45-444b-8b9f-50ffa5306c4b" providerId="ADAL" clId="{5A95766D-FF63-4E93-903C-1FB5837DF297}" dt="2023-03-30T15:27:53.351" v="63" actId="26606"/>
          <ac:spMkLst>
            <pc:docMk/>
            <pc:sldMk cId="1639799154" sldId="258"/>
            <ac:spMk id="10" creationId="{C9E734E7-3EBF-463F-9D80-2668EE36A715}"/>
          </ac:spMkLst>
        </pc:spChg>
        <pc:spChg chg="add">
          <ac:chgData name="Lawson, Emilce" userId="6a8f628f-cc45-444b-8b9f-50ffa5306c4b" providerId="ADAL" clId="{5A95766D-FF63-4E93-903C-1FB5837DF297}" dt="2023-03-30T15:27:53.351" v="63" actId="26606"/>
          <ac:spMkLst>
            <pc:docMk/>
            <pc:sldMk cId="1639799154" sldId="258"/>
            <ac:spMk id="12" creationId="{44685F97-04E2-4F32-B20B-3CB5C4D1FC5E}"/>
          </ac:spMkLst>
        </pc:spChg>
        <pc:spChg chg="add">
          <ac:chgData name="Lawson, Emilce" userId="6a8f628f-cc45-444b-8b9f-50ffa5306c4b" providerId="ADAL" clId="{5A95766D-FF63-4E93-903C-1FB5837DF297}" dt="2023-03-30T15:27:53.351" v="63" actId="26606"/>
          <ac:spMkLst>
            <pc:docMk/>
            <pc:sldMk cId="1639799154" sldId="258"/>
            <ac:spMk id="14" creationId="{457F0196-A6E1-4D1C-B47F-8CF95D75963E}"/>
          </ac:spMkLst>
        </pc:spChg>
        <pc:spChg chg="add">
          <ac:chgData name="Lawson, Emilce" userId="6a8f628f-cc45-444b-8b9f-50ffa5306c4b" providerId="ADAL" clId="{5A95766D-FF63-4E93-903C-1FB5837DF297}" dt="2023-03-30T15:27:53.351" v="63" actId="26606"/>
          <ac:spMkLst>
            <pc:docMk/>
            <pc:sldMk cId="1639799154" sldId="258"/>
            <ac:spMk id="21" creationId="{B66F8A2C-B8CF-4B20-9A73-2ADCF6302755}"/>
          </ac:spMkLst>
        </pc:spChg>
        <pc:spChg chg="add">
          <ac:chgData name="Lawson, Emilce" userId="6a8f628f-cc45-444b-8b9f-50ffa5306c4b" providerId="ADAL" clId="{5A95766D-FF63-4E93-903C-1FB5837DF297}" dt="2023-03-30T15:27:53.351" v="63" actId="26606"/>
          <ac:spMkLst>
            <pc:docMk/>
            <pc:sldMk cId="1639799154" sldId="258"/>
            <ac:spMk id="23" creationId="{180C23B1-7427-4DF4-BFF1-60CD7E93BC5F}"/>
          </ac:spMkLst>
        </pc:spChg>
        <pc:spChg chg="add">
          <ac:chgData name="Lawson, Emilce" userId="6a8f628f-cc45-444b-8b9f-50ffa5306c4b" providerId="ADAL" clId="{5A95766D-FF63-4E93-903C-1FB5837DF297}" dt="2023-03-30T15:27:53.351" v="63" actId="26606"/>
          <ac:spMkLst>
            <pc:docMk/>
            <pc:sldMk cId="1639799154" sldId="258"/>
            <ac:spMk id="25" creationId="{B5DD78E9-DE0D-47AF-A0DB-F475221E3DC7}"/>
          </ac:spMkLst>
        </pc:spChg>
        <pc:spChg chg="add">
          <ac:chgData name="Lawson, Emilce" userId="6a8f628f-cc45-444b-8b9f-50ffa5306c4b" providerId="ADAL" clId="{5A95766D-FF63-4E93-903C-1FB5837DF297}" dt="2023-03-30T15:27:53.351" v="63" actId="26606"/>
          <ac:spMkLst>
            <pc:docMk/>
            <pc:sldMk cId="1639799154" sldId="258"/>
            <ac:spMk id="27" creationId="{A118D329-2010-4A15-B57C-429FFAE35B11}"/>
          </ac:spMkLst>
        </pc:spChg>
        <pc:grpChg chg="add">
          <ac:chgData name="Lawson, Emilce" userId="6a8f628f-cc45-444b-8b9f-50ffa5306c4b" providerId="ADAL" clId="{5A95766D-FF63-4E93-903C-1FB5837DF297}" dt="2023-03-30T15:27:53.351" v="63" actId="26606"/>
          <ac:grpSpMkLst>
            <pc:docMk/>
            <pc:sldMk cId="1639799154" sldId="258"/>
            <ac:grpSpMk id="16" creationId="{521404AE-4400-43A1-94EC-16F37AE01575}"/>
          </ac:grpSpMkLst>
        </pc:grpChg>
        <pc:picChg chg="add del mod">
          <ac:chgData name="Lawson, Emilce" userId="6a8f628f-cc45-444b-8b9f-50ffa5306c4b" providerId="ADAL" clId="{5A95766D-FF63-4E93-903C-1FB5837DF297}" dt="2023-04-06T14:28:52.695" v="1365" actId="21"/>
          <ac:picMkLst>
            <pc:docMk/>
            <pc:sldMk cId="1639799154" sldId="258"/>
            <ac:picMk id="5" creationId="{99C9AA89-8B3F-6804-DE7C-A09AA6C0F472}"/>
          </ac:picMkLst>
        </pc:picChg>
        <pc:picChg chg="add del mod">
          <ac:chgData name="Lawson, Emilce" userId="6a8f628f-cc45-444b-8b9f-50ffa5306c4b" providerId="ADAL" clId="{5A95766D-FF63-4E93-903C-1FB5837DF297}" dt="2023-04-06T14:36:08.465" v="1419" actId="478"/>
          <ac:picMkLst>
            <pc:docMk/>
            <pc:sldMk cId="1639799154" sldId="258"/>
            <ac:picMk id="6" creationId="{3EDB3437-6D51-43DE-D2AA-6EBAB36D6030}"/>
          </ac:picMkLst>
        </pc:picChg>
        <pc:picChg chg="add del mod">
          <ac:chgData name="Lawson, Emilce" userId="6a8f628f-cc45-444b-8b9f-50ffa5306c4b" providerId="ADAL" clId="{5A95766D-FF63-4E93-903C-1FB5837DF297}" dt="2023-04-06T14:37:48.386" v="1433" actId="478"/>
          <ac:picMkLst>
            <pc:docMk/>
            <pc:sldMk cId="1639799154" sldId="258"/>
            <ac:picMk id="9" creationId="{5017C2AA-6EC0-ADDE-6304-D5DC75F323F1}"/>
          </ac:picMkLst>
        </pc:picChg>
        <pc:picChg chg="add del mod">
          <ac:chgData name="Lawson, Emilce" userId="6a8f628f-cc45-444b-8b9f-50ffa5306c4b" providerId="ADAL" clId="{5A95766D-FF63-4E93-903C-1FB5837DF297}" dt="2023-04-12T17:19:48.050" v="1458" actId="478"/>
          <ac:picMkLst>
            <pc:docMk/>
            <pc:sldMk cId="1639799154" sldId="258"/>
            <ac:picMk id="13" creationId="{BDA441B0-776B-E596-5C26-39BB6EBDFF9F}"/>
          </ac:picMkLst>
        </pc:picChg>
        <pc:cxnChg chg="add">
          <ac:chgData name="Lawson, Emilce" userId="6a8f628f-cc45-444b-8b9f-50ffa5306c4b" providerId="ADAL" clId="{5A95766D-FF63-4E93-903C-1FB5837DF297}" dt="2023-03-30T15:27:53.351" v="63" actId="26606"/>
          <ac:cxnSpMkLst>
            <pc:docMk/>
            <pc:sldMk cId="1639799154" sldId="258"/>
            <ac:cxnSpMk id="29" creationId="{994262BC-EE98-4BD6-82DB-4955E8DCC290}"/>
          </ac:cxnSpMkLst>
        </pc:cxnChg>
      </pc:sldChg>
      <pc:sldChg chg="modSp mod">
        <pc:chgData name="Lawson, Emilce" userId="6a8f628f-cc45-444b-8b9f-50ffa5306c4b" providerId="ADAL" clId="{5A95766D-FF63-4E93-903C-1FB5837DF297}" dt="2023-04-13T20:59:35.836" v="1815"/>
        <pc:sldMkLst>
          <pc:docMk/>
          <pc:sldMk cId="700209266" sldId="264"/>
        </pc:sldMkLst>
        <pc:spChg chg="mod">
          <ac:chgData name="Lawson, Emilce" userId="6a8f628f-cc45-444b-8b9f-50ffa5306c4b" providerId="ADAL" clId="{5A95766D-FF63-4E93-903C-1FB5837DF297}" dt="2023-04-13T20:57:59.391" v="1692" actId="1076"/>
          <ac:spMkLst>
            <pc:docMk/>
            <pc:sldMk cId="700209266" sldId="264"/>
            <ac:spMk id="2" creationId="{DD0B6389-2374-4677-B8BB-59410CCC32FD}"/>
          </ac:spMkLst>
        </pc:spChg>
        <pc:spChg chg="mod">
          <ac:chgData name="Lawson, Emilce" userId="6a8f628f-cc45-444b-8b9f-50ffa5306c4b" providerId="ADAL" clId="{5A95766D-FF63-4E93-903C-1FB5837DF297}" dt="2023-04-13T20:58:45.757" v="1810" actId="1076"/>
          <ac:spMkLst>
            <pc:docMk/>
            <pc:sldMk cId="700209266" sldId="264"/>
            <ac:spMk id="4" creationId="{9C0179B5-0800-154F-80F6-614473C055BD}"/>
          </ac:spMkLst>
        </pc:spChg>
        <pc:spChg chg="mod">
          <ac:chgData name="Lawson, Emilce" userId="6a8f628f-cc45-444b-8b9f-50ffa5306c4b" providerId="ADAL" clId="{5A95766D-FF63-4E93-903C-1FB5837DF297}" dt="2023-04-13T20:58:31.088" v="1809" actId="14100"/>
          <ac:spMkLst>
            <pc:docMk/>
            <pc:sldMk cId="700209266" sldId="264"/>
            <ac:spMk id="7" creationId="{B468C313-80C0-8840-8702-F1084174C592}"/>
          </ac:spMkLst>
        </pc:spChg>
        <pc:spChg chg="mod">
          <ac:chgData name="Lawson, Emilce" userId="6a8f628f-cc45-444b-8b9f-50ffa5306c4b" providerId="ADAL" clId="{5A95766D-FF63-4E93-903C-1FB5837DF297}" dt="2023-04-13T20:58:31.088" v="1809" actId="14100"/>
          <ac:spMkLst>
            <pc:docMk/>
            <pc:sldMk cId="700209266" sldId="264"/>
            <ac:spMk id="8" creationId="{4E863C6B-1856-BC43-A090-B182EAB34EB8}"/>
          </ac:spMkLst>
        </pc:spChg>
        <pc:spChg chg="mod">
          <ac:chgData name="Lawson, Emilce" userId="6a8f628f-cc45-444b-8b9f-50ffa5306c4b" providerId="ADAL" clId="{5A95766D-FF63-4E93-903C-1FB5837DF297}" dt="2023-04-13T20:59:32.147" v="1814" actId="14100"/>
          <ac:spMkLst>
            <pc:docMk/>
            <pc:sldMk cId="700209266" sldId="264"/>
            <ac:spMk id="9" creationId="{3AE770E3-D227-CD4E-83C4-44744E774884}"/>
          </ac:spMkLst>
        </pc:spChg>
        <pc:spChg chg="mod">
          <ac:chgData name="Lawson, Emilce" userId="6a8f628f-cc45-444b-8b9f-50ffa5306c4b" providerId="ADAL" clId="{5A95766D-FF63-4E93-903C-1FB5837DF297}" dt="2023-04-13T20:59:21.515" v="1813" actId="14100"/>
          <ac:spMkLst>
            <pc:docMk/>
            <pc:sldMk cId="700209266" sldId="264"/>
            <ac:spMk id="10" creationId="{10C47546-62E7-304A-8631-60D9B8E543BE}"/>
          </ac:spMkLst>
        </pc:spChg>
        <pc:graphicFrameChg chg="mod modGraphic">
          <ac:chgData name="Lawson, Emilce" userId="6a8f628f-cc45-444b-8b9f-50ffa5306c4b" providerId="ADAL" clId="{5A95766D-FF63-4E93-903C-1FB5837DF297}" dt="2023-04-13T20:59:35.836" v="1815"/>
          <ac:graphicFrameMkLst>
            <pc:docMk/>
            <pc:sldMk cId="700209266" sldId="264"/>
            <ac:graphicFrameMk id="6" creationId="{85168BDF-A0D9-4916-A9F9-41D8175A703C}"/>
          </ac:graphicFrameMkLst>
        </pc:graphicFrameChg>
      </pc:sldChg>
      <pc:sldChg chg="addSp delSp modSp mod setBg">
        <pc:chgData name="Lawson, Emilce" userId="6a8f628f-cc45-444b-8b9f-50ffa5306c4b" providerId="ADAL" clId="{5A95766D-FF63-4E93-903C-1FB5837DF297}" dt="2023-04-12T17:34:26.002" v="1579" actId="20577"/>
        <pc:sldMkLst>
          <pc:docMk/>
          <pc:sldMk cId="445070695" sldId="267"/>
        </pc:sldMkLst>
        <pc:spChg chg="mod">
          <ac:chgData name="Lawson, Emilce" userId="6a8f628f-cc45-444b-8b9f-50ffa5306c4b" providerId="ADAL" clId="{5A95766D-FF63-4E93-903C-1FB5837DF297}" dt="2023-03-30T19:23:00.868" v="387" actId="1076"/>
          <ac:spMkLst>
            <pc:docMk/>
            <pc:sldMk cId="445070695" sldId="267"/>
            <ac:spMk id="2" creationId="{42D1A202-23A3-4F3A-AA92-0172C8D2DA06}"/>
          </ac:spMkLst>
        </pc:spChg>
        <pc:spChg chg="mod">
          <ac:chgData name="Lawson, Emilce" userId="6a8f628f-cc45-444b-8b9f-50ffa5306c4b" providerId="ADAL" clId="{5A95766D-FF63-4E93-903C-1FB5837DF297}" dt="2023-04-12T17:34:26.002" v="1579" actId="20577"/>
          <ac:spMkLst>
            <pc:docMk/>
            <pc:sldMk cId="445070695" sldId="267"/>
            <ac:spMk id="3" creationId="{7B943E7C-A74D-4CB3-844B-51917C88C95F}"/>
          </ac:spMkLst>
        </pc:spChg>
        <pc:spChg chg="add del">
          <ac:chgData name="Lawson, Emilce" userId="6a8f628f-cc45-444b-8b9f-50ffa5306c4b" providerId="ADAL" clId="{5A95766D-FF63-4E93-903C-1FB5837DF297}" dt="2023-03-30T15:28:13.871" v="65" actId="26606"/>
          <ac:spMkLst>
            <pc:docMk/>
            <pc:sldMk cId="445070695" sldId="267"/>
            <ac:spMk id="8" creationId="{384B5FFB-E400-49F0-8153-75622C96F4BD}"/>
          </ac:spMkLst>
        </pc:spChg>
        <pc:spChg chg="add del">
          <ac:chgData name="Lawson, Emilce" userId="6a8f628f-cc45-444b-8b9f-50ffa5306c4b" providerId="ADAL" clId="{5A95766D-FF63-4E93-903C-1FB5837DF297}" dt="2023-03-30T15:28:13.871" v="65" actId="26606"/>
          <ac:spMkLst>
            <pc:docMk/>
            <pc:sldMk cId="445070695" sldId="267"/>
            <ac:spMk id="10" creationId="{C9E734E7-3EBF-463F-9D80-2668EE36A715}"/>
          </ac:spMkLst>
        </pc:spChg>
        <pc:spChg chg="add del">
          <ac:chgData name="Lawson, Emilce" userId="6a8f628f-cc45-444b-8b9f-50ffa5306c4b" providerId="ADAL" clId="{5A95766D-FF63-4E93-903C-1FB5837DF297}" dt="2023-03-30T15:28:13.871" v="65" actId="26606"/>
          <ac:spMkLst>
            <pc:docMk/>
            <pc:sldMk cId="445070695" sldId="267"/>
            <ac:spMk id="12" creationId="{44685F97-04E2-4F32-B20B-3CB5C4D1FC5E}"/>
          </ac:spMkLst>
        </pc:spChg>
        <pc:spChg chg="add del">
          <ac:chgData name="Lawson, Emilce" userId="6a8f628f-cc45-444b-8b9f-50ffa5306c4b" providerId="ADAL" clId="{5A95766D-FF63-4E93-903C-1FB5837DF297}" dt="2023-03-30T15:28:13.871" v="65" actId="26606"/>
          <ac:spMkLst>
            <pc:docMk/>
            <pc:sldMk cId="445070695" sldId="267"/>
            <ac:spMk id="14" creationId="{457F0196-A6E1-4D1C-B47F-8CF95D75963E}"/>
          </ac:spMkLst>
        </pc:spChg>
        <pc:spChg chg="add del">
          <ac:chgData name="Lawson, Emilce" userId="6a8f628f-cc45-444b-8b9f-50ffa5306c4b" providerId="ADAL" clId="{5A95766D-FF63-4E93-903C-1FB5837DF297}" dt="2023-03-30T15:28:13.871" v="65" actId="26606"/>
          <ac:spMkLst>
            <pc:docMk/>
            <pc:sldMk cId="445070695" sldId="267"/>
            <ac:spMk id="21" creationId="{B645BD8A-B13F-463A-9101-4FB883F064BD}"/>
          </ac:spMkLst>
        </pc:spChg>
        <pc:spChg chg="add del">
          <ac:chgData name="Lawson, Emilce" userId="6a8f628f-cc45-444b-8b9f-50ffa5306c4b" providerId="ADAL" clId="{5A95766D-FF63-4E93-903C-1FB5837DF297}" dt="2023-03-30T15:28:13.871" v="65" actId="26606"/>
          <ac:spMkLst>
            <pc:docMk/>
            <pc:sldMk cId="445070695" sldId="267"/>
            <ac:spMk id="23" creationId="{4B934719-2D81-443B-8FB8-9CA4FFF2EBDE}"/>
          </ac:spMkLst>
        </pc:spChg>
        <pc:spChg chg="add del">
          <ac:chgData name="Lawson, Emilce" userId="6a8f628f-cc45-444b-8b9f-50ffa5306c4b" providerId="ADAL" clId="{5A95766D-FF63-4E93-903C-1FB5837DF297}" dt="2023-03-30T15:28:13.871" v="65" actId="26606"/>
          <ac:spMkLst>
            <pc:docMk/>
            <pc:sldMk cId="445070695" sldId="267"/>
            <ac:spMk id="27" creationId="{27454EF7-D937-4082-A347-6AEEA9C3BC11}"/>
          </ac:spMkLst>
        </pc:spChg>
        <pc:spChg chg="add">
          <ac:chgData name="Lawson, Emilce" userId="6a8f628f-cc45-444b-8b9f-50ffa5306c4b" providerId="ADAL" clId="{5A95766D-FF63-4E93-903C-1FB5837DF297}" dt="2023-03-30T15:28:13.896" v="66" actId="26606"/>
          <ac:spMkLst>
            <pc:docMk/>
            <pc:sldMk cId="445070695" sldId="267"/>
            <ac:spMk id="29" creationId="{7C6D1B74-744B-4231-97DB-86B4C9C5E2D3}"/>
          </ac:spMkLst>
        </pc:spChg>
        <pc:spChg chg="add">
          <ac:chgData name="Lawson, Emilce" userId="6a8f628f-cc45-444b-8b9f-50ffa5306c4b" providerId="ADAL" clId="{5A95766D-FF63-4E93-903C-1FB5837DF297}" dt="2023-03-30T15:28:13.896" v="66" actId="26606"/>
          <ac:spMkLst>
            <pc:docMk/>
            <pc:sldMk cId="445070695" sldId="267"/>
            <ac:spMk id="30" creationId="{384B5FFB-E400-49F0-8153-75622C96F4BD}"/>
          </ac:spMkLst>
        </pc:spChg>
        <pc:spChg chg="add">
          <ac:chgData name="Lawson, Emilce" userId="6a8f628f-cc45-444b-8b9f-50ffa5306c4b" providerId="ADAL" clId="{5A95766D-FF63-4E93-903C-1FB5837DF297}" dt="2023-03-30T15:28:13.896" v="66" actId="26606"/>
          <ac:spMkLst>
            <pc:docMk/>
            <pc:sldMk cId="445070695" sldId="267"/>
            <ac:spMk id="32" creationId="{C9E734E7-3EBF-463F-9D80-2668EE36A715}"/>
          </ac:spMkLst>
        </pc:spChg>
        <pc:spChg chg="add">
          <ac:chgData name="Lawson, Emilce" userId="6a8f628f-cc45-444b-8b9f-50ffa5306c4b" providerId="ADAL" clId="{5A95766D-FF63-4E93-903C-1FB5837DF297}" dt="2023-03-30T15:28:13.896" v="66" actId="26606"/>
          <ac:spMkLst>
            <pc:docMk/>
            <pc:sldMk cId="445070695" sldId="267"/>
            <ac:spMk id="34" creationId="{44685F97-04E2-4F32-B20B-3CB5C4D1FC5E}"/>
          </ac:spMkLst>
        </pc:spChg>
        <pc:spChg chg="add">
          <ac:chgData name="Lawson, Emilce" userId="6a8f628f-cc45-444b-8b9f-50ffa5306c4b" providerId="ADAL" clId="{5A95766D-FF63-4E93-903C-1FB5837DF297}" dt="2023-03-30T15:28:13.896" v="66" actId="26606"/>
          <ac:spMkLst>
            <pc:docMk/>
            <pc:sldMk cId="445070695" sldId="267"/>
            <ac:spMk id="36" creationId="{457F0196-A6E1-4D1C-B47F-8CF95D75963E}"/>
          </ac:spMkLst>
        </pc:spChg>
        <pc:spChg chg="add">
          <ac:chgData name="Lawson, Emilce" userId="6a8f628f-cc45-444b-8b9f-50ffa5306c4b" providerId="ADAL" clId="{5A95766D-FF63-4E93-903C-1FB5837DF297}" dt="2023-03-30T15:28:13.896" v="66" actId="26606"/>
          <ac:spMkLst>
            <pc:docMk/>
            <pc:sldMk cId="445070695" sldId="267"/>
            <ac:spMk id="38" creationId="{6995F625-BE4F-4433-8290-5DF0E8589F50}"/>
          </ac:spMkLst>
        </pc:spChg>
        <pc:spChg chg="add">
          <ac:chgData name="Lawson, Emilce" userId="6a8f628f-cc45-444b-8b9f-50ffa5306c4b" providerId="ADAL" clId="{5A95766D-FF63-4E93-903C-1FB5837DF297}" dt="2023-03-30T15:28:13.896" v="66" actId="26606"/>
          <ac:spMkLst>
            <pc:docMk/>
            <pc:sldMk cId="445070695" sldId="267"/>
            <ac:spMk id="39" creationId="{E836677E-F83B-4FAB-8095-8700763077D8}"/>
          </ac:spMkLst>
        </pc:spChg>
        <pc:spChg chg="add">
          <ac:chgData name="Lawson, Emilce" userId="6a8f628f-cc45-444b-8b9f-50ffa5306c4b" providerId="ADAL" clId="{5A95766D-FF63-4E93-903C-1FB5837DF297}" dt="2023-03-30T15:28:13.896" v="66" actId="26606"/>
          <ac:spMkLst>
            <pc:docMk/>
            <pc:sldMk cId="445070695" sldId="267"/>
            <ac:spMk id="40" creationId="{655E224A-5F26-423E-949C-07A720F39A44}"/>
          </ac:spMkLst>
        </pc:spChg>
        <pc:spChg chg="add">
          <ac:chgData name="Lawson, Emilce" userId="6a8f628f-cc45-444b-8b9f-50ffa5306c4b" providerId="ADAL" clId="{5A95766D-FF63-4E93-903C-1FB5837DF297}" dt="2023-03-30T15:28:13.896" v="66" actId="26606"/>
          <ac:spMkLst>
            <pc:docMk/>
            <pc:sldMk cId="445070695" sldId="267"/>
            <ac:spMk id="41" creationId="{A6F1DA18-4CA4-40CF-9ACA-105D8373B672}"/>
          </ac:spMkLst>
        </pc:spChg>
        <pc:grpChg chg="add del">
          <ac:chgData name="Lawson, Emilce" userId="6a8f628f-cc45-444b-8b9f-50ffa5306c4b" providerId="ADAL" clId="{5A95766D-FF63-4E93-903C-1FB5837DF297}" dt="2023-03-30T15:28:13.871" v="65" actId="26606"/>
          <ac:grpSpMkLst>
            <pc:docMk/>
            <pc:sldMk cId="445070695" sldId="267"/>
            <ac:grpSpMk id="16" creationId="{521404AE-4400-43A1-94EC-16F37AE01575}"/>
          </ac:grpSpMkLst>
        </pc:grpChg>
        <pc:grpChg chg="add">
          <ac:chgData name="Lawson, Emilce" userId="6a8f628f-cc45-444b-8b9f-50ffa5306c4b" providerId="ADAL" clId="{5A95766D-FF63-4E93-903C-1FB5837DF297}" dt="2023-03-30T15:28:13.896" v="66" actId="26606"/>
          <ac:grpSpMkLst>
            <pc:docMk/>
            <pc:sldMk cId="445070695" sldId="267"/>
            <ac:grpSpMk id="37" creationId="{521404AE-4400-43A1-94EC-16F37AE01575}"/>
          </ac:grpSpMkLst>
        </pc:grpChg>
        <pc:picChg chg="add mod">
          <ac:chgData name="Lawson, Emilce" userId="6a8f628f-cc45-444b-8b9f-50ffa5306c4b" providerId="ADAL" clId="{5A95766D-FF63-4E93-903C-1FB5837DF297}" dt="2023-04-12T17:34:20.313" v="1578" actId="14100"/>
          <ac:picMkLst>
            <pc:docMk/>
            <pc:sldMk cId="445070695" sldId="267"/>
            <ac:picMk id="5" creationId="{59148B20-5E04-07FA-A180-527A82BDF6E1}"/>
          </ac:picMkLst>
        </pc:picChg>
        <pc:cxnChg chg="add del">
          <ac:chgData name="Lawson, Emilce" userId="6a8f628f-cc45-444b-8b9f-50ffa5306c4b" providerId="ADAL" clId="{5A95766D-FF63-4E93-903C-1FB5837DF297}" dt="2023-03-30T15:28:13.871" v="65" actId="26606"/>
          <ac:cxnSpMkLst>
            <pc:docMk/>
            <pc:sldMk cId="445070695" sldId="267"/>
            <ac:cxnSpMk id="25" creationId="{B29CC623-FD26-47FD-9E70-44325D453EF1}"/>
          </ac:cxnSpMkLst>
        </pc:cxnChg>
        <pc:cxnChg chg="add">
          <ac:chgData name="Lawson, Emilce" userId="6a8f628f-cc45-444b-8b9f-50ffa5306c4b" providerId="ADAL" clId="{5A95766D-FF63-4E93-903C-1FB5837DF297}" dt="2023-03-30T15:28:13.896" v="66" actId="26606"/>
          <ac:cxnSpMkLst>
            <pc:docMk/>
            <pc:sldMk cId="445070695" sldId="267"/>
            <ac:cxnSpMk id="31" creationId="{ABC98C72-9EDD-4426-B45A-84E06A7CD22F}"/>
          </ac:cxnSpMkLst>
        </pc:cxnChg>
        <pc:cxnChg chg="add">
          <ac:chgData name="Lawson, Emilce" userId="6a8f628f-cc45-444b-8b9f-50ffa5306c4b" providerId="ADAL" clId="{5A95766D-FF63-4E93-903C-1FB5837DF297}" dt="2023-03-30T15:28:13.896" v="66" actId="26606"/>
          <ac:cxnSpMkLst>
            <pc:docMk/>
            <pc:sldMk cId="445070695" sldId="267"/>
            <ac:cxnSpMk id="33" creationId="{44887186-EE44-4AD3-BEFE-3478B4537191}"/>
          </ac:cxnSpMkLst>
        </pc:cxnChg>
        <pc:cxnChg chg="add">
          <ac:chgData name="Lawson, Emilce" userId="6a8f628f-cc45-444b-8b9f-50ffa5306c4b" providerId="ADAL" clId="{5A95766D-FF63-4E93-903C-1FB5837DF297}" dt="2023-03-30T15:28:13.896" v="66" actId="26606"/>
          <ac:cxnSpMkLst>
            <pc:docMk/>
            <pc:sldMk cId="445070695" sldId="267"/>
            <ac:cxnSpMk id="35" creationId="{58EECC4E-F1C0-4C09-A7FD-4D623DACCC4F}"/>
          </ac:cxnSpMkLst>
        </pc:cxnChg>
      </pc:sldChg>
      <pc:sldChg chg="addSp modSp mod setBg">
        <pc:chgData name="Lawson, Emilce" userId="6a8f628f-cc45-444b-8b9f-50ffa5306c4b" providerId="ADAL" clId="{5A95766D-FF63-4E93-903C-1FB5837DF297}" dt="2023-04-13T21:13:05.970" v="2065" actId="1076"/>
        <pc:sldMkLst>
          <pc:docMk/>
          <pc:sldMk cId="926184573" sldId="275"/>
        </pc:sldMkLst>
        <pc:spChg chg="mod">
          <ac:chgData name="Lawson, Emilce" userId="6a8f628f-cc45-444b-8b9f-50ffa5306c4b" providerId="ADAL" clId="{5A95766D-FF63-4E93-903C-1FB5837DF297}" dt="2023-03-30T15:28:27.943" v="67" actId="26606"/>
          <ac:spMkLst>
            <pc:docMk/>
            <pc:sldMk cId="926184573" sldId="275"/>
            <ac:spMk id="2" creationId="{69FAE308-3076-43DB-B834-DA0B0AE19AF9}"/>
          </ac:spMkLst>
        </pc:spChg>
        <pc:spChg chg="mod">
          <ac:chgData name="Lawson, Emilce" userId="6a8f628f-cc45-444b-8b9f-50ffa5306c4b" providerId="ADAL" clId="{5A95766D-FF63-4E93-903C-1FB5837DF297}" dt="2023-04-13T19:41:03.081" v="1587" actId="207"/>
          <ac:spMkLst>
            <pc:docMk/>
            <pc:sldMk cId="926184573" sldId="275"/>
            <ac:spMk id="3" creationId="{BABC2CE0-8806-4B2A-A10A-32984D317434}"/>
          </ac:spMkLst>
        </pc:spChg>
        <pc:spChg chg="add">
          <ac:chgData name="Lawson, Emilce" userId="6a8f628f-cc45-444b-8b9f-50ffa5306c4b" providerId="ADAL" clId="{5A95766D-FF63-4E93-903C-1FB5837DF297}" dt="2023-03-30T15:28:27.943" v="67" actId="26606"/>
          <ac:spMkLst>
            <pc:docMk/>
            <pc:sldMk cId="926184573" sldId="275"/>
            <ac:spMk id="10" creationId="{E2ADD2F6-F7FC-464F-8F18-5BDBD27A732F}"/>
          </ac:spMkLst>
        </pc:spChg>
        <pc:spChg chg="add">
          <ac:chgData name="Lawson, Emilce" userId="6a8f628f-cc45-444b-8b9f-50ffa5306c4b" providerId="ADAL" clId="{5A95766D-FF63-4E93-903C-1FB5837DF297}" dt="2023-03-30T15:28:27.943" v="67" actId="26606"/>
          <ac:spMkLst>
            <pc:docMk/>
            <pc:sldMk cId="926184573" sldId="275"/>
            <ac:spMk id="12" creationId="{5A3A31F1-FA83-497F-98FF-9A5621DC5560}"/>
          </ac:spMkLst>
        </pc:spChg>
        <pc:spChg chg="add">
          <ac:chgData name="Lawson, Emilce" userId="6a8f628f-cc45-444b-8b9f-50ffa5306c4b" providerId="ADAL" clId="{5A95766D-FF63-4E93-903C-1FB5837DF297}" dt="2023-03-30T15:28:27.943" v="67" actId="26606"/>
          <ac:spMkLst>
            <pc:docMk/>
            <pc:sldMk cId="926184573" sldId="275"/>
            <ac:spMk id="14" creationId="{343FF9E2-8F7E-4BCC-9A50-C41AD8A56DD9}"/>
          </ac:spMkLst>
        </pc:spChg>
        <pc:spChg chg="add">
          <ac:chgData name="Lawson, Emilce" userId="6a8f628f-cc45-444b-8b9f-50ffa5306c4b" providerId="ADAL" clId="{5A95766D-FF63-4E93-903C-1FB5837DF297}" dt="2023-03-30T15:28:27.943" v="67" actId="26606"/>
          <ac:spMkLst>
            <pc:docMk/>
            <pc:sldMk cId="926184573" sldId="275"/>
            <ac:spMk id="16" creationId="{47751BC8-250F-493B-BDF9-D45BA5991D8A}"/>
          </ac:spMkLst>
        </pc:spChg>
        <pc:picChg chg="add mod">
          <ac:chgData name="Lawson, Emilce" userId="6a8f628f-cc45-444b-8b9f-50ffa5306c4b" providerId="ADAL" clId="{5A95766D-FF63-4E93-903C-1FB5837DF297}" dt="2023-04-13T21:13:05.970" v="2065" actId="1076"/>
          <ac:picMkLst>
            <pc:docMk/>
            <pc:sldMk cId="926184573" sldId="275"/>
            <ac:picMk id="7" creationId="{A44D7733-B3FE-0F90-A6A2-225B28635036}"/>
          </ac:picMkLst>
        </pc:picChg>
        <pc:cxnChg chg="add">
          <ac:chgData name="Lawson, Emilce" userId="6a8f628f-cc45-444b-8b9f-50ffa5306c4b" providerId="ADAL" clId="{5A95766D-FF63-4E93-903C-1FB5837DF297}" dt="2023-03-30T15:28:27.943" v="67" actId="26606"/>
          <ac:cxnSpMkLst>
            <pc:docMk/>
            <pc:sldMk cId="926184573" sldId="275"/>
            <ac:cxnSpMk id="18" creationId="{BF0F044C-8394-47CB-8E3D-FA56B0693961}"/>
          </ac:cxnSpMkLst>
        </pc:cxnChg>
        <pc:cxnChg chg="add">
          <ac:chgData name="Lawson, Emilce" userId="6a8f628f-cc45-444b-8b9f-50ffa5306c4b" providerId="ADAL" clId="{5A95766D-FF63-4E93-903C-1FB5837DF297}" dt="2023-03-30T15:28:27.943" v="67" actId="26606"/>
          <ac:cxnSpMkLst>
            <pc:docMk/>
            <pc:sldMk cId="926184573" sldId="275"/>
            <ac:cxnSpMk id="20" creationId="{6B2DCD75-B707-4C51-8ADC-813834C09A87}"/>
          </ac:cxnSpMkLst>
        </pc:cxnChg>
        <pc:cxnChg chg="add">
          <ac:chgData name="Lawson, Emilce" userId="6a8f628f-cc45-444b-8b9f-50ffa5306c4b" providerId="ADAL" clId="{5A95766D-FF63-4E93-903C-1FB5837DF297}" dt="2023-03-30T15:28:27.943" v="67" actId="26606"/>
          <ac:cxnSpMkLst>
            <pc:docMk/>
            <pc:sldMk cId="926184573" sldId="275"/>
            <ac:cxnSpMk id="22" creationId="{F4851414-8BB1-42EF-912B-608FCE07B247}"/>
          </ac:cxnSpMkLst>
        </pc:cxnChg>
      </pc:sldChg>
      <pc:sldChg chg="addSp delSp modSp del mod ord setBg delDesignElem">
        <pc:chgData name="Lawson, Emilce" userId="6a8f628f-cc45-444b-8b9f-50ffa5306c4b" providerId="ADAL" clId="{5A95766D-FF63-4E93-903C-1FB5837DF297}" dt="2023-04-12T17:27:44.478" v="1499" actId="2696"/>
        <pc:sldMkLst>
          <pc:docMk/>
          <pc:sldMk cId="3487966405" sldId="276"/>
        </pc:sldMkLst>
        <pc:spChg chg="mod">
          <ac:chgData name="Lawson, Emilce" userId="6a8f628f-cc45-444b-8b9f-50ffa5306c4b" providerId="ADAL" clId="{5A95766D-FF63-4E93-903C-1FB5837DF297}" dt="2023-03-30T19:32:14.918" v="442" actId="27636"/>
          <ac:spMkLst>
            <pc:docMk/>
            <pc:sldMk cId="3487966405" sldId="276"/>
            <ac:spMk id="2" creationId="{21D7A4C8-03B6-26B1-725C-202BFCF0DD37}"/>
          </ac:spMkLst>
        </pc:spChg>
        <pc:spChg chg="add del">
          <ac:chgData name="Lawson, Emilce" userId="6a8f628f-cc45-444b-8b9f-50ffa5306c4b" providerId="ADAL" clId="{5A95766D-FF63-4E93-903C-1FB5837DF297}" dt="2023-03-30T15:22:57.201" v="19" actId="26606"/>
          <ac:spMkLst>
            <pc:docMk/>
            <pc:sldMk cId="3487966405" sldId="276"/>
            <ac:spMk id="3" creationId="{D5395EFC-2586-CA4B-9D67-8B5824B4F2C4}"/>
          </ac:spMkLst>
        </pc:spChg>
        <pc:spChg chg="add del">
          <ac:chgData name="Lawson, Emilce" userId="6a8f628f-cc45-444b-8b9f-50ffa5306c4b" providerId="ADAL" clId="{5A95766D-FF63-4E93-903C-1FB5837DF297}" dt="2023-03-30T15:22:55.045" v="16" actId="26606"/>
          <ac:spMkLst>
            <pc:docMk/>
            <pc:sldMk cId="3487966405" sldId="276"/>
            <ac:spMk id="7" creationId="{D5395EFC-2586-CA4B-9D67-8B5824B4F2C4}"/>
          </ac:spMkLst>
        </pc:spChg>
        <pc:spChg chg="add del">
          <ac:chgData name="Lawson, Emilce" userId="6a8f628f-cc45-444b-8b9f-50ffa5306c4b" providerId="ADAL" clId="{5A95766D-FF63-4E93-903C-1FB5837DF297}" dt="2023-03-30T15:22:55.045" v="16" actId="26606"/>
          <ac:spMkLst>
            <pc:docMk/>
            <pc:sldMk cId="3487966405" sldId="276"/>
            <ac:spMk id="8" creationId="{384B5FFB-E400-49F0-8153-75622C96F4BD}"/>
          </ac:spMkLst>
        </pc:spChg>
        <pc:spChg chg="add del">
          <ac:chgData name="Lawson, Emilce" userId="6a8f628f-cc45-444b-8b9f-50ffa5306c4b" providerId="ADAL" clId="{5A95766D-FF63-4E93-903C-1FB5837DF297}" dt="2023-03-30T15:22:55.045" v="16" actId="26606"/>
          <ac:spMkLst>
            <pc:docMk/>
            <pc:sldMk cId="3487966405" sldId="276"/>
            <ac:spMk id="10" creationId="{C9E734E7-3EBF-463F-9D80-2668EE36A715}"/>
          </ac:spMkLst>
        </pc:spChg>
        <pc:spChg chg="add del">
          <ac:chgData name="Lawson, Emilce" userId="6a8f628f-cc45-444b-8b9f-50ffa5306c4b" providerId="ADAL" clId="{5A95766D-FF63-4E93-903C-1FB5837DF297}" dt="2023-03-30T15:22:55.045" v="16" actId="26606"/>
          <ac:spMkLst>
            <pc:docMk/>
            <pc:sldMk cId="3487966405" sldId="276"/>
            <ac:spMk id="12" creationId="{44685F97-04E2-4F32-B20B-3CB5C4D1FC5E}"/>
          </ac:spMkLst>
        </pc:spChg>
        <pc:spChg chg="add del">
          <ac:chgData name="Lawson, Emilce" userId="6a8f628f-cc45-444b-8b9f-50ffa5306c4b" providerId="ADAL" clId="{5A95766D-FF63-4E93-903C-1FB5837DF297}" dt="2023-03-30T15:22:55.045" v="16" actId="26606"/>
          <ac:spMkLst>
            <pc:docMk/>
            <pc:sldMk cId="3487966405" sldId="276"/>
            <ac:spMk id="14" creationId="{457F0196-A6E1-4D1C-B47F-8CF95D75963E}"/>
          </ac:spMkLst>
        </pc:spChg>
        <pc:spChg chg="add del">
          <ac:chgData name="Lawson, Emilce" userId="6a8f628f-cc45-444b-8b9f-50ffa5306c4b" providerId="ADAL" clId="{5A95766D-FF63-4E93-903C-1FB5837DF297}" dt="2023-03-30T15:22:55.045" v="16" actId="26606"/>
          <ac:spMkLst>
            <pc:docMk/>
            <pc:sldMk cId="3487966405" sldId="276"/>
            <ac:spMk id="21" creationId="{609E572D-3AE7-44FA-8D33-CB61DF266B19}"/>
          </ac:spMkLst>
        </pc:spChg>
        <pc:spChg chg="add del">
          <ac:chgData name="Lawson, Emilce" userId="6a8f628f-cc45-444b-8b9f-50ffa5306c4b" providerId="ADAL" clId="{5A95766D-FF63-4E93-903C-1FB5837DF297}" dt="2023-03-30T15:22:55.045" v="16" actId="26606"/>
          <ac:spMkLst>
            <pc:docMk/>
            <pc:sldMk cId="3487966405" sldId="276"/>
            <ac:spMk id="23" creationId="{7C4BA24A-9299-4ADA-8C27-360038A8506E}"/>
          </ac:spMkLst>
        </pc:spChg>
        <pc:spChg chg="add del">
          <ac:chgData name="Lawson, Emilce" userId="6a8f628f-cc45-444b-8b9f-50ffa5306c4b" providerId="ADAL" clId="{5A95766D-FF63-4E93-903C-1FB5837DF297}" dt="2023-03-30T15:22:55.045" v="16" actId="26606"/>
          <ac:spMkLst>
            <pc:docMk/>
            <pc:sldMk cId="3487966405" sldId="276"/>
            <ac:spMk id="27" creationId="{28F0CA6B-97F1-4A9E-9E13-E35FBA2E4F6F}"/>
          </ac:spMkLst>
        </pc:spChg>
        <pc:spChg chg="add del">
          <ac:chgData name="Lawson, Emilce" userId="6a8f628f-cc45-444b-8b9f-50ffa5306c4b" providerId="ADAL" clId="{5A95766D-FF63-4E93-903C-1FB5837DF297}" dt="2023-03-30T15:22:57.177" v="18" actId="26606"/>
          <ac:spMkLst>
            <pc:docMk/>
            <pc:sldMk cId="3487966405" sldId="276"/>
            <ac:spMk id="29" creationId="{7C6D1B74-744B-4231-97DB-86B4C9C5E2D3}"/>
          </ac:spMkLst>
        </pc:spChg>
        <pc:spChg chg="add del">
          <ac:chgData name="Lawson, Emilce" userId="6a8f628f-cc45-444b-8b9f-50ffa5306c4b" providerId="ADAL" clId="{5A95766D-FF63-4E93-903C-1FB5837DF297}" dt="2023-03-30T15:22:57.177" v="18" actId="26606"/>
          <ac:spMkLst>
            <pc:docMk/>
            <pc:sldMk cId="3487966405" sldId="276"/>
            <ac:spMk id="30" creationId="{384B5FFB-E400-49F0-8153-75622C96F4BD}"/>
          </ac:spMkLst>
        </pc:spChg>
        <pc:spChg chg="add del">
          <ac:chgData name="Lawson, Emilce" userId="6a8f628f-cc45-444b-8b9f-50ffa5306c4b" providerId="ADAL" clId="{5A95766D-FF63-4E93-903C-1FB5837DF297}" dt="2023-03-30T15:22:57.177" v="18" actId="26606"/>
          <ac:spMkLst>
            <pc:docMk/>
            <pc:sldMk cId="3487966405" sldId="276"/>
            <ac:spMk id="32" creationId="{C9E734E7-3EBF-463F-9D80-2668EE36A715}"/>
          </ac:spMkLst>
        </pc:spChg>
        <pc:spChg chg="add del">
          <ac:chgData name="Lawson, Emilce" userId="6a8f628f-cc45-444b-8b9f-50ffa5306c4b" providerId="ADAL" clId="{5A95766D-FF63-4E93-903C-1FB5837DF297}" dt="2023-03-30T15:22:57.177" v="18" actId="26606"/>
          <ac:spMkLst>
            <pc:docMk/>
            <pc:sldMk cId="3487966405" sldId="276"/>
            <ac:spMk id="34" creationId="{44685F97-04E2-4F32-B20B-3CB5C4D1FC5E}"/>
          </ac:spMkLst>
        </pc:spChg>
        <pc:spChg chg="add del">
          <ac:chgData name="Lawson, Emilce" userId="6a8f628f-cc45-444b-8b9f-50ffa5306c4b" providerId="ADAL" clId="{5A95766D-FF63-4E93-903C-1FB5837DF297}" dt="2023-03-30T15:22:57.177" v="18" actId="26606"/>
          <ac:spMkLst>
            <pc:docMk/>
            <pc:sldMk cId="3487966405" sldId="276"/>
            <ac:spMk id="36" creationId="{457F0196-A6E1-4D1C-B47F-8CF95D75963E}"/>
          </ac:spMkLst>
        </pc:spChg>
        <pc:spChg chg="add del">
          <ac:chgData name="Lawson, Emilce" userId="6a8f628f-cc45-444b-8b9f-50ffa5306c4b" providerId="ADAL" clId="{5A95766D-FF63-4E93-903C-1FB5837DF297}" dt="2023-03-30T15:22:57.177" v="18" actId="26606"/>
          <ac:spMkLst>
            <pc:docMk/>
            <pc:sldMk cId="3487966405" sldId="276"/>
            <ac:spMk id="38" creationId="{6995F625-BE4F-4433-8290-5DF0E8589F50}"/>
          </ac:spMkLst>
        </pc:spChg>
        <pc:spChg chg="add del">
          <ac:chgData name="Lawson, Emilce" userId="6a8f628f-cc45-444b-8b9f-50ffa5306c4b" providerId="ADAL" clId="{5A95766D-FF63-4E93-903C-1FB5837DF297}" dt="2023-03-30T15:22:57.177" v="18" actId="26606"/>
          <ac:spMkLst>
            <pc:docMk/>
            <pc:sldMk cId="3487966405" sldId="276"/>
            <ac:spMk id="39" creationId="{E836677E-F83B-4FAB-8095-8700763077D8}"/>
          </ac:spMkLst>
        </pc:spChg>
        <pc:spChg chg="add del">
          <ac:chgData name="Lawson, Emilce" userId="6a8f628f-cc45-444b-8b9f-50ffa5306c4b" providerId="ADAL" clId="{5A95766D-FF63-4E93-903C-1FB5837DF297}" dt="2023-03-30T15:22:57.177" v="18" actId="26606"/>
          <ac:spMkLst>
            <pc:docMk/>
            <pc:sldMk cId="3487966405" sldId="276"/>
            <ac:spMk id="40" creationId="{655E224A-5F26-423E-949C-07A720F39A44}"/>
          </ac:spMkLst>
        </pc:spChg>
        <pc:spChg chg="add del">
          <ac:chgData name="Lawson, Emilce" userId="6a8f628f-cc45-444b-8b9f-50ffa5306c4b" providerId="ADAL" clId="{5A95766D-FF63-4E93-903C-1FB5837DF297}" dt="2023-03-30T15:22:57.177" v="18" actId="26606"/>
          <ac:spMkLst>
            <pc:docMk/>
            <pc:sldMk cId="3487966405" sldId="276"/>
            <ac:spMk id="41" creationId="{A6F1DA18-4CA4-40CF-9ACA-105D8373B672}"/>
          </ac:spMkLst>
        </pc:spChg>
        <pc:spChg chg="add del">
          <ac:chgData name="Lawson, Emilce" userId="6a8f628f-cc45-444b-8b9f-50ffa5306c4b" providerId="ADAL" clId="{5A95766D-FF63-4E93-903C-1FB5837DF297}" dt="2023-03-30T15:22:57.177" v="18" actId="26606"/>
          <ac:spMkLst>
            <pc:docMk/>
            <pc:sldMk cId="3487966405" sldId="276"/>
            <ac:spMk id="42" creationId="{D5395EFC-2586-CA4B-9D67-8B5824B4F2C4}"/>
          </ac:spMkLst>
        </pc:spChg>
        <pc:spChg chg="add del">
          <ac:chgData name="Lawson, Emilce" userId="6a8f628f-cc45-444b-8b9f-50ffa5306c4b" providerId="ADAL" clId="{5A95766D-FF63-4E93-903C-1FB5837DF297}" dt="2023-03-30T15:23:21.170" v="20" actId="26606"/>
          <ac:spMkLst>
            <pc:docMk/>
            <pc:sldMk cId="3487966405" sldId="276"/>
            <ac:spMk id="44" creationId="{384B5FFB-E400-49F0-8153-75622C96F4BD}"/>
          </ac:spMkLst>
        </pc:spChg>
        <pc:spChg chg="add del">
          <ac:chgData name="Lawson, Emilce" userId="6a8f628f-cc45-444b-8b9f-50ffa5306c4b" providerId="ADAL" clId="{5A95766D-FF63-4E93-903C-1FB5837DF297}" dt="2023-03-30T15:23:21.170" v="20" actId="26606"/>
          <ac:spMkLst>
            <pc:docMk/>
            <pc:sldMk cId="3487966405" sldId="276"/>
            <ac:spMk id="45" creationId="{C9E734E7-3EBF-463F-9D80-2668EE36A715}"/>
          </ac:spMkLst>
        </pc:spChg>
        <pc:spChg chg="add del">
          <ac:chgData name="Lawson, Emilce" userId="6a8f628f-cc45-444b-8b9f-50ffa5306c4b" providerId="ADAL" clId="{5A95766D-FF63-4E93-903C-1FB5837DF297}" dt="2023-03-30T15:23:21.170" v="20" actId="26606"/>
          <ac:spMkLst>
            <pc:docMk/>
            <pc:sldMk cId="3487966405" sldId="276"/>
            <ac:spMk id="46" creationId="{44685F97-04E2-4F32-B20B-3CB5C4D1FC5E}"/>
          </ac:spMkLst>
        </pc:spChg>
        <pc:spChg chg="add del">
          <ac:chgData name="Lawson, Emilce" userId="6a8f628f-cc45-444b-8b9f-50ffa5306c4b" providerId="ADAL" clId="{5A95766D-FF63-4E93-903C-1FB5837DF297}" dt="2023-03-30T15:23:21.170" v="20" actId="26606"/>
          <ac:spMkLst>
            <pc:docMk/>
            <pc:sldMk cId="3487966405" sldId="276"/>
            <ac:spMk id="47" creationId="{457F0196-A6E1-4D1C-B47F-8CF95D75963E}"/>
          </ac:spMkLst>
        </pc:spChg>
        <pc:spChg chg="add del">
          <ac:chgData name="Lawson, Emilce" userId="6a8f628f-cc45-444b-8b9f-50ffa5306c4b" providerId="ADAL" clId="{5A95766D-FF63-4E93-903C-1FB5837DF297}" dt="2023-03-30T15:23:21.170" v="20" actId="26606"/>
          <ac:spMkLst>
            <pc:docMk/>
            <pc:sldMk cId="3487966405" sldId="276"/>
            <ac:spMk id="49" creationId="{B66F8A2C-B8CF-4B20-9A73-2ADCF6302755}"/>
          </ac:spMkLst>
        </pc:spChg>
        <pc:spChg chg="add del">
          <ac:chgData name="Lawson, Emilce" userId="6a8f628f-cc45-444b-8b9f-50ffa5306c4b" providerId="ADAL" clId="{5A95766D-FF63-4E93-903C-1FB5837DF297}" dt="2023-03-30T15:23:21.170" v="20" actId="26606"/>
          <ac:spMkLst>
            <pc:docMk/>
            <pc:sldMk cId="3487966405" sldId="276"/>
            <ac:spMk id="50" creationId="{180C23B1-7427-4DF4-BFF1-60CD7E93BC5F}"/>
          </ac:spMkLst>
        </pc:spChg>
        <pc:spChg chg="add del">
          <ac:chgData name="Lawson, Emilce" userId="6a8f628f-cc45-444b-8b9f-50ffa5306c4b" providerId="ADAL" clId="{5A95766D-FF63-4E93-903C-1FB5837DF297}" dt="2023-03-30T15:23:21.170" v="20" actId="26606"/>
          <ac:spMkLst>
            <pc:docMk/>
            <pc:sldMk cId="3487966405" sldId="276"/>
            <ac:spMk id="51" creationId="{B5DD78E9-DE0D-47AF-A0DB-F475221E3DC7}"/>
          </ac:spMkLst>
        </pc:spChg>
        <pc:spChg chg="add del">
          <ac:chgData name="Lawson, Emilce" userId="6a8f628f-cc45-444b-8b9f-50ffa5306c4b" providerId="ADAL" clId="{5A95766D-FF63-4E93-903C-1FB5837DF297}" dt="2023-03-30T15:23:21.170" v="20" actId="26606"/>
          <ac:spMkLst>
            <pc:docMk/>
            <pc:sldMk cId="3487966405" sldId="276"/>
            <ac:spMk id="52" creationId="{A118D329-2010-4A15-B57C-429FFAE35B11}"/>
          </ac:spMkLst>
        </pc:spChg>
        <pc:spChg chg="add mod">
          <ac:chgData name="Lawson, Emilce" userId="6a8f628f-cc45-444b-8b9f-50ffa5306c4b" providerId="ADAL" clId="{5A95766D-FF63-4E93-903C-1FB5837DF297}" dt="2023-04-12T17:27:07.013" v="1495" actId="21"/>
          <ac:spMkLst>
            <pc:docMk/>
            <pc:sldMk cId="3487966405" sldId="276"/>
            <ac:spMk id="53" creationId="{D5395EFC-2586-CA4B-9D67-8B5824B4F2C4}"/>
          </ac:spMkLst>
        </pc:spChg>
        <pc:spChg chg="add">
          <ac:chgData name="Lawson, Emilce" userId="6a8f628f-cc45-444b-8b9f-50ffa5306c4b" providerId="ADAL" clId="{5A95766D-FF63-4E93-903C-1FB5837DF297}" dt="2023-03-30T15:28:47.645" v="69" actId="26606"/>
          <ac:spMkLst>
            <pc:docMk/>
            <pc:sldMk cId="3487966405" sldId="276"/>
            <ac:spMk id="58" creationId="{384B5FFB-E400-49F0-8153-75622C96F4BD}"/>
          </ac:spMkLst>
        </pc:spChg>
        <pc:spChg chg="add del">
          <ac:chgData name="Lawson, Emilce" userId="6a8f628f-cc45-444b-8b9f-50ffa5306c4b" providerId="ADAL" clId="{5A95766D-FF63-4E93-903C-1FB5837DF297}" dt="2023-03-30T15:23:32.441" v="22" actId="26606"/>
          <ac:spMkLst>
            <pc:docMk/>
            <pc:sldMk cId="3487966405" sldId="276"/>
            <ac:spMk id="59" creationId="{384B5FFB-E400-49F0-8153-75622C96F4BD}"/>
          </ac:spMkLst>
        </pc:spChg>
        <pc:spChg chg="add">
          <ac:chgData name="Lawson, Emilce" userId="6a8f628f-cc45-444b-8b9f-50ffa5306c4b" providerId="ADAL" clId="{5A95766D-FF63-4E93-903C-1FB5837DF297}" dt="2023-03-30T15:28:47.645" v="69" actId="26606"/>
          <ac:spMkLst>
            <pc:docMk/>
            <pc:sldMk cId="3487966405" sldId="276"/>
            <ac:spMk id="60" creationId="{C9E734E7-3EBF-463F-9D80-2668EE36A715}"/>
          </ac:spMkLst>
        </pc:spChg>
        <pc:spChg chg="add del">
          <ac:chgData name="Lawson, Emilce" userId="6a8f628f-cc45-444b-8b9f-50ffa5306c4b" providerId="ADAL" clId="{5A95766D-FF63-4E93-903C-1FB5837DF297}" dt="2023-03-30T15:23:32.441" v="22" actId="26606"/>
          <ac:spMkLst>
            <pc:docMk/>
            <pc:sldMk cId="3487966405" sldId="276"/>
            <ac:spMk id="61" creationId="{C9E734E7-3EBF-463F-9D80-2668EE36A715}"/>
          </ac:spMkLst>
        </pc:spChg>
        <pc:spChg chg="add">
          <ac:chgData name="Lawson, Emilce" userId="6a8f628f-cc45-444b-8b9f-50ffa5306c4b" providerId="ADAL" clId="{5A95766D-FF63-4E93-903C-1FB5837DF297}" dt="2023-03-30T15:28:47.645" v="69" actId="26606"/>
          <ac:spMkLst>
            <pc:docMk/>
            <pc:sldMk cId="3487966405" sldId="276"/>
            <ac:spMk id="62" creationId="{44685F97-04E2-4F32-B20B-3CB5C4D1FC5E}"/>
          </ac:spMkLst>
        </pc:spChg>
        <pc:spChg chg="add del">
          <ac:chgData name="Lawson, Emilce" userId="6a8f628f-cc45-444b-8b9f-50ffa5306c4b" providerId="ADAL" clId="{5A95766D-FF63-4E93-903C-1FB5837DF297}" dt="2023-03-30T15:23:32.441" v="22" actId="26606"/>
          <ac:spMkLst>
            <pc:docMk/>
            <pc:sldMk cId="3487966405" sldId="276"/>
            <ac:spMk id="63" creationId="{44685F97-04E2-4F32-B20B-3CB5C4D1FC5E}"/>
          </ac:spMkLst>
        </pc:spChg>
        <pc:spChg chg="add">
          <ac:chgData name="Lawson, Emilce" userId="6a8f628f-cc45-444b-8b9f-50ffa5306c4b" providerId="ADAL" clId="{5A95766D-FF63-4E93-903C-1FB5837DF297}" dt="2023-03-30T15:28:47.645" v="69" actId="26606"/>
          <ac:spMkLst>
            <pc:docMk/>
            <pc:sldMk cId="3487966405" sldId="276"/>
            <ac:spMk id="64" creationId="{457F0196-A6E1-4D1C-B47F-8CF95D75963E}"/>
          </ac:spMkLst>
        </pc:spChg>
        <pc:spChg chg="add del">
          <ac:chgData name="Lawson, Emilce" userId="6a8f628f-cc45-444b-8b9f-50ffa5306c4b" providerId="ADAL" clId="{5A95766D-FF63-4E93-903C-1FB5837DF297}" dt="2023-03-30T15:23:32.441" v="22" actId="26606"/>
          <ac:spMkLst>
            <pc:docMk/>
            <pc:sldMk cId="3487966405" sldId="276"/>
            <ac:spMk id="65" creationId="{457F0196-A6E1-4D1C-B47F-8CF95D75963E}"/>
          </ac:spMkLst>
        </pc:spChg>
        <pc:spChg chg="add">
          <ac:chgData name="Lawson, Emilce" userId="6a8f628f-cc45-444b-8b9f-50ffa5306c4b" providerId="ADAL" clId="{5A95766D-FF63-4E93-903C-1FB5837DF297}" dt="2023-03-30T15:28:47.645" v="69" actId="26606"/>
          <ac:spMkLst>
            <pc:docMk/>
            <pc:sldMk cId="3487966405" sldId="276"/>
            <ac:spMk id="71" creationId="{B66F8A2C-B8CF-4B20-9A73-2ADCF6302755}"/>
          </ac:spMkLst>
        </pc:spChg>
        <pc:spChg chg="add del">
          <ac:chgData name="Lawson, Emilce" userId="6a8f628f-cc45-444b-8b9f-50ffa5306c4b" providerId="ADAL" clId="{5A95766D-FF63-4E93-903C-1FB5837DF297}" dt="2023-03-30T15:23:32.441" v="22" actId="26606"/>
          <ac:spMkLst>
            <pc:docMk/>
            <pc:sldMk cId="3487966405" sldId="276"/>
            <ac:spMk id="72" creationId="{6995F625-BE4F-4433-8290-5DF0E8589F50}"/>
          </ac:spMkLst>
        </pc:spChg>
        <pc:spChg chg="add">
          <ac:chgData name="Lawson, Emilce" userId="6a8f628f-cc45-444b-8b9f-50ffa5306c4b" providerId="ADAL" clId="{5A95766D-FF63-4E93-903C-1FB5837DF297}" dt="2023-03-30T15:28:47.645" v="69" actId="26606"/>
          <ac:spMkLst>
            <pc:docMk/>
            <pc:sldMk cId="3487966405" sldId="276"/>
            <ac:spMk id="73" creationId="{180C23B1-7427-4DF4-BFF1-60CD7E93BC5F}"/>
          </ac:spMkLst>
        </pc:spChg>
        <pc:spChg chg="add del">
          <ac:chgData name="Lawson, Emilce" userId="6a8f628f-cc45-444b-8b9f-50ffa5306c4b" providerId="ADAL" clId="{5A95766D-FF63-4E93-903C-1FB5837DF297}" dt="2023-03-30T15:23:32.441" v="22" actId="26606"/>
          <ac:spMkLst>
            <pc:docMk/>
            <pc:sldMk cId="3487966405" sldId="276"/>
            <ac:spMk id="74" creationId="{E836677E-F83B-4FAB-8095-8700763077D8}"/>
          </ac:spMkLst>
        </pc:spChg>
        <pc:spChg chg="add">
          <ac:chgData name="Lawson, Emilce" userId="6a8f628f-cc45-444b-8b9f-50ffa5306c4b" providerId="ADAL" clId="{5A95766D-FF63-4E93-903C-1FB5837DF297}" dt="2023-03-30T15:28:47.645" v="69" actId="26606"/>
          <ac:spMkLst>
            <pc:docMk/>
            <pc:sldMk cId="3487966405" sldId="276"/>
            <ac:spMk id="75" creationId="{B5DD78E9-DE0D-47AF-A0DB-F475221E3DC7}"/>
          </ac:spMkLst>
        </pc:spChg>
        <pc:spChg chg="add del">
          <ac:chgData name="Lawson, Emilce" userId="6a8f628f-cc45-444b-8b9f-50ffa5306c4b" providerId="ADAL" clId="{5A95766D-FF63-4E93-903C-1FB5837DF297}" dt="2023-03-30T15:23:32.441" v="22" actId="26606"/>
          <ac:spMkLst>
            <pc:docMk/>
            <pc:sldMk cId="3487966405" sldId="276"/>
            <ac:spMk id="76" creationId="{655E224A-5F26-423E-949C-07A720F39A44}"/>
          </ac:spMkLst>
        </pc:spChg>
        <pc:spChg chg="add">
          <ac:chgData name="Lawson, Emilce" userId="6a8f628f-cc45-444b-8b9f-50ffa5306c4b" providerId="ADAL" clId="{5A95766D-FF63-4E93-903C-1FB5837DF297}" dt="2023-03-30T15:28:47.645" v="69" actId="26606"/>
          <ac:spMkLst>
            <pc:docMk/>
            <pc:sldMk cId="3487966405" sldId="276"/>
            <ac:spMk id="77" creationId="{A118D329-2010-4A15-B57C-429FFAE35B11}"/>
          </ac:spMkLst>
        </pc:spChg>
        <pc:spChg chg="add del">
          <ac:chgData name="Lawson, Emilce" userId="6a8f628f-cc45-444b-8b9f-50ffa5306c4b" providerId="ADAL" clId="{5A95766D-FF63-4E93-903C-1FB5837DF297}" dt="2023-03-30T15:23:32.441" v="22" actId="26606"/>
          <ac:spMkLst>
            <pc:docMk/>
            <pc:sldMk cId="3487966405" sldId="276"/>
            <ac:spMk id="78" creationId="{A6F1DA18-4CA4-40CF-9ACA-105D8373B672}"/>
          </ac:spMkLst>
        </pc:spChg>
        <pc:spChg chg="add del">
          <ac:chgData name="Lawson, Emilce" userId="6a8f628f-cc45-444b-8b9f-50ffa5306c4b" providerId="ADAL" clId="{5A95766D-FF63-4E93-903C-1FB5837DF297}" dt="2023-03-30T15:23:32.441" v="22" actId="26606"/>
          <ac:spMkLst>
            <pc:docMk/>
            <pc:sldMk cId="3487966405" sldId="276"/>
            <ac:spMk id="80" creationId="{7C6D1B74-744B-4231-97DB-86B4C9C5E2D3}"/>
          </ac:spMkLst>
        </pc:spChg>
        <pc:spChg chg="add del">
          <ac:chgData name="Lawson, Emilce" userId="6a8f628f-cc45-444b-8b9f-50ffa5306c4b" providerId="ADAL" clId="{5A95766D-FF63-4E93-903C-1FB5837DF297}" dt="2023-03-30T15:27:22.403" v="60"/>
          <ac:spMkLst>
            <pc:docMk/>
            <pc:sldMk cId="3487966405" sldId="276"/>
            <ac:spMk id="91" creationId="{384B5FFB-E400-49F0-8153-75622C96F4BD}"/>
          </ac:spMkLst>
        </pc:spChg>
        <pc:spChg chg="add del">
          <ac:chgData name="Lawson, Emilce" userId="6a8f628f-cc45-444b-8b9f-50ffa5306c4b" providerId="ADAL" clId="{5A95766D-FF63-4E93-903C-1FB5837DF297}" dt="2023-03-30T15:27:22.403" v="60"/>
          <ac:spMkLst>
            <pc:docMk/>
            <pc:sldMk cId="3487966405" sldId="276"/>
            <ac:spMk id="93" creationId="{C9E734E7-3EBF-463F-9D80-2668EE36A715}"/>
          </ac:spMkLst>
        </pc:spChg>
        <pc:spChg chg="add del">
          <ac:chgData name="Lawson, Emilce" userId="6a8f628f-cc45-444b-8b9f-50ffa5306c4b" providerId="ADAL" clId="{5A95766D-FF63-4E93-903C-1FB5837DF297}" dt="2023-03-30T15:27:22.403" v="60"/>
          <ac:spMkLst>
            <pc:docMk/>
            <pc:sldMk cId="3487966405" sldId="276"/>
            <ac:spMk id="95" creationId="{44685F97-04E2-4F32-B20B-3CB5C4D1FC5E}"/>
          </ac:spMkLst>
        </pc:spChg>
        <pc:spChg chg="add del">
          <ac:chgData name="Lawson, Emilce" userId="6a8f628f-cc45-444b-8b9f-50ffa5306c4b" providerId="ADAL" clId="{5A95766D-FF63-4E93-903C-1FB5837DF297}" dt="2023-03-30T15:27:22.403" v="60"/>
          <ac:spMkLst>
            <pc:docMk/>
            <pc:sldMk cId="3487966405" sldId="276"/>
            <ac:spMk id="97" creationId="{457F0196-A6E1-4D1C-B47F-8CF95D75963E}"/>
          </ac:spMkLst>
        </pc:spChg>
        <pc:spChg chg="add del">
          <ac:chgData name="Lawson, Emilce" userId="6a8f628f-cc45-444b-8b9f-50ffa5306c4b" providerId="ADAL" clId="{5A95766D-FF63-4E93-903C-1FB5837DF297}" dt="2023-03-30T15:27:22.403" v="60"/>
          <ac:spMkLst>
            <pc:docMk/>
            <pc:sldMk cId="3487966405" sldId="276"/>
            <ac:spMk id="104" creationId="{B645BD8A-B13F-463A-9101-4FB883F064BD}"/>
          </ac:spMkLst>
        </pc:spChg>
        <pc:spChg chg="add del">
          <ac:chgData name="Lawson, Emilce" userId="6a8f628f-cc45-444b-8b9f-50ffa5306c4b" providerId="ADAL" clId="{5A95766D-FF63-4E93-903C-1FB5837DF297}" dt="2023-03-30T15:27:22.403" v="60"/>
          <ac:spMkLst>
            <pc:docMk/>
            <pc:sldMk cId="3487966405" sldId="276"/>
            <ac:spMk id="106" creationId="{4B934719-2D81-443B-8FB8-9CA4FFF2EBDE}"/>
          </ac:spMkLst>
        </pc:spChg>
        <pc:spChg chg="add del">
          <ac:chgData name="Lawson, Emilce" userId="6a8f628f-cc45-444b-8b9f-50ffa5306c4b" providerId="ADAL" clId="{5A95766D-FF63-4E93-903C-1FB5837DF297}" dt="2023-03-30T15:27:22.403" v="60"/>
          <ac:spMkLst>
            <pc:docMk/>
            <pc:sldMk cId="3487966405" sldId="276"/>
            <ac:spMk id="110" creationId="{27454EF7-D937-4082-A347-6AEEA9C3BC11}"/>
          </ac:spMkLst>
        </pc:spChg>
        <pc:grpChg chg="add del">
          <ac:chgData name="Lawson, Emilce" userId="6a8f628f-cc45-444b-8b9f-50ffa5306c4b" providerId="ADAL" clId="{5A95766D-FF63-4E93-903C-1FB5837DF297}" dt="2023-03-30T15:22:55.045" v="16" actId="26606"/>
          <ac:grpSpMkLst>
            <pc:docMk/>
            <pc:sldMk cId="3487966405" sldId="276"/>
            <ac:grpSpMk id="16" creationId="{521404AE-4400-43A1-94EC-16F37AE01575}"/>
          </ac:grpSpMkLst>
        </pc:grpChg>
        <pc:grpChg chg="add del">
          <ac:chgData name="Lawson, Emilce" userId="6a8f628f-cc45-444b-8b9f-50ffa5306c4b" providerId="ADAL" clId="{5A95766D-FF63-4E93-903C-1FB5837DF297}" dt="2023-03-30T15:22:57.177" v="18" actId="26606"/>
          <ac:grpSpMkLst>
            <pc:docMk/>
            <pc:sldMk cId="3487966405" sldId="276"/>
            <ac:grpSpMk id="37" creationId="{521404AE-4400-43A1-94EC-16F37AE01575}"/>
          </ac:grpSpMkLst>
        </pc:grpChg>
        <pc:grpChg chg="add del">
          <ac:chgData name="Lawson, Emilce" userId="6a8f628f-cc45-444b-8b9f-50ffa5306c4b" providerId="ADAL" clId="{5A95766D-FF63-4E93-903C-1FB5837DF297}" dt="2023-03-30T15:23:21.170" v="20" actId="26606"/>
          <ac:grpSpMkLst>
            <pc:docMk/>
            <pc:sldMk cId="3487966405" sldId="276"/>
            <ac:grpSpMk id="48" creationId="{521404AE-4400-43A1-94EC-16F37AE01575}"/>
          </ac:grpSpMkLst>
        </pc:grpChg>
        <pc:grpChg chg="add">
          <ac:chgData name="Lawson, Emilce" userId="6a8f628f-cc45-444b-8b9f-50ffa5306c4b" providerId="ADAL" clId="{5A95766D-FF63-4E93-903C-1FB5837DF297}" dt="2023-03-30T15:28:47.645" v="69" actId="26606"/>
          <ac:grpSpMkLst>
            <pc:docMk/>
            <pc:sldMk cId="3487966405" sldId="276"/>
            <ac:grpSpMk id="66" creationId="{521404AE-4400-43A1-94EC-16F37AE01575}"/>
          </ac:grpSpMkLst>
        </pc:grpChg>
        <pc:grpChg chg="add del">
          <ac:chgData name="Lawson, Emilce" userId="6a8f628f-cc45-444b-8b9f-50ffa5306c4b" providerId="ADAL" clId="{5A95766D-FF63-4E93-903C-1FB5837DF297}" dt="2023-03-30T15:23:32.441" v="22" actId="26606"/>
          <ac:grpSpMkLst>
            <pc:docMk/>
            <pc:sldMk cId="3487966405" sldId="276"/>
            <ac:grpSpMk id="67" creationId="{521404AE-4400-43A1-94EC-16F37AE01575}"/>
          </ac:grpSpMkLst>
        </pc:grpChg>
        <pc:grpChg chg="add del">
          <ac:chgData name="Lawson, Emilce" userId="6a8f628f-cc45-444b-8b9f-50ffa5306c4b" providerId="ADAL" clId="{5A95766D-FF63-4E93-903C-1FB5837DF297}" dt="2023-03-30T15:27:22.403" v="60"/>
          <ac:grpSpMkLst>
            <pc:docMk/>
            <pc:sldMk cId="3487966405" sldId="276"/>
            <ac:grpSpMk id="99" creationId="{521404AE-4400-43A1-94EC-16F37AE01575}"/>
          </ac:grpSpMkLst>
        </pc:grpChg>
        <pc:graphicFrameChg chg="add del">
          <ac:chgData name="Lawson, Emilce" userId="6a8f628f-cc45-444b-8b9f-50ffa5306c4b" providerId="ADAL" clId="{5A95766D-FF63-4E93-903C-1FB5837DF297}" dt="2023-03-30T15:22:50.501" v="14" actId="26606"/>
          <ac:graphicFrameMkLst>
            <pc:docMk/>
            <pc:sldMk cId="3487966405" sldId="276"/>
            <ac:graphicFrameMk id="5" creationId="{56D9201C-ED30-B076-01A5-E72865EF05F6}"/>
          </ac:graphicFrameMkLst>
        </pc:graphicFrameChg>
        <pc:cxnChg chg="add del">
          <ac:chgData name="Lawson, Emilce" userId="6a8f628f-cc45-444b-8b9f-50ffa5306c4b" providerId="ADAL" clId="{5A95766D-FF63-4E93-903C-1FB5837DF297}" dt="2023-03-30T15:22:55.045" v="16" actId="26606"/>
          <ac:cxnSpMkLst>
            <pc:docMk/>
            <pc:sldMk cId="3487966405" sldId="276"/>
            <ac:cxnSpMk id="25" creationId="{09FB0A77-2362-4C21-90AC-70DBC85905BA}"/>
          </ac:cxnSpMkLst>
        </pc:cxnChg>
        <pc:cxnChg chg="add del">
          <ac:chgData name="Lawson, Emilce" userId="6a8f628f-cc45-444b-8b9f-50ffa5306c4b" providerId="ADAL" clId="{5A95766D-FF63-4E93-903C-1FB5837DF297}" dt="2023-03-30T15:22:57.177" v="18" actId="26606"/>
          <ac:cxnSpMkLst>
            <pc:docMk/>
            <pc:sldMk cId="3487966405" sldId="276"/>
            <ac:cxnSpMk id="31" creationId="{ABC98C72-9EDD-4426-B45A-84E06A7CD22F}"/>
          </ac:cxnSpMkLst>
        </pc:cxnChg>
        <pc:cxnChg chg="add del">
          <ac:chgData name="Lawson, Emilce" userId="6a8f628f-cc45-444b-8b9f-50ffa5306c4b" providerId="ADAL" clId="{5A95766D-FF63-4E93-903C-1FB5837DF297}" dt="2023-03-30T15:22:57.177" v="18" actId="26606"/>
          <ac:cxnSpMkLst>
            <pc:docMk/>
            <pc:sldMk cId="3487966405" sldId="276"/>
            <ac:cxnSpMk id="33" creationId="{44887186-EE44-4AD3-BEFE-3478B4537191}"/>
          </ac:cxnSpMkLst>
        </pc:cxnChg>
        <pc:cxnChg chg="add del">
          <ac:chgData name="Lawson, Emilce" userId="6a8f628f-cc45-444b-8b9f-50ffa5306c4b" providerId="ADAL" clId="{5A95766D-FF63-4E93-903C-1FB5837DF297}" dt="2023-03-30T15:22:57.177" v="18" actId="26606"/>
          <ac:cxnSpMkLst>
            <pc:docMk/>
            <pc:sldMk cId="3487966405" sldId="276"/>
            <ac:cxnSpMk id="35" creationId="{58EECC4E-F1C0-4C09-A7FD-4D623DACCC4F}"/>
          </ac:cxnSpMkLst>
        </pc:cxnChg>
        <pc:cxnChg chg="add del">
          <ac:chgData name="Lawson, Emilce" userId="6a8f628f-cc45-444b-8b9f-50ffa5306c4b" providerId="ADAL" clId="{5A95766D-FF63-4E93-903C-1FB5837DF297}" dt="2023-03-30T15:23:21.170" v="20" actId="26606"/>
          <ac:cxnSpMkLst>
            <pc:docMk/>
            <pc:sldMk cId="3487966405" sldId="276"/>
            <ac:cxnSpMk id="54" creationId="{994262BC-EE98-4BD6-82DB-4955E8DCC290}"/>
          </ac:cxnSpMkLst>
        </pc:cxnChg>
        <pc:cxnChg chg="add">
          <ac:chgData name="Lawson, Emilce" userId="6a8f628f-cc45-444b-8b9f-50ffa5306c4b" providerId="ADAL" clId="{5A95766D-FF63-4E93-903C-1FB5837DF297}" dt="2023-03-30T15:28:47.645" v="69" actId="26606"/>
          <ac:cxnSpMkLst>
            <pc:docMk/>
            <pc:sldMk cId="3487966405" sldId="276"/>
            <ac:cxnSpMk id="79" creationId="{994262BC-EE98-4BD6-82DB-4955E8DCC290}"/>
          </ac:cxnSpMkLst>
        </pc:cxnChg>
        <pc:cxnChg chg="add del">
          <ac:chgData name="Lawson, Emilce" userId="6a8f628f-cc45-444b-8b9f-50ffa5306c4b" providerId="ADAL" clId="{5A95766D-FF63-4E93-903C-1FB5837DF297}" dt="2023-03-30T15:23:32.441" v="22" actId="26606"/>
          <ac:cxnSpMkLst>
            <pc:docMk/>
            <pc:sldMk cId="3487966405" sldId="276"/>
            <ac:cxnSpMk id="82" creationId="{ABC98C72-9EDD-4426-B45A-84E06A7CD22F}"/>
          </ac:cxnSpMkLst>
        </pc:cxnChg>
        <pc:cxnChg chg="add del">
          <ac:chgData name="Lawson, Emilce" userId="6a8f628f-cc45-444b-8b9f-50ffa5306c4b" providerId="ADAL" clId="{5A95766D-FF63-4E93-903C-1FB5837DF297}" dt="2023-03-30T15:23:32.441" v="22" actId="26606"/>
          <ac:cxnSpMkLst>
            <pc:docMk/>
            <pc:sldMk cId="3487966405" sldId="276"/>
            <ac:cxnSpMk id="84" creationId="{44887186-EE44-4AD3-BEFE-3478B4537191}"/>
          </ac:cxnSpMkLst>
        </pc:cxnChg>
        <pc:cxnChg chg="add del">
          <ac:chgData name="Lawson, Emilce" userId="6a8f628f-cc45-444b-8b9f-50ffa5306c4b" providerId="ADAL" clId="{5A95766D-FF63-4E93-903C-1FB5837DF297}" dt="2023-03-30T15:23:32.441" v="22" actId="26606"/>
          <ac:cxnSpMkLst>
            <pc:docMk/>
            <pc:sldMk cId="3487966405" sldId="276"/>
            <ac:cxnSpMk id="86" creationId="{58EECC4E-F1C0-4C09-A7FD-4D623DACCC4F}"/>
          </ac:cxnSpMkLst>
        </pc:cxnChg>
        <pc:cxnChg chg="add del">
          <ac:chgData name="Lawson, Emilce" userId="6a8f628f-cc45-444b-8b9f-50ffa5306c4b" providerId="ADAL" clId="{5A95766D-FF63-4E93-903C-1FB5837DF297}" dt="2023-03-30T15:27:22.403" v="60"/>
          <ac:cxnSpMkLst>
            <pc:docMk/>
            <pc:sldMk cId="3487966405" sldId="276"/>
            <ac:cxnSpMk id="108" creationId="{B29CC623-FD26-47FD-9E70-44325D453EF1}"/>
          </ac:cxnSpMkLst>
        </pc:cxnChg>
      </pc:sldChg>
      <pc:sldChg chg="addSp modSp mod setBg modAnim">
        <pc:chgData name="Lawson, Emilce" userId="6a8f628f-cc45-444b-8b9f-50ffa5306c4b" providerId="ADAL" clId="{5A95766D-FF63-4E93-903C-1FB5837DF297}" dt="2023-04-13T21:01:15.790" v="1843" actId="20577"/>
        <pc:sldMkLst>
          <pc:docMk/>
          <pc:sldMk cId="677399197" sldId="277"/>
        </pc:sldMkLst>
        <pc:spChg chg="mod">
          <ac:chgData name="Lawson, Emilce" userId="6a8f628f-cc45-444b-8b9f-50ffa5306c4b" providerId="ADAL" clId="{5A95766D-FF63-4E93-903C-1FB5837DF297}" dt="2023-04-13T20:49:04.298" v="1606" actId="255"/>
          <ac:spMkLst>
            <pc:docMk/>
            <pc:sldMk cId="677399197" sldId="277"/>
            <ac:spMk id="2" creationId="{120ECA74-3E54-80EC-29B1-D8F9802C23AE}"/>
          </ac:spMkLst>
        </pc:spChg>
        <pc:spChg chg="mod">
          <ac:chgData name="Lawson, Emilce" userId="6a8f628f-cc45-444b-8b9f-50ffa5306c4b" providerId="ADAL" clId="{5A95766D-FF63-4E93-903C-1FB5837DF297}" dt="2023-04-13T21:01:15.790" v="1843" actId="20577"/>
          <ac:spMkLst>
            <pc:docMk/>
            <pc:sldMk cId="677399197" sldId="277"/>
            <ac:spMk id="3" creationId="{6DF240E2-360D-FE91-4A05-DD22708DE1A1}"/>
          </ac:spMkLst>
        </pc:spChg>
        <pc:spChg chg="add">
          <ac:chgData name="Lawson, Emilce" userId="6a8f628f-cc45-444b-8b9f-50ffa5306c4b" providerId="ADAL" clId="{5A95766D-FF63-4E93-903C-1FB5837DF297}" dt="2023-03-30T15:27:45.847" v="62" actId="26606"/>
          <ac:spMkLst>
            <pc:docMk/>
            <pc:sldMk cId="677399197" sldId="277"/>
            <ac:spMk id="8" creationId="{384B5FFB-E400-49F0-8153-75622C96F4BD}"/>
          </ac:spMkLst>
        </pc:spChg>
        <pc:spChg chg="add">
          <ac:chgData name="Lawson, Emilce" userId="6a8f628f-cc45-444b-8b9f-50ffa5306c4b" providerId="ADAL" clId="{5A95766D-FF63-4E93-903C-1FB5837DF297}" dt="2023-03-30T15:27:45.847" v="62" actId="26606"/>
          <ac:spMkLst>
            <pc:docMk/>
            <pc:sldMk cId="677399197" sldId="277"/>
            <ac:spMk id="10" creationId="{C9E734E7-3EBF-463F-9D80-2668EE36A715}"/>
          </ac:spMkLst>
        </pc:spChg>
        <pc:spChg chg="add">
          <ac:chgData name="Lawson, Emilce" userId="6a8f628f-cc45-444b-8b9f-50ffa5306c4b" providerId="ADAL" clId="{5A95766D-FF63-4E93-903C-1FB5837DF297}" dt="2023-03-30T15:27:45.847" v="62" actId="26606"/>
          <ac:spMkLst>
            <pc:docMk/>
            <pc:sldMk cId="677399197" sldId="277"/>
            <ac:spMk id="12" creationId="{44685F97-04E2-4F32-B20B-3CB5C4D1FC5E}"/>
          </ac:spMkLst>
        </pc:spChg>
        <pc:spChg chg="add">
          <ac:chgData name="Lawson, Emilce" userId="6a8f628f-cc45-444b-8b9f-50ffa5306c4b" providerId="ADAL" clId="{5A95766D-FF63-4E93-903C-1FB5837DF297}" dt="2023-03-30T15:27:45.847" v="62" actId="26606"/>
          <ac:spMkLst>
            <pc:docMk/>
            <pc:sldMk cId="677399197" sldId="277"/>
            <ac:spMk id="14" creationId="{457F0196-A6E1-4D1C-B47F-8CF95D75963E}"/>
          </ac:spMkLst>
        </pc:spChg>
        <pc:spChg chg="add">
          <ac:chgData name="Lawson, Emilce" userId="6a8f628f-cc45-444b-8b9f-50ffa5306c4b" providerId="ADAL" clId="{5A95766D-FF63-4E93-903C-1FB5837DF297}" dt="2023-03-30T15:27:45.847" v="62" actId="26606"/>
          <ac:spMkLst>
            <pc:docMk/>
            <pc:sldMk cId="677399197" sldId="277"/>
            <ac:spMk id="21" creationId="{6995F625-BE4F-4433-8290-5DF0E8589F50}"/>
          </ac:spMkLst>
        </pc:spChg>
        <pc:spChg chg="add">
          <ac:chgData name="Lawson, Emilce" userId="6a8f628f-cc45-444b-8b9f-50ffa5306c4b" providerId="ADAL" clId="{5A95766D-FF63-4E93-903C-1FB5837DF297}" dt="2023-03-30T15:27:45.847" v="62" actId="26606"/>
          <ac:spMkLst>
            <pc:docMk/>
            <pc:sldMk cId="677399197" sldId="277"/>
            <ac:spMk id="23" creationId="{E836677E-F83B-4FAB-8095-8700763077D8}"/>
          </ac:spMkLst>
        </pc:spChg>
        <pc:spChg chg="add">
          <ac:chgData name="Lawson, Emilce" userId="6a8f628f-cc45-444b-8b9f-50ffa5306c4b" providerId="ADAL" clId="{5A95766D-FF63-4E93-903C-1FB5837DF297}" dt="2023-03-30T15:27:45.847" v="62" actId="26606"/>
          <ac:spMkLst>
            <pc:docMk/>
            <pc:sldMk cId="677399197" sldId="277"/>
            <ac:spMk id="25" creationId="{655E224A-5F26-423E-949C-07A720F39A44}"/>
          </ac:spMkLst>
        </pc:spChg>
        <pc:spChg chg="add">
          <ac:chgData name="Lawson, Emilce" userId="6a8f628f-cc45-444b-8b9f-50ffa5306c4b" providerId="ADAL" clId="{5A95766D-FF63-4E93-903C-1FB5837DF297}" dt="2023-03-30T15:27:45.847" v="62" actId="26606"/>
          <ac:spMkLst>
            <pc:docMk/>
            <pc:sldMk cId="677399197" sldId="277"/>
            <ac:spMk id="27" creationId="{A6F1DA18-4CA4-40CF-9ACA-105D8373B672}"/>
          </ac:spMkLst>
        </pc:spChg>
        <pc:spChg chg="add">
          <ac:chgData name="Lawson, Emilce" userId="6a8f628f-cc45-444b-8b9f-50ffa5306c4b" providerId="ADAL" clId="{5A95766D-FF63-4E93-903C-1FB5837DF297}" dt="2023-03-30T15:27:45.847" v="62" actId="26606"/>
          <ac:spMkLst>
            <pc:docMk/>
            <pc:sldMk cId="677399197" sldId="277"/>
            <ac:spMk id="29" creationId="{7C6D1B74-744B-4231-97DB-86B4C9C5E2D3}"/>
          </ac:spMkLst>
        </pc:spChg>
        <pc:grpChg chg="add">
          <ac:chgData name="Lawson, Emilce" userId="6a8f628f-cc45-444b-8b9f-50ffa5306c4b" providerId="ADAL" clId="{5A95766D-FF63-4E93-903C-1FB5837DF297}" dt="2023-03-30T15:27:45.847" v="62" actId="26606"/>
          <ac:grpSpMkLst>
            <pc:docMk/>
            <pc:sldMk cId="677399197" sldId="277"/>
            <ac:grpSpMk id="16" creationId="{521404AE-4400-43A1-94EC-16F37AE01575}"/>
          </ac:grpSpMkLst>
        </pc:grpChg>
        <pc:cxnChg chg="add">
          <ac:chgData name="Lawson, Emilce" userId="6a8f628f-cc45-444b-8b9f-50ffa5306c4b" providerId="ADAL" clId="{5A95766D-FF63-4E93-903C-1FB5837DF297}" dt="2023-03-30T15:27:45.847" v="62" actId="26606"/>
          <ac:cxnSpMkLst>
            <pc:docMk/>
            <pc:sldMk cId="677399197" sldId="277"/>
            <ac:cxnSpMk id="31" creationId="{ABC98C72-9EDD-4426-B45A-84E06A7CD22F}"/>
          </ac:cxnSpMkLst>
        </pc:cxnChg>
        <pc:cxnChg chg="add">
          <ac:chgData name="Lawson, Emilce" userId="6a8f628f-cc45-444b-8b9f-50ffa5306c4b" providerId="ADAL" clId="{5A95766D-FF63-4E93-903C-1FB5837DF297}" dt="2023-03-30T15:27:45.847" v="62" actId="26606"/>
          <ac:cxnSpMkLst>
            <pc:docMk/>
            <pc:sldMk cId="677399197" sldId="277"/>
            <ac:cxnSpMk id="33" creationId="{44887186-EE44-4AD3-BEFE-3478B4537191}"/>
          </ac:cxnSpMkLst>
        </pc:cxnChg>
        <pc:cxnChg chg="add">
          <ac:chgData name="Lawson, Emilce" userId="6a8f628f-cc45-444b-8b9f-50ffa5306c4b" providerId="ADAL" clId="{5A95766D-FF63-4E93-903C-1FB5837DF297}" dt="2023-03-30T15:27:45.847" v="62" actId="26606"/>
          <ac:cxnSpMkLst>
            <pc:docMk/>
            <pc:sldMk cId="677399197" sldId="277"/>
            <ac:cxnSpMk id="35" creationId="{58EECC4E-F1C0-4C09-A7FD-4D623DACCC4F}"/>
          </ac:cxnSpMkLst>
        </pc:cxnChg>
      </pc:sldChg>
      <pc:sldChg chg="addSp delSp modSp new mod setBg">
        <pc:chgData name="Lawson, Emilce" userId="6a8f628f-cc45-444b-8b9f-50ffa5306c4b" providerId="ADAL" clId="{5A95766D-FF63-4E93-903C-1FB5837DF297}" dt="2023-04-13T20:46:56.686" v="1592" actId="1036"/>
        <pc:sldMkLst>
          <pc:docMk/>
          <pc:sldMk cId="201620615" sldId="278"/>
        </pc:sldMkLst>
        <pc:spChg chg="mod">
          <ac:chgData name="Lawson, Emilce" userId="6a8f628f-cc45-444b-8b9f-50ffa5306c4b" providerId="ADAL" clId="{5A95766D-FF63-4E93-903C-1FB5837DF297}" dt="2023-04-06T14:34:45.485" v="1411" actId="14100"/>
          <ac:spMkLst>
            <pc:docMk/>
            <pc:sldMk cId="201620615" sldId="278"/>
            <ac:spMk id="2" creationId="{5ADA147C-4C96-1BB1-88E4-A91B278FB441}"/>
          </ac:spMkLst>
        </pc:spChg>
        <pc:spChg chg="mod">
          <ac:chgData name="Lawson, Emilce" userId="6a8f628f-cc45-444b-8b9f-50ffa5306c4b" providerId="ADAL" clId="{5A95766D-FF63-4E93-903C-1FB5837DF297}" dt="2023-04-06T14:34:54.624" v="1413" actId="14100"/>
          <ac:spMkLst>
            <pc:docMk/>
            <pc:sldMk cId="201620615" sldId="278"/>
            <ac:spMk id="3" creationId="{12454342-5D6F-A2FC-BBE6-3CC848BD30CB}"/>
          </ac:spMkLst>
        </pc:spChg>
        <pc:spChg chg="add">
          <ac:chgData name="Lawson, Emilce" userId="6a8f628f-cc45-444b-8b9f-50ffa5306c4b" providerId="ADAL" clId="{5A95766D-FF63-4E93-903C-1FB5837DF297}" dt="2023-03-30T15:27:33.863" v="61" actId="26606"/>
          <ac:spMkLst>
            <pc:docMk/>
            <pc:sldMk cId="201620615" sldId="278"/>
            <ac:spMk id="8" creationId="{384B5FFB-E400-49F0-8153-75622C96F4BD}"/>
          </ac:spMkLst>
        </pc:spChg>
        <pc:spChg chg="add">
          <ac:chgData name="Lawson, Emilce" userId="6a8f628f-cc45-444b-8b9f-50ffa5306c4b" providerId="ADAL" clId="{5A95766D-FF63-4E93-903C-1FB5837DF297}" dt="2023-03-30T15:27:33.863" v="61" actId="26606"/>
          <ac:spMkLst>
            <pc:docMk/>
            <pc:sldMk cId="201620615" sldId="278"/>
            <ac:spMk id="10" creationId="{C9E734E7-3EBF-463F-9D80-2668EE36A715}"/>
          </ac:spMkLst>
        </pc:spChg>
        <pc:spChg chg="add">
          <ac:chgData name="Lawson, Emilce" userId="6a8f628f-cc45-444b-8b9f-50ffa5306c4b" providerId="ADAL" clId="{5A95766D-FF63-4E93-903C-1FB5837DF297}" dt="2023-03-30T15:27:33.863" v="61" actId="26606"/>
          <ac:spMkLst>
            <pc:docMk/>
            <pc:sldMk cId="201620615" sldId="278"/>
            <ac:spMk id="12" creationId="{44685F97-04E2-4F32-B20B-3CB5C4D1FC5E}"/>
          </ac:spMkLst>
        </pc:spChg>
        <pc:spChg chg="add">
          <ac:chgData name="Lawson, Emilce" userId="6a8f628f-cc45-444b-8b9f-50ffa5306c4b" providerId="ADAL" clId="{5A95766D-FF63-4E93-903C-1FB5837DF297}" dt="2023-03-30T15:27:33.863" v="61" actId="26606"/>
          <ac:spMkLst>
            <pc:docMk/>
            <pc:sldMk cId="201620615" sldId="278"/>
            <ac:spMk id="14" creationId="{457F0196-A6E1-4D1C-B47F-8CF95D75963E}"/>
          </ac:spMkLst>
        </pc:spChg>
        <pc:spChg chg="add">
          <ac:chgData name="Lawson, Emilce" userId="6a8f628f-cc45-444b-8b9f-50ffa5306c4b" providerId="ADAL" clId="{5A95766D-FF63-4E93-903C-1FB5837DF297}" dt="2023-03-30T15:27:33.863" v="61" actId="26606"/>
          <ac:spMkLst>
            <pc:docMk/>
            <pc:sldMk cId="201620615" sldId="278"/>
            <ac:spMk id="21" creationId="{6995F625-BE4F-4433-8290-5DF0E8589F50}"/>
          </ac:spMkLst>
        </pc:spChg>
        <pc:spChg chg="add">
          <ac:chgData name="Lawson, Emilce" userId="6a8f628f-cc45-444b-8b9f-50ffa5306c4b" providerId="ADAL" clId="{5A95766D-FF63-4E93-903C-1FB5837DF297}" dt="2023-03-30T15:27:33.863" v="61" actId="26606"/>
          <ac:spMkLst>
            <pc:docMk/>
            <pc:sldMk cId="201620615" sldId="278"/>
            <ac:spMk id="23" creationId="{E836677E-F83B-4FAB-8095-8700763077D8}"/>
          </ac:spMkLst>
        </pc:spChg>
        <pc:spChg chg="add">
          <ac:chgData name="Lawson, Emilce" userId="6a8f628f-cc45-444b-8b9f-50ffa5306c4b" providerId="ADAL" clId="{5A95766D-FF63-4E93-903C-1FB5837DF297}" dt="2023-03-30T15:27:33.863" v="61" actId="26606"/>
          <ac:spMkLst>
            <pc:docMk/>
            <pc:sldMk cId="201620615" sldId="278"/>
            <ac:spMk id="25" creationId="{655E224A-5F26-423E-949C-07A720F39A44}"/>
          </ac:spMkLst>
        </pc:spChg>
        <pc:spChg chg="add">
          <ac:chgData name="Lawson, Emilce" userId="6a8f628f-cc45-444b-8b9f-50ffa5306c4b" providerId="ADAL" clId="{5A95766D-FF63-4E93-903C-1FB5837DF297}" dt="2023-03-30T15:27:33.863" v="61" actId="26606"/>
          <ac:spMkLst>
            <pc:docMk/>
            <pc:sldMk cId="201620615" sldId="278"/>
            <ac:spMk id="27" creationId="{A6F1DA18-4CA4-40CF-9ACA-105D8373B672}"/>
          </ac:spMkLst>
        </pc:spChg>
        <pc:spChg chg="add">
          <ac:chgData name="Lawson, Emilce" userId="6a8f628f-cc45-444b-8b9f-50ffa5306c4b" providerId="ADAL" clId="{5A95766D-FF63-4E93-903C-1FB5837DF297}" dt="2023-03-30T15:27:33.863" v="61" actId="26606"/>
          <ac:spMkLst>
            <pc:docMk/>
            <pc:sldMk cId="201620615" sldId="278"/>
            <ac:spMk id="29" creationId="{7C6D1B74-744B-4231-97DB-86B4C9C5E2D3}"/>
          </ac:spMkLst>
        </pc:spChg>
        <pc:grpChg chg="add">
          <ac:chgData name="Lawson, Emilce" userId="6a8f628f-cc45-444b-8b9f-50ffa5306c4b" providerId="ADAL" clId="{5A95766D-FF63-4E93-903C-1FB5837DF297}" dt="2023-03-30T15:27:33.863" v="61" actId="26606"/>
          <ac:grpSpMkLst>
            <pc:docMk/>
            <pc:sldMk cId="201620615" sldId="278"/>
            <ac:grpSpMk id="16" creationId="{521404AE-4400-43A1-94EC-16F37AE01575}"/>
          </ac:grpSpMkLst>
        </pc:grpChg>
        <pc:picChg chg="add mod">
          <ac:chgData name="Lawson, Emilce" userId="6a8f628f-cc45-444b-8b9f-50ffa5306c4b" providerId="ADAL" clId="{5A95766D-FF63-4E93-903C-1FB5837DF297}" dt="2023-04-13T20:46:56.686" v="1592" actId="1036"/>
          <ac:picMkLst>
            <pc:docMk/>
            <pc:sldMk cId="201620615" sldId="278"/>
            <ac:picMk id="4" creationId="{6B80EA13-C738-240F-F590-9D67663C34BF}"/>
          </ac:picMkLst>
        </pc:picChg>
        <pc:picChg chg="add del mod">
          <ac:chgData name="Lawson, Emilce" userId="6a8f628f-cc45-444b-8b9f-50ffa5306c4b" providerId="ADAL" clId="{5A95766D-FF63-4E93-903C-1FB5837DF297}" dt="2023-03-30T15:32:11.854" v="90" actId="21"/>
          <ac:picMkLst>
            <pc:docMk/>
            <pc:sldMk cId="201620615" sldId="278"/>
            <ac:picMk id="5" creationId="{354C2C9D-04AD-577E-09A8-F9940EDA1245}"/>
          </ac:picMkLst>
        </pc:picChg>
        <pc:cxnChg chg="add">
          <ac:chgData name="Lawson, Emilce" userId="6a8f628f-cc45-444b-8b9f-50ffa5306c4b" providerId="ADAL" clId="{5A95766D-FF63-4E93-903C-1FB5837DF297}" dt="2023-03-30T15:27:33.863" v="61" actId="26606"/>
          <ac:cxnSpMkLst>
            <pc:docMk/>
            <pc:sldMk cId="201620615" sldId="278"/>
            <ac:cxnSpMk id="31" creationId="{ABC98C72-9EDD-4426-B45A-84E06A7CD22F}"/>
          </ac:cxnSpMkLst>
        </pc:cxnChg>
        <pc:cxnChg chg="add">
          <ac:chgData name="Lawson, Emilce" userId="6a8f628f-cc45-444b-8b9f-50ffa5306c4b" providerId="ADAL" clId="{5A95766D-FF63-4E93-903C-1FB5837DF297}" dt="2023-03-30T15:27:33.863" v="61" actId="26606"/>
          <ac:cxnSpMkLst>
            <pc:docMk/>
            <pc:sldMk cId="201620615" sldId="278"/>
            <ac:cxnSpMk id="33" creationId="{44887186-EE44-4AD3-BEFE-3478B4537191}"/>
          </ac:cxnSpMkLst>
        </pc:cxnChg>
        <pc:cxnChg chg="add">
          <ac:chgData name="Lawson, Emilce" userId="6a8f628f-cc45-444b-8b9f-50ffa5306c4b" providerId="ADAL" clId="{5A95766D-FF63-4E93-903C-1FB5837DF297}" dt="2023-03-30T15:27:33.863" v="61" actId="26606"/>
          <ac:cxnSpMkLst>
            <pc:docMk/>
            <pc:sldMk cId="201620615" sldId="278"/>
            <ac:cxnSpMk id="35" creationId="{58EECC4E-F1C0-4C09-A7FD-4D623DACCC4F}"/>
          </ac:cxnSpMkLst>
        </pc:cxnChg>
      </pc:sldChg>
      <pc:sldChg chg="addSp delSp modSp new mod ord setBg chgLayout">
        <pc:chgData name="Lawson, Emilce" userId="6a8f628f-cc45-444b-8b9f-50ffa5306c4b" providerId="ADAL" clId="{5A95766D-FF63-4E93-903C-1FB5837DF297}" dt="2023-03-30T19:47:25.973" v="681"/>
        <pc:sldMkLst>
          <pc:docMk/>
          <pc:sldMk cId="2791089444" sldId="279"/>
        </pc:sldMkLst>
        <pc:spChg chg="del mod ord">
          <ac:chgData name="Lawson, Emilce" userId="6a8f628f-cc45-444b-8b9f-50ffa5306c4b" providerId="ADAL" clId="{5A95766D-FF63-4E93-903C-1FB5837DF297}" dt="2023-03-30T15:36:11.934" v="117" actId="700"/>
          <ac:spMkLst>
            <pc:docMk/>
            <pc:sldMk cId="2791089444" sldId="279"/>
            <ac:spMk id="2" creationId="{9D64D7B7-C738-D49F-60FB-56F7611B743E}"/>
          </ac:spMkLst>
        </pc:spChg>
        <pc:spChg chg="del">
          <ac:chgData name="Lawson, Emilce" userId="6a8f628f-cc45-444b-8b9f-50ffa5306c4b" providerId="ADAL" clId="{5A95766D-FF63-4E93-903C-1FB5837DF297}" dt="2023-03-30T15:36:11.934" v="117" actId="700"/>
          <ac:spMkLst>
            <pc:docMk/>
            <pc:sldMk cId="2791089444" sldId="279"/>
            <ac:spMk id="3" creationId="{E8790589-82DE-CDAD-C425-F8D7EEE9ECC3}"/>
          </ac:spMkLst>
        </pc:spChg>
        <pc:spChg chg="add mod ord">
          <ac:chgData name="Lawson, Emilce" userId="6a8f628f-cc45-444b-8b9f-50ffa5306c4b" providerId="ADAL" clId="{5A95766D-FF63-4E93-903C-1FB5837DF297}" dt="2023-03-30T19:45:20.217" v="671" actId="27636"/>
          <ac:spMkLst>
            <pc:docMk/>
            <pc:sldMk cId="2791089444" sldId="279"/>
            <ac:spMk id="4" creationId="{1E0645B5-9576-6B63-DF71-B0CDF9896329}"/>
          </ac:spMkLst>
        </pc:spChg>
        <pc:spChg chg="add">
          <ac:chgData name="Lawson, Emilce" userId="6a8f628f-cc45-444b-8b9f-50ffa5306c4b" providerId="ADAL" clId="{5A95766D-FF63-4E93-903C-1FB5837DF297}" dt="2023-03-30T15:36:28.597" v="118" actId="26606"/>
          <ac:spMkLst>
            <pc:docMk/>
            <pc:sldMk cId="2791089444" sldId="279"/>
            <ac:spMk id="9" creationId="{384B5FFB-E400-49F0-8153-75622C96F4BD}"/>
          </ac:spMkLst>
        </pc:spChg>
        <pc:spChg chg="add">
          <ac:chgData name="Lawson, Emilce" userId="6a8f628f-cc45-444b-8b9f-50ffa5306c4b" providerId="ADAL" clId="{5A95766D-FF63-4E93-903C-1FB5837DF297}" dt="2023-03-30T15:36:28.597" v="118" actId="26606"/>
          <ac:spMkLst>
            <pc:docMk/>
            <pc:sldMk cId="2791089444" sldId="279"/>
            <ac:spMk id="11" creationId="{C9E734E7-3EBF-463F-9D80-2668EE36A715}"/>
          </ac:spMkLst>
        </pc:spChg>
        <pc:spChg chg="add">
          <ac:chgData name="Lawson, Emilce" userId="6a8f628f-cc45-444b-8b9f-50ffa5306c4b" providerId="ADAL" clId="{5A95766D-FF63-4E93-903C-1FB5837DF297}" dt="2023-03-30T15:36:28.597" v="118" actId="26606"/>
          <ac:spMkLst>
            <pc:docMk/>
            <pc:sldMk cId="2791089444" sldId="279"/>
            <ac:spMk id="13" creationId="{44685F97-04E2-4F32-B20B-3CB5C4D1FC5E}"/>
          </ac:spMkLst>
        </pc:spChg>
        <pc:spChg chg="add">
          <ac:chgData name="Lawson, Emilce" userId="6a8f628f-cc45-444b-8b9f-50ffa5306c4b" providerId="ADAL" clId="{5A95766D-FF63-4E93-903C-1FB5837DF297}" dt="2023-03-30T15:36:28.597" v="118" actId="26606"/>
          <ac:spMkLst>
            <pc:docMk/>
            <pc:sldMk cId="2791089444" sldId="279"/>
            <ac:spMk id="15" creationId="{457F0196-A6E1-4D1C-B47F-8CF95D75963E}"/>
          </ac:spMkLst>
        </pc:spChg>
        <pc:spChg chg="add">
          <ac:chgData name="Lawson, Emilce" userId="6a8f628f-cc45-444b-8b9f-50ffa5306c4b" providerId="ADAL" clId="{5A95766D-FF63-4E93-903C-1FB5837DF297}" dt="2023-03-30T15:36:28.597" v="118" actId="26606"/>
          <ac:spMkLst>
            <pc:docMk/>
            <pc:sldMk cId="2791089444" sldId="279"/>
            <ac:spMk id="22" creationId="{6995F625-BE4F-4433-8290-5DF0E8589F50}"/>
          </ac:spMkLst>
        </pc:spChg>
        <pc:spChg chg="add">
          <ac:chgData name="Lawson, Emilce" userId="6a8f628f-cc45-444b-8b9f-50ffa5306c4b" providerId="ADAL" clId="{5A95766D-FF63-4E93-903C-1FB5837DF297}" dt="2023-03-30T15:36:28.597" v="118" actId="26606"/>
          <ac:spMkLst>
            <pc:docMk/>
            <pc:sldMk cId="2791089444" sldId="279"/>
            <ac:spMk id="24" creationId="{E836677E-F83B-4FAB-8095-8700763077D8}"/>
          </ac:spMkLst>
        </pc:spChg>
        <pc:spChg chg="add">
          <ac:chgData name="Lawson, Emilce" userId="6a8f628f-cc45-444b-8b9f-50ffa5306c4b" providerId="ADAL" clId="{5A95766D-FF63-4E93-903C-1FB5837DF297}" dt="2023-03-30T15:36:28.597" v="118" actId="26606"/>
          <ac:spMkLst>
            <pc:docMk/>
            <pc:sldMk cId="2791089444" sldId="279"/>
            <ac:spMk id="26" creationId="{655E224A-5F26-423E-949C-07A720F39A44}"/>
          </ac:spMkLst>
        </pc:spChg>
        <pc:spChg chg="add">
          <ac:chgData name="Lawson, Emilce" userId="6a8f628f-cc45-444b-8b9f-50ffa5306c4b" providerId="ADAL" clId="{5A95766D-FF63-4E93-903C-1FB5837DF297}" dt="2023-03-30T15:36:28.597" v="118" actId="26606"/>
          <ac:spMkLst>
            <pc:docMk/>
            <pc:sldMk cId="2791089444" sldId="279"/>
            <ac:spMk id="28" creationId="{A6F1DA18-4CA4-40CF-9ACA-105D8373B672}"/>
          </ac:spMkLst>
        </pc:spChg>
        <pc:spChg chg="add">
          <ac:chgData name="Lawson, Emilce" userId="6a8f628f-cc45-444b-8b9f-50ffa5306c4b" providerId="ADAL" clId="{5A95766D-FF63-4E93-903C-1FB5837DF297}" dt="2023-03-30T15:36:28.597" v="118" actId="26606"/>
          <ac:spMkLst>
            <pc:docMk/>
            <pc:sldMk cId="2791089444" sldId="279"/>
            <ac:spMk id="30" creationId="{7C6D1B74-744B-4231-97DB-86B4C9C5E2D3}"/>
          </ac:spMkLst>
        </pc:spChg>
        <pc:grpChg chg="add">
          <ac:chgData name="Lawson, Emilce" userId="6a8f628f-cc45-444b-8b9f-50ffa5306c4b" providerId="ADAL" clId="{5A95766D-FF63-4E93-903C-1FB5837DF297}" dt="2023-03-30T15:36:28.597" v="118" actId="26606"/>
          <ac:grpSpMkLst>
            <pc:docMk/>
            <pc:sldMk cId="2791089444" sldId="279"/>
            <ac:grpSpMk id="17" creationId="{521404AE-4400-43A1-94EC-16F37AE01575}"/>
          </ac:grpSpMkLst>
        </pc:grpChg>
        <pc:picChg chg="add mod">
          <ac:chgData name="Lawson, Emilce" userId="6a8f628f-cc45-444b-8b9f-50ffa5306c4b" providerId="ADAL" clId="{5A95766D-FF63-4E93-903C-1FB5837DF297}" dt="2023-03-30T19:46:55.905" v="679" actId="962"/>
          <ac:picMkLst>
            <pc:docMk/>
            <pc:sldMk cId="2791089444" sldId="279"/>
            <ac:picMk id="3" creationId="{769DDEF8-A4F9-1077-5FC9-35FE54F11AEA}"/>
          </ac:picMkLst>
        </pc:picChg>
        <pc:cxnChg chg="add">
          <ac:chgData name="Lawson, Emilce" userId="6a8f628f-cc45-444b-8b9f-50ffa5306c4b" providerId="ADAL" clId="{5A95766D-FF63-4E93-903C-1FB5837DF297}" dt="2023-03-30T15:36:28.597" v="118" actId="26606"/>
          <ac:cxnSpMkLst>
            <pc:docMk/>
            <pc:sldMk cId="2791089444" sldId="279"/>
            <ac:cxnSpMk id="32" creationId="{ABC98C72-9EDD-4426-B45A-84E06A7CD22F}"/>
          </ac:cxnSpMkLst>
        </pc:cxnChg>
        <pc:cxnChg chg="add">
          <ac:chgData name="Lawson, Emilce" userId="6a8f628f-cc45-444b-8b9f-50ffa5306c4b" providerId="ADAL" clId="{5A95766D-FF63-4E93-903C-1FB5837DF297}" dt="2023-03-30T15:36:28.597" v="118" actId="26606"/>
          <ac:cxnSpMkLst>
            <pc:docMk/>
            <pc:sldMk cId="2791089444" sldId="279"/>
            <ac:cxnSpMk id="34" creationId="{44887186-EE44-4AD3-BEFE-3478B4537191}"/>
          </ac:cxnSpMkLst>
        </pc:cxnChg>
        <pc:cxnChg chg="add">
          <ac:chgData name="Lawson, Emilce" userId="6a8f628f-cc45-444b-8b9f-50ffa5306c4b" providerId="ADAL" clId="{5A95766D-FF63-4E93-903C-1FB5837DF297}" dt="2023-03-30T15:36:28.597" v="118" actId="26606"/>
          <ac:cxnSpMkLst>
            <pc:docMk/>
            <pc:sldMk cId="2791089444" sldId="279"/>
            <ac:cxnSpMk id="36" creationId="{58EECC4E-F1C0-4C09-A7FD-4D623DACCC4F}"/>
          </ac:cxnSpMkLst>
        </pc:cxnChg>
      </pc:sldChg>
      <pc:sldChg chg="new del">
        <pc:chgData name="Lawson, Emilce" userId="6a8f628f-cc45-444b-8b9f-50ffa5306c4b" providerId="ADAL" clId="{5A95766D-FF63-4E93-903C-1FB5837DF297}" dt="2023-03-30T19:08:46.887" v="252" actId="2696"/>
        <pc:sldMkLst>
          <pc:docMk/>
          <pc:sldMk cId="1030807890" sldId="280"/>
        </pc:sldMkLst>
      </pc:sldChg>
      <pc:sldChg chg="modSp add mod setBg">
        <pc:chgData name="Lawson, Emilce" userId="6a8f628f-cc45-444b-8b9f-50ffa5306c4b" providerId="ADAL" clId="{5A95766D-FF63-4E93-903C-1FB5837DF297}" dt="2023-04-04T18:30:47.529" v="706" actId="27636"/>
        <pc:sldMkLst>
          <pc:docMk/>
          <pc:sldMk cId="2914576328" sldId="280"/>
        </pc:sldMkLst>
        <pc:spChg chg="mod">
          <ac:chgData name="Lawson, Emilce" userId="6a8f628f-cc45-444b-8b9f-50ffa5306c4b" providerId="ADAL" clId="{5A95766D-FF63-4E93-903C-1FB5837DF297}" dt="2023-03-30T19:12:58.146" v="312" actId="27636"/>
          <ac:spMkLst>
            <pc:docMk/>
            <pc:sldMk cId="2914576328" sldId="280"/>
            <ac:spMk id="2" creationId="{120ECA74-3E54-80EC-29B1-D8F9802C23AE}"/>
          </ac:spMkLst>
        </pc:spChg>
        <pc:spChg chg="mod">
          <ac:chgData name="Lawson, Emilce" userId="6a8f628f-cc45-444b-8b9f-50ffa5306c4b" providerId="ADAL" clId="{5A95766D-FF63-4E93-903C-1FB5837DF297}" dt="2023-04-04T18:30:47.529" v="706" actId="27636"/>
          <ac:spMkLst>
            <pc:docMk/>
            <pc:sldMk cId="2914576328" sldId="280"/>
            <ac:spMk id="3" creationId="{6DF240E2-360D-FE91-4A05-DD22708DE1A1}"/>
          </ac:spMkLst>
        </pc:spChg>
      </pc:sldChg>
      <pc:sldChg chg="modSp add mod setBg">
        <pc:chgData name="Lawson, Emilce" userId="6a8f628f-cc45-444b-8b9f-50ffa5306c4b" providerId="ADAL" clId="{5A95766D-FF63-4E93-903C-1FB5837DF297}" dt="2023-04-13T19:41:52.056" v="1589" actId="255"/>
        <pc:sldMkLst>
          <pc:docMk/>
          <pc:sldMk cId="1157614812" sldId="281"/>
        </pc:sldMkLst>
        <pc:spChg chg="mod">
          <ac:chgData name="Lawson, Emilce" userId="6a8f628f-cc45-444b-8b9f-50ffa5306c4b" providerId="ADAL" clId="{5A95766D-FF63-4E93-903C-1FB5837DF297}" dt="2023-04-13T19:41:52.056" v="1589" actId="255"/>
          <ac:spMkLst>
            <pc:docMk/>
            <pc:sldMk cId="1157614812" sldId="281"/>
            <ac:spMk id="4" creationId="{1E0645B5-9576-6B63-DF71-B0CDF9896329}"/>
          </ac:spMkLst>
        </pc:spChg>
      </pc:sldChg>
      <pc:sldChg chg="modSp add mod setBg">
        <pc:chgData name="Lawson, Emilce" userId="6a8f628f-cc45-444b-8b9f-50ffa5306c4b" providerId="ADAL" clId="{5A95766D-FF63-4E93-903C-1FB5837DF297}" dt="2023-04-13T21:12:52.313" v="2064" actId="27636"/>
        <pc:sldMkLst>
          <pc:docMk/>
          <pc:sldMk cId="1499831558" sldId="282"/>
        </pc:sldMkLst>
        <pc:spChg chg="mod">
          <ac:chgData name="Lawson, Emilce" userId="6a8f628f-cc45-444b-8b9f-50ffa5306c4b" providerId="ADAL" clId="{5A95766D-FF63-4E93-903C-1FB5837DF297}" dt="2023-04-13T21:12:52.313" v="2064" actId="27636"/>
          <ac:spMkLst>
            <pc:docMk/>
            <pc:sldMk cId="1499831558" sldId="282"/>
            <ac:spMk id="3" creationId="{7B943E7C-A74D-4CB3-844B-51917C88C95F}"/>
          </ac:spMkLst>
        </pc:spChg>
      </pc:sldChg>
      <pc:sldChg chg="modSp new mod modAnim">
        <pc:chgData name="Lawson, Emilce" userId="6a8f628f-cc45-444b-8b9f-50ffa5306c4b" providerId="ADAL" clId="{5A95766D-FF63-4E93-903C-1FB5837DF297}" dt="2023-04-13T21:00:33.662" v="1828" actId="20577"/>
        <pc:sldMkLst>
          <pc:docMk/>
          <pc:sldMk cId="3449014050" sldId="283"/>
        </pc:sldMkLst>
        <pc:spChg chg="mod">
          <ac:chgData name="Lawson, Emilce" userId="6a8f628f-cc45-444b-8b9f-50ffa5306c4b" providerId="ADAL" clId="{5A95766D-FF63-4E93-903C-1FB5837DF297}" dt="2023-04-04T18:39:23.555" v="947" actId="122"/>
          <ac:spMkLst>
            <pc:docMk/>
            <pc:sldMk cId="3449014050" sldId="283"/>
            <ac:spMk id="2" creationId="{07565BA2-F780-E5EB-C0A8-11989B33FDB4}"/>
          </ac:spMkLst>
        </pc:spChg>
        <pc:spChg chg="mod">
          <ac:chgData name="Lawson, Emilce" userId="6a8f628f-cc45-444b-8b9f-50ffa5306c4b" providerId="ADAL" clId="{5A95766D-FF63-4E93-903C-1FB5837DF297}" dt="2023-04-13T21:00:33.662" v="1828" actId="20577"/>
          <ac:spMkLst>
            <pc:docMk/>
            <pc:sldMk cId="3449014050" sldId="283"/>
            <ac:spMk id="3" creationId="{3A8F5335-54A8-EE73-1DC3-858BAAD2C3AD}"/>
          </ac:spMkLst>
        </pc:spChg>
      </pc:sldChg>
      <pc:sldChg chg="addSp modSp new mod ord">
        <pc:chgData name="Lawson, Emilce" userId="6a8f628f-cc45-444b-8b9f-50ffa5306c4b" providerId="ADAL" clId="{5A95766D-FF63-4E93-903C-1FB5837DF297}" dt="2023-04-12T17:24:21.157" v="1470" actId="20578"/>
        <pc:sldMkLst>
          <pc:docMk/>
          <pc:sldMk cId="138823546" sldId="284"/>
        </pc:sldMkLst>
        <pc:spChg chg="mod">
          <ac:chgData name="Lawson, Emilce" userId="6a8f628f-cc45-444b-8b9f-50ffa5306c4b" providerId="ADAL" clId="{5A95766D-FF63-4E93-903C-1FB5837DF297}" dt="2023-04-12T17:18:58.101" v="1454" actId="27636"/>
          <ac:spMkLst>
            <pc:docMk/>
            <pc:sldMk cId="138823546" sldId="284"/>
            <ac:spMk id="2" creationId="{ACA8A134-A7F2-EC6C-E0FF-2E0522F7C524}"/>
          </ac:spMkLst>
        </pc:spChg>
        <pc:picChg chg="add mod">
          <ac:chgData name="Lawson, Emilce" userId="6a8f628f-cc45-444b-8b9f-50ffa5306c4b" providerId="ADAL" clId="{5A95766D-FF63-4E93-903C-1FB5837DF297}" dt="2023-04-12T17:22:50.044" v="1467" actId="14100"/>
          <ac:picMkLst>
            <pc:docMk/>
            <pc:sldMk cId="138823546" sldId="284"/>
            <ac:picMk id="3" creationId="{B469E9D4-65DB-5D8E-C4E3-D3F4F0DF5617}"/>
          </ac:picMkLst>
        </pc:picChg>
      </pc:sldChg>
      <pc:sldChg chg="addSp modSp new del mod">
        <pc:chgData name="Lawson, Emilce" userId="6a8f628f-cc45-444b-8b9f-50ffa5306c4b" providerId="ADAL" clId="{5A95766D-FF63-4E93-903C-1FB5837DF297}" dt="2023-04-04T18:42:26.698" v="954" actId="2696"/>
        <pc:sldMkLst>
          <pc:docMk/>
          <pc:sldMk cId="1703588129" sldId="284"/>
        </pc:sldMkLst>
        <pc:spChg chg="mod">
          <ac:chgData name="Lawson, Emilce" userId="6a8f628f-cc45-444b-8b9f-50ffa5306c4b" providerId="ADAL" clId="{5A95766D-FF63-4E93-903C-1FB5837DF297}" dt="2023-03-30T19:47:53.550" v="684" actId="27636"/>
          <ac:spMkLst>
            <pc:docMk/>
            <pc:sldMk cId="1703588129" sldId="284"/>
            <ac:spMk id="2" creationId="{4C3BC49C-C706-3BE4-C484-64112AA33699}"/>
          </ac:spMkLst>
        </pc:spChg>
        <pc:picChg chg="add mod">
          <ac:chgData name="Lawson, Emilce" userId="6a8f628f-cc45-444b-8b9f-50ffa5306c4b" providerId="ADAL" clId="{5A95766D-FF63-4E93-903C-1FB5837DF297}" dt="2023-03-30T19:48:27.700" v="695" actId="14100"/>
          <ac:picMkLst>
            <pc:docMk/>
            <pc:sldMk cId="1703588129" sldId="284"/>
            <ac:picMk id="4" creationId="{9AC45A74-CBF9-2C10-BE34-96386435DDF7}"/>
          </ac:picMkLst>
        </pc:picChg>
      </pc:sldChg>
      <pc:sldChg chg="addSp modSp add mod ord modAnim">
        <pc:chgData name="Lawson, Emilce" userId="6a8f628f-cc45-444b-8b9f-50ffa5306c4b" providerId="ADAL" clId="{5A95766D-FF63-4E93-903C-1FB5837DF297}" dt="2023-04-13T20:47:26.121" v="1600" actId="20577"/>
        <pc:sldMkLst>
          <pc:docMk/>
          <pc:sldMk cId="1821622393" sldId="285"/>
        </pc:sldMkLst>
        <pc:spChg chg="mod">
          <ac:chgData name="Lawson, Emilce" userId="6a8f628f-cc45-444b-8b9f-50ffa5306c4b" providerId="ADAL" clId="{5A95766D-FF63-4E93-903C-1FB5837DF297}" dt="2023-04-13T20:47:26.121" v="1600" actId="20577"/>
          <ac:spMkLst>
            <pc:docMk/>
            <pc:sldMk cId="1821622393" sldId="285"/>
            <ac:spMk id="2" creationId="{07565BA2-F780-E5EB-C0A8-11989B33FDB4}"/>
          </ac:spMkLst>
        </pc:spChg>
        <pc:spChg chg="mod">
          <ac:chgData name="Lawson, Emilce" userId="6a8f628f-cc45-444b-8b9f-50ffa5306c4b" providerId="ADAL" clId="{5A95766D-FF63-4E93-903C-1FB5837DF297}" dt="2023-04-12T17:26:14.063" v="1494" actId="1076"/>
          <ac:spMkLst>
            <pc:docMk/>
            <pc:sldMk cId="1821622393" sldId="285"/>
            <ac:spMk id="3" creationId="{3A8F5335-54A8-EE73-1DC3-858BAAD2C3AD}"/>
          </ac:spMkLst>
        </pc:spChg>
        <pc:spChg chg="add mod">
          <ac:chgData name="Lawson, Emilce" userId="6a8f628f-cc45-444b-8b9f-50ffa5306c4b" providerId="ADAL" clId="{5A95766D-FF63-4E93-903C-1FB5837DF297}" dt="2023-04-12T17:28:16.439" v="1502" actId="14100"/>
          <ac:spMkLst>
            <pc:docMk/>
            <pc:sldMk cId="1821622393" sldId="285"/>
            <ac:spMk id="5" creationId="{0183A314-8D09-A03F-EBF9-D9F826971995}"/>
          </ac:spMkLst>
        </pc:spChg>
      </pc:sldChg>
      <pc:sldChg chg="new del">
        <pc:chgData name="Lawson, Emilce" userId="6a8f628f-cc45-444b-8b9f-50ffa5306c4b" providerId="ADAL" clId="{5A95766D-FF63-4E93-903C-1FB5837DF297}" dt="2023-04-12T17:20:12.239" v="1461" actId="680"/>
        <pc:sldMkLst>
          <pc:docMk/>
          <pc:sldMk cId="2913890272" sldId="285"/>
        </pc:sldMkLst>
      </pc:sldChg>
      <pc:sldChg chg="addSp delSp modSp add mod ord">
        <pc:chgData name="Lawson, Emilce" userId="6a8f628f-cc45-444b-8b9f-50ffa5306c4b" providerId="ADAL" clId="{5A95766D-FF63-4E93-903C-1FB5837DF297}" dt="2023-04-13T21:10:50.025" v="1987" actId="20577"/>
        <pc:sldMkLst>
          <pc:docMk/>
          <pc:sldMk cId="1262262643" sldId="286"/>
        </pc:sldMkLst>
        <pc:spChg chg="mod">
          <ac:chgData name="Lawson, Emilce" userId="6a8f628f-cc45-444b-8b9f-50ffa5306c4b" providerId="ADAL" clId="{5A95766D-FF63-4E93-903C-1FB5837DF297}" dt="2023-04-12T17:32:43.607" v="1572" actId="14100"/>
          <ac:spMkLst>
            <pc:docMk/>
            <pc:sldMk cId="1262262643" sldId="286"/>
            <ac:spMk id="2" creationId="{07565BA2-F780-E5EB-C0A8-11989B33FDB4}"/>
          </ac:spMkLst>
        </pc:spChg>
        <pc:spChg chg="mod">
          <ac:chgData name="Lawson, Emilce" userId="6a8f628f-cc45-444b-8b9f-50ffa5306c4b" providerId="ADAL" clId="{5A95766D-FF63-4E93-903C-1FB5837DF297}" dt="2023-04-13T20:52:11.978" v="1627" actId="21"/>
          <ac:spMkLst>
            <pc:docMk/>
            <pc:sldMk cId="1262262643" sldId="286"/>
            <ac:spMk id="3" creationId="{3A8F5335-54A8-EE73-1DC3-858BAAD2C3AD}"/>
          </ac:spMkLst>
        </pc:spChg>
        <pc:spChg chg="del mod">
          <ac:chgData name="Lawson, Emilce" userId="6a8f628f-cc45-444b-8b9f-50ffa5306c4b" providerId="ADAL" clId="{5A95766D-FF63-4E93-903C-1FB5837DF297}" dt="2023-04-12T17:30:41.711" v="1570"/>
          <ac:spMkLst>
            <pc:docMk/>
            <pc:sldMk cId="1262262643" sldId="286"/>
            <ac:spMk id="5" creationId="{0183A314-8D09-A03F-EBF9-D9F826971995}"/>
          </ac:spMkLst>
        </pc:spChg>
        <pc:graphicFrameChg chg="add del">
          <ac:chgData name="Lawson, Emilce" userId="6a8f628f-cc45-444b-8b9f-50ffa5306c4b" providerId="ADAL" clId="{5A95766D-FF63-4E93-903C-1FB5837DF297}" dt="2023-04-13T20:49:26.167" v="1608" actId="3680"/>
          <ac:graphicFrameMkLst>
            <pc:docMk/>
            <pc:sldMk cId="1262262643" sldId="286"/>
            <ac:graphicFrameMk id="4" creationId="{A9CCBC5C-97F2-B757-0287-A495B5CC8BE3}"/>
          </ac:graphicFrameMkLst>
        </pc:graphicFrameChg>
        <pc:graphicFrameChg chg="add mod modGraphic">
          <ac:chgData name="Lawson, Emilce" userId="6a8f628f-cc45-444b-8b9f-50ffa5306c4b" providerId="ADAL" clId="{5A95766D-FF63-4E93-903C-1FB5837DF297}" dt="2023-04-13T21:10:50.025" v="1987" actId="20577"/>
          <ac:graphicFrameMkLst>
            <pc:docMk/>
            <pc:sldMk cId="1262262643" sldId="286"/>
            <ac:graphicFrameMk id="5" creationId="{F4C9480C-787F-932F-A8F4-B5E7AD8DC119}"/>
          </ac:graphicFrameMkLst>
        </pc:graphicFrameChg>
      </pc:sldChg>
      <pc:sldMasterChg chg="modSldLayout">
        <pc:chgData name="Lawson, Emilce" userId="6a8f628f-cc45-444b-8b9f-50ffa5306c4b" providerId="ADAL" clId="{5A95766D-FF63-4E93-903C-1FB5837DF297}" dt="2023-03-30T15:22:13.548" v="6"/>
        <pc:sldMasterMkLst>
          <pc:docMk/>
          <pc:sldMasterMk cId="2753426631" sldId="2147483667"/>
        </pc:sldMasterMkLst>
        <pc:sldLayoutChg chg="addSp">
          <pc:chgData name="Lawson, Emilce" userId="6a8f628f-cc45-444b-8b9f-50ffa5306c4b" providerId="ADAL" clId="{5A95766D-FF63-4E93-903C-1FB5837DF297}" dt="2023-03-30T15:22:13.548" v="6"/>
          <pc:sldLayoutMkLst>
            <pc:docMk/>
            <pc:sldMasterMk cId="2753426631" sldId="2147483667"/>
            <pc:sldLayoutMk cId="1758167773" sldId="2147483668"/>
          </pc:sldLayoutMkLst>
          <pc:spChg chg="add">
            <ac:chgData name="Lawson, Emilce" userId="6a8f628f-cc45-444b-8b9f-50ffa5306c4b" providerId="ADAL" clId="{5A95766D-FF63-4E93-903C-1FB5837DF297}" dt="2023-03-30T15:22:13.548" v="6"/>
            <ac:spMkLst>
              <pc:docMk/>
              <pc:sldMasterMk cId="2753426631" sldId="2147483667"/>
              <pc:sldLayoutMk cId="1758167773" sldId="2147483668"/>
              <ac:spMk id="5" creationId="{F08583AD-185C-CCE2-8886-A31EFD2E83D4}"/>
            </ac:spMkLst>
          </pc:spChg>
          <pc:spChg chg="add">
            <ac:chgData name="Lawson, Emilce" userId="6a8f628f-cc45-444b-8b9f-50ffa5306c4b" providerId="ADAL" clId="{5A95766D-FF63-4E93-903C-1FB5837DF297}" dt="2023-03-30T15:22:13.548" v="6"/>
            <ac:spMkLst>
              <pc:docMk/>
              <pc:sldMasterMk cId="2753426631" sldId="2147483667"/>
              <pc:sldLayoutMk cId="1758167773" sldId="2147483668"/>
              <ac:spMk id="6" creationId="{651FB0EC-BBF7-955F-A8FB-4BAA091A3A0E}"/>
            </ac:spMkLst>
          </pc:spChg>
          <pc:spChg chg="add">
            <ac:chgData name="Lawson, Emilce" userId="6a8f628f-cc45-444b-8b9f-50ffa5306c4b" providerId="ADAL" clId="{5A95766D-FF63-4E93-903C-1FB5837DF297}" dt="2023-03-30T15:22:13.548" v="6"/>
            <ac:spMkLst>
              <pc:docMk/>
              <pc:sldMasterMk cId="2753426631" sldId="2147483667"/>
              <pc:sldLayoutMk cId="1758167773" sldId="2147483668"/>
              <ac:spMk id="7" creationId="{9C9971D1-6201-6496-F6D2-9C33A94E1C7C}"/>
            </ac:spMkLst>
          </pc:spChg>
          <pc:spChg chg="add">
            <ac:chgData name="Lawson, Emilce" userId="6a8f628f-cc45-444b-8b9f-50ffa5306c4b" providerId="ADAL" clId="{5A95766D-FF63-4E93-903C-1FB5837DF297}" dt="2023-03-30T15:22:13.548" v="6"/>
            <ac:spMkLst>
              <pc:docMk/>
              <pc:sldMasterMk cId="2753426631" sldId="2147483667"/>
              <pc:sldLayoutMk cId="1758167773" sldId="2147483668"/>
              <ac:spMk id="8" creationId="{43801ECD-66E3-B01A-77BB-2DB90740586F}"/>
            </ac:spMkLst>
          </pc:spChg>
          <pc:spChg chg="add">
            <ac:chgData name="Lawson, Emilce" userId="6a8f628f-cc45-444b-8b9f-50ffa5306c4b" providerId="ADAL" clId="{5A95766D-FF63-4E93-903C-1FB5837DF297}" dt="2023-03-30T15:22:13.548" v="6"/>
            <ac:spMkLst>
              <pc:docMk/>
              <pc:sldMasterMk cId="2753426631" sldId="2147483667"/>
              <pc:sldLayoutMk cId="1758167773" sldId="2147483668"/>
              <ac:spMk id="14" creationId="{F212DC32-1122-AC1B-110B-AC4023217023}"/>
            </ac:spMkLst>
          </pc:spChg>
          <pc:spChg chg="add">
            <ac:chgData name="Lawson, Emilce" userId="6a8f628f-cc45-444b-8b9f-50ffa5306c4b" providerId="ADAL" clId="{5A95766D-FF63-4E93-903C-1FB5837DF297}" dt="2023-03-30T15:22:13.548" v="6"/>
            <ac:spMkLst>
              <pc:docMk/>
              <pc:sldMasterMk cId="2753426631" sldId="2147483667"/>
              <pc:sldLayoutMk cId="1758167773" sldId="2147483668"/>
              <ac:spMk id="23" creationId="{CEC76A4C-F4AC-243A-87DB-04C5513673B9}"/>
            </ac:spMkLst>
          </pc:spChg>
          <pc:grpChg chg="add">
            <ac:chgData name="Lawson, Emilce" userId="6a8f628f-cc45-444b-8b9f-50ffa5306c4b" providerId="ADAL" clId="{5A95766D-FF63-4E93-903C-1FB5837DF297}" dt="2023-03-30T15:22:13.548" v="6"/>
            <ac:grpSpMkLst>
              <pc:docMk/>
              <pc:sldMasterMk cId="2753426631" sldId="2147483667"/>
              <pc:sldLayoutMk cId="1758167773" sldId="2147483668"/>
              <ac:grpSpMk id="9" creationId="{B1A007DE-2CD8-31CB-A75E-2A646467B327}"/>
            </ac:grpSpMkLst>
          </pc:grpChg>
        </pc:sldLayoutChg>
        <pc:sldLayoutChg chg="addSp">
          <pc:chgData name="Lawson, Emilce" userId="6a8f628f-cc45-444b-8b9f-50ffa5306c4b" providerId="ADAL" clId="{5A95766D-FF63-4E93-903C-1FB5837DF297}" dt="2023-03-30T15:22:13.548" v="6"/>
          <pc:sldLayoutMkLst>
            <pc:docMk/>
            <pc:sldMasterMk cId="2753426631" sldId="2147483667"/>
            <pc:sldLayoutMk cId="1103575856" sldId="2147483669"/>
          </pc:sldLayoutMkLst>
          <pc:spChg chg="add">
            <ac:chgData name="Lawson, Emilce" userId="6a8f628f-cc45-444b-8b9f-50ffa5306c4b" providerId="ADAL" clId="{5A95766D-FF63-4E93-903C-1FB5837DF297}" dt="2023-03-30T15:22:13.548" v="6"/>
            <ac:spMkLst>
              <pc:docMk/>
              <pc:sldMasterMk cId="2753426631" sldId="2147483667"/>
              <pc:sldLayoutMk cId="1103575856" sldId="2147483669"/>
              <ac:spMk id="4" creationId="{1BD46497-B05F-D218-66F9-0C32F7C57B97}"/>
            </ac:spMkLst>
          </pc:spChg>
          <pc:spChg chg="add">
            <ac:chgData name="Lawson, Emilce" userId="6a8f628f-cc45-444b-8b9f-50ffa5306c4b" providerId="ADAL" clId="{5A95766D-FF63-4E93-903C-1FB5837DF297}" dt="2023-03-30T15:22:13.548" v="6"/>
            <ac:spMkLst>
              <pc:docMk/>
              <pc:sldMasterMk cId="2753426631" sldId="2147483667"/>
              <pc:sldLayoutMk cId="1103575856" sldId="2147483669"/>
              <ac:spMk id="5" creationId="{619F70F4-17CB-CE07-BEF6-AE338D4360C0}"/>
            </ac:spMkLst>
          </pc:spChg>
          <pc:spChg chg="add">
            <ac:chgData name="Lawson, Emilce" userId="6a8f628f-cc45-444b-8b9f-50ffa5306c4b" providerId="ADAL" clId="{5A95766D-FF63-4E93-903C-1FB5837DF297}" dt="2023-03-30T15:22:13.548" v="6"/>
            <ac:spMkLst>
              <pc:docMk/>
              <pc:sldMasterMk cId="2753426631" sldId="2147483667"/>
              <pc:sldLayoutMk cId="1103575856" sldId="2147483669"/>
              <ac:spMk id="6" creationId="{1A495746-9754-1C35-56B8-04A1C565C464}"/>
            </ac:spMkLst>
          </pc:spChg>
          <pc:grpChg chg="add">
            <ac:chgData name="Lawson, Emilce" userId="6a8f628f-cc45-444b-8b9f-50ffa5306c4b" providerId="ADAL" clId="{5A95766D-FF63-4E93-903C-1FB5837DF297}" dt="2023-03-30T15:22:13.548" v="6"/>
            <ac:grpSpMkLst>
              <pc:docMk/>
              <pc:sldMasterMk cId="2753426631" sldId="2147483667"/>
              <pc:sldLayoutMk cId="1103575856" sldId="2147483669"/>
              <ac:grpSpMk id="10" creationId="{F92C2DBA-723F-A8FC-990F-C14AAE08186A}"/>
            </ac:grpSpMkLst>
          </pc:grpChg>
        </pc:sldLayoutChg>
        <pc:sldLayoutChg chg="addSp">
          <pc:chgData name="Lawson, Emilce" userId="6a8f628f-cc45-444b-8b9f-50ffa5306c4b" providerId="ADAL" clId="{5A95766D-FF63-4E93-903C-1FB5837DF297}" dt="2023-03-30T15:22:13.548" v="6"/>
          <pc:sldLayoutMkLst>
            <pc:docMk/>
            <pc:sldMasterMk cId="2753426631" sldId="2147483667"/>
            <pc:sldLayoutMk cId="997481282" sldId="2147483670"/>
          </pc:sldLayoutMkLst>
          <pc:spChg chg="add">
            <ac:chgData name="Lawson, Emilce" userId="6a8f628f-cc45-444b-8b9f-50ffa5306c4b" providerId="ADAL" clId="{5A95766D-FF63-4E93-903C-1FB5837DF297}" dt="2023-03-30T15:22:13.548" v="6"/>
            <ac:spMkLst>
              <pc:docMk/>
              <pc:sldMasterMk cId="2753426631" sldId="2147483667"/>
              <pc:sldLayoutMk cId="997481282" sldId="2147483670"/>
              <ac:spMk id="7" creationId="{1287969D-2A75-3735-182D-6B5E9F1C2407}"/>
            </ac:spMkLst>
          </pc:spChg>
          <pc:spChg chg="add">
            <ac:chgData name="Lawson, Emilce" userId="6a8f628f-cc45-444b-8b9f-50ffa5306c4b" providerId="ADAL" clId="{5A95766D-FF63-4E93-903C-1FB5837DF297}" dt="2023-03-30T15:22:13.548" v="6"/>
            <ac:spMkLst>
              <pc:docMk/>
              <pc:sldMasterMk cId="2753426631" sldId="2147483667"/>
              <pc:sldLayoutMk cId="997481282" sldId="2147483670"/>
              <ac:spMk id="8" creationId="{1534A79C-4AC2-2600-9FE8-2D6E7853FA6B}"/>
            </ac:spMkLst>
          </pc:spChg>
          <pc:spChg chg="add">
            <ac:chgData name="Lawson, Emilce" userId="6a8f628f-cc45-444b-8b9f-50ffa5306c4b" providerId="ADAL" clId="{5A95766D-FF63-4E93-903C-1FB5837DF297}" dt="2023-03-30T15:22:13.548" v="6"/>
            <ac:spMkLst>
              <pc:docMk/>
              <pc:sldMasterMk cId="2753426631" sldId="2147483667"/>
              <pc:sldLayoutMk cId="997481282" sldId="2147483670"/>
              <ac:spMk id="9" creationId="{BA6CA29B-0F0C-78D1-5585-02709025330E}"/>
            </ac:spMkLst>
          </pc:spChg>
          <pc:spChg chg="add">
            <ac:chgData name="Lawson, Emilce" userId="6a8f628f-cc45-444b-8b9f-50ffa5306c4b" providerId="ADAL" clId="{5A95766D-FF63-4E93-903C-1FB5837DF297}" dt="2023-03-30T15:22:13.548" v="6"/>
            <ac:spMkLst>
              <pc:docMk/>
              <pc:sldMasterMk cId="2753426631" sldId="2147483667"/>
              <pc:sldLayoutMk cId="997481282" sldId="2147483670"/>
              <ac:spMk id="10" creationId="{EBAB44A4-C519-9A5C-0033-E7E237265FC9}"/>
            </ac:spMkLst>
          </pc:spChg>
        </pc:sldLayoutChg>
      </pc:sldMasterChg>
      <pc:sldMasterChg chg="modSldLayout">
        <pc:chgData name="Lawson, Emilce" userId="6a8f628f-cc45-444b-8b9f-50ffa5306c4b" providerId="ADAL" clId="{5A95766D-FF63-4E93-903C-1FB5837DF297}" dt="2023-03-30T15:22:15.978" v="11"/>
        <pc:sldMasterMkLst>
          <pc:docMk/>
          <pc:sldMasterMk cId="3590401109" sldId="2147483679"/>
        </pc:sldMasterMkLst>
        <pc:sldLayoutChg chg="addSp">
          <pc:chgData name="Lawson, Emilce" userId="6a8f628f-cc45-444b-8b9f-50ffa5306c4b" providerId="ADAL" clId="{5A95766D-FF63-4E93-903C-1FB5837DF297}" dt="2023-03-30T15:22:15.978" v="11"/>
          <pc:sldLayoutMkLst>
            <pc:docMk/>
            <pc:sldMasterMk cId="3590401109" sldId="2147483679"/>
            <pc:sldLayoutMk cId="257337190" sldId="2147483680"/>
          </pc:sldLayoutMkLst>
          <pc:spChg chg="add">
            <ac:chgData name="Lawson, Emilce" userId="6a8f628f-cc45-444b-8b9f-50ffa5306c4b" providerId="ADAL" clId="{5A95766D-FF63-4E93-903C-1FB5837DF297}" dt="2023-03-30T15:22:15.978" v="11"/>
            <ac:spMkLst>
              <pc:docMk/>
              <pc:sldMasterMk cId="3590401109" sldId="2147483679"/>
              <pc:sldLayoutMk cId="257337190" sldId="2147483680"/>
              <ac:spMk id="5" creationId="{F25111B4-078D-8EE4-3B83-18D15A60E842}"/>
            </ac:spMkLst>
          </pc:spChg>
          <pc:spChg chg="add">
            <ac:chgData name="Lawson, Emilce" userId="6a8f628f-cc45-444b-8b9f-50ffa5306c4b" providerId="ADAL" clId="{5A95766D-FF63-4E93-903C-1FB5837DF297}" dt="2023-03-30T15:22:15.978" v="11"/>
            <ac:spMkLst>
              <pc:docMk/>
              <pc:sldMasterMk cId="3590401109" sldId="2147483679"/>
              <pc:sldLayoutMk cId="257337190" sldId="2147483680"/>
              <ac:spMk id="6" creationId="{98A9A197-4321-6CCF-7E35-0E7D4EEC0152}"/>
            </ac:spMkLst>
          </pc:spChg>
          <pc:spChg chg="add">
            <ac:chgData name="Lawson, Emilce" userId="6a8f628f-cc45-444b-8b9f-50ffa5306c4b" providerId="ADAL" clId="{5A95766D-FF63-4E93-903C-1FB5837DF297}" dt="2023-03-30T15:22:15.978" v="11"/>
            <ac:spMkLst>
              <pc:docMk/>
              <pc:sldMasterMk cId="3590401109" sldId="2147483679"/>
              <pc:sldLayoutMk cId="257337190" sldId="2147483680"/>
              <ac:spMk id="7" creationId="{759D9E80-A483-A33D-7A4E-8D107F1E7FA1}"/>
            </ac:spMkLst>
          </pc:spChg>
          <pc:spChg chg="add">
            <ac:chgData name="Lawson, Emilce" userId="6a8f628f-cc45-444b-8b9f-50ffa5306c4b" providerId="ADAL" clId="{5A95766D-FF63-4E93-903C-1FB5837DF297}" dt="2023-03-30T15:22:15.978" v="11"/>
            <ac:spMkLst>
              <pc:docMk/>
              <pc:sldMasterMk cId="3590401109" sldId="2147483679"/>
              <pc:sldLayoutMk cId="257337190" sldId="2147483680"/>
              <ac:spMk id="8" creationId="{0AEDB579-F63D-4842-F192-6826201E8F82}"/>
            </ac:spMkLst>
          </pc:spChg>
          <pc:spChg chg="add">
            <ac:chgData name="Lawson, Emilce" userId="6a8f628f-cc45-444b-8b9f-50ffa5306c4b" providerId="ADAL" clId="{5A95766D-FF63-4E93-903C-1FB5837DF297}" dt="2023-03-30T15:22:15.978" v="11"/>
            <ac:spMkLst>
              <pc:docMk/>
              <pc:sldMasterMk cId="3590401109" sldId="2147483679"/>
              <pc:sldLayoutMk cId="257337190" sldId="2147483680"/>
              <ac:spMk id="14" creationId="{2EB69E17-ACBE-1E61-7AD3-1B204D609E5B}"/>
            </ac:spMkLst>
          </pc:spChg>
          <pc:spChg chg="add">
            <ac:chgData name="Lawson, Emilce" userId="6a8f628f-cc45-444b-8b9f-50ffa5306c4b" providerId="ADAL" clId="{5A95766D-FF63-4E93-903C-1FB5837DF297}" dt="2023-03-30T15:22:15.978" v="11"/>
            <ac:spMkLst>
              <pc:docMk/>
              <pc:sldMasterMk cId="3590401109" sldId="2147483679"/>
              <pc:sldLayoutMk cId="257337190" sldId="2147483680"/>
              <ac:spMk id="23" creationId="{55126D64-28B5-78A0-0E42-A958FE4EE4AB}"/>
            </ac:spMkLst>
          </pc:spChg>
          <pc:grpChg chg="add">
            <ac:chgData name="Lawson, Emilce" userId="6a8f628f-cc45-444b-8b9f-50ffa5306c4b" providerId="ADAL" clId="{5A95766D-FF63-4E93-903C-1FB5837DF297}" dt="2023-03-30T15:22:15.978" v="11"/>
            <ac:grpSpMkLst>
              <pc:docMk/>
              <pc:sldMasterMk cId="3590401109" sldId="2147483679"/>
              <pc:sldLayoutMk cId="257337190" sldId="2147483680"/>
              <ac:grpSpMk id="9" creationId="{D655D6A0-4466-546C-D284-F7083DE823E0}"/>
            </ac:grpSpMkLst>
          </pc:grpChg>
        </pc:sldLayoutChg>
        <pc:sldLayoutChg chg="addSp">
          <pc:chgData name="Lawson, Emilce" userId="6a8f628f-cc45-444b-8b9f-50ffa5306c4b" providerId="ADAL" clId="{5A95766D-FF63-4E93-903C-1FB5837DF297}" dt="2023-03-30T15:22:15.978" v="11"/>
          <pc:sldLayoutMkLst>
            <pc:docMk/>
            <pc:sldMasterMk cId="3590401109" sldId="2147483679"/>
            <pc:sldLayoutMk cId="2793015018" sldId="2147483681"/>
          </pc:sldLayoutMkLst>
          <pc:spChg chg="add">
            <ac:chgData name="Lawson, Emilce" userId="6a8f628f-cc45-444b-8b9f-50ffa5306c4b" providerId="ADAL" clId="{5A95766D-FF63-4E93-903C-1FB5837DF297}" dt="2023-03-30T15:22:15.978" v="11"/>
            <ac:spMkLst>
              <pc:docMk/>
              <pc:sldMasterMk cId="3590401109" sldId="2147483679"/>
              <pc:sldLayoutMk cId="2793015018" sldId="2147483681"/>
              <ac:spMk id="7" creationId="{863AC533-5F8C-85F3-3F63-69940F0BB553}"/>
            </ac:spMkLst>
          </pc:spChg>
          <pc:spChg chg="add">
            <ac:chgData name="Lawson, Emilce" userId="6a8f628f-cc45-444b-8b9f-50ffa5306c4b" providerId="ADAL" clId="{5A95766D-FF63-4E93-903C-1FB5837DF297}" dt="2023-03-30T15:22:15.978" v="11"/>
            <ac:spMkLst>
              <pc:docMk/>
              <pc:sldMasterMk cId="3590401109" sldId="2147483679"/>
              <pc:sldLayoutMk cId="2793015018" sldId="2147483681"/>
              <ac:spMk id="8" creationId="{B95EEF6B-CA8E-226B-F6D0-A4FA2D8883BF}"/>
            </ac:spMkLst>
          </pc:spChg>
          <pc:spChg chg="add">
            <ac:chgData name="Lawson, Emilce" userId="6a8f628f-cc45-444b-8b9f-50ffa5306c4b" providerId="ADAL" clId="{5A95766D-FF63-4E93-903C-1FB5837DF297}" dt="2023-03-30T15:22:15.978" v="11"/>
            <ac:spMkLst>
              <pc:docMk/>
              <pc:sldMasterMk cId="3590401109" sldId="2147483679"/>
              <pc:sldLayoutMk cId="2793015018" sldId="2147483681"/>
              <ac:spMk id="9" creationId="{0E62771A-A0A0-5E52-5C30-ACE9A7E98143}"/>
            </ac:spMkLst>
          </pc:spChg>
          <pc:grpChg chg="add">
            <ac:chgData name="Lawson, Emilce" userId="6a8f628f-cc45-444b-8b9f-50ffa5306c4b" providerId="ADAL" clId="{5A95766D-FF63-4E93-903C-1FB5837DF297}" dt="2023-03-30T15:22:15.978" v="11"/>
            <ac:grpSpMkLst>
              <pc:docMk/>
              <pc:sldMasterMk cId="3590401109" sldId="2147483679"/>
              <pc:sldLayoutMk cId="2793015018" sldId="2147483681"/>
              <ac:grpSpMk id="10" creationId="{4911C622-394E-6BE1-F0CB-0C799F424DD4}"/>
            </ac:grpSpMkLst>
          </pc:grpChg>
        </pc:sldLayoutChg>
        <pc:sldLayoutChg chg="addSp">
          <pc:chgData name="Lawson, Emilce" userId="6a8f628f-cc45-444b-8b9f-50ffa5306c4b" providerId="ADAL" clId="{5A95766D-FF63-4E93-903C-1FB5837DF297}" dt="2023-03-30T15:22:15.978" v="11"/>
          <pc:sldLayoutMkLst>
            <pc:docMk/>
            <pc:sldMasterMk cId="3590401109" sldId="2147483679"/>
            <pc:sldLayoutMk cId="4066395711" sldId="2147483682"/>
          </pc:sldLayoutMkLst>
          <pc:spChg chg="add">
            <ac:chgData name="Lawson, Emilce" userId="6a8f628f-cc45-444b-8b9f-50ffa5306c4b" providerId="ADAL" clId="{5A95766D-FF63-4E93-903C-1FB5837DF297}" dt="2023-03-30T15:22:15.978" v="11"/>
            <ac:spMkLst>
              <pc:docMk/>
              <pc:sldMasterMk cId="3590401109" sldId="2147483679"/>
              <pc:sldLayoutMk cId="4066395711" sldId="2147483682"/>
              <ac:spMk id="7" creationId="{3F85236F-3E35-C298-826E-576E716AE911}"/>
            </ac:spMkLst>
          </pc:spChg>
          <pc:spChg chg="add">
            <ac:chgData name="Lawson, Emilce" userId="6a8f628f-cc45-444b-8b9f-50ffa5306c4b" providerId="ADAL" clId="{5A95766D-FF63-4E93-903C-1FB5837DF297}" dt="2023-03-30T15:22:15.978" v="11"/>
            <ac:spMkLst>
              <pc:docMk/>
              <pc:sldMasterMk cId="3590401109" sldId="2147483679"/>
              <pc:sldLayoutMk cId="4066395711" sldId="2147483682"/>
              <ac:spMk id="8" creationId="{84E11C1F-6186-F467-6594-2052072269CF}"/>
            </ac:spMkLst>
          </pc:spChg>
          <pc:spChg chg="add">
            <ac:chgData name="Lawson, Emilce" userId="6a8f628f-cc45-444b-8b9f-50ffa5306c4b" providerId="ADAL" clId="{5A95766D-FF63-4E93-903C-1FB5837DF297}" dt="2023-03-30T15:22:15.978" v="11"/>
            <ac:spMkLst>
              <pc:docMk/>
              <pc:sldMasterMk cId="3590401109" sldId="2147483679"/>
              <pc:sldLayoutMk cId="4066395711" sldId="2147483682"/>
              <ac:spMk id="9" creationId="{9B585253-61BC-E2C9-F24E-7E562CC9EC91}"/>
            </ac:spMkLst>
          </pc:spChg>
          <pc:spChg chg="add">
            <ac:chgData name="Lawson, Emilce" userId="6a8f628f-cc45-444b-8b9f-50ffa5306c4b" providerId="ADAL" clId="{5A95766D-FF63-4E93-903C-1FB5837DF297}" dt="2023-03-30T15:22:15.978" v="11"/>
            <ac:spMkLst>
              <pc:docMk/>
              <pc:sldMasterMk cId="3590401109" sldId="2147483679"/>
              <pc:sldLayoutMk cId="4066395711" sldId="2147483682"/>
              <ac:spMk id="10" creationId="{C37AC66E-AC90-D5DE-A452-9139C75922ED}"/>
            </ac:spMkLst>
          </pc:spChg>
        </pc:sldLayoutChg>
      </pc:sldMasterChg>
      <pc:sldMasterChg chg="setBg modSldLayout">
        <pc:chgData name="Lawson, Emilce" userId="6a8f628f-cc45-444b-8b9f-50ffa5306c4b" providerId="ADAL" clId="{5A95766D-FF63-4E93-903C-1FB5837DF297}" dt="2023-03-30T19:38:45.681" v="622"/>
        <pc:sldMasterMkLst>
          <pc:docMk/>
          <pc:sldMasterMk cId="234856736" sldId="2147483691"/>
        </pc:sldMasterMkLst>
        <pc:sldLayoutChg chg="setBg">
          <pc:chgData name="Lawson, Emilce" userId="6a8f628f-cc45-444b-8b9f-50ffa5306c4b" providerId="ADAL" clId="{5A95766D-FF63-4E93-903C-1FB5837DF297}" dt="2023-03-30T19:38:45.681" v="622"/>
          <pc:sldLayoutMkLst>
            <pc:docMk/>
            <pc:sldMasterMk cId="234856736" sldId="2147483691"/>
            <pc:sldLayoutMk cId="2802635032" sldId="2147483651"/>
          </pc:sldLayoutMkLst>
        </pc:sldLayoutChg>
        <pc:sldLayoutChg chg="setBg">
          <pc:chgData name="Lawson, Emilce" userId="6a8f628f-cc45-444b-8b9f-50ffa5306c4b" providerId="ADAL" clId="{5A95766D-FF63-4E93-903C-1FB5837DF297}" dt="2023-03-30T19:38:45.681" v="622"/>
          <pc:sldLayoutMkLst>
            <pc:docMk/>
            <pc:sldMasterMk cId="234856736" sldId="2147483691"/>
            <pc:sldLayoutMk cId="1476947594" sldId="2147483654"/>
          </pc:sldLayoutMkLst>
        </pc:sldLayoutChg>
        <pc:sldLayoutChg chg="setBg">
          <pc:chgData name="Lawson, Emilce" userId="6a8f628f-cc45-444b-8b9f-50ffa5306c4b" providerId="ADAL" clId="{5A95766D-FF63-4E93-903C-1FB5837DF297}" dt="2023-03-30T19:38:45.681" v="622"/>
          <pc:sldLayoutMkLst>
            <pc:docMk/>
            <pc:sldMasterMk cId="234856736" sldId="2147483691"/>
            <pc:sldLayoutMk cId="2005721973" sldId="2147483662"/>
          </pc:sldLayoutMkLst>
        </pc:sldLayoutChg>
        <pc:sldLayoutChg chg="addSp setBg">
          <pc:chgData name="Lawson, Emilce" userId="6a8f628f-cc45-444b-8b9f-50ffa5306c4b" providerId="ADAL" clId="{5A95766D-FF63-4E93-903C-1FB5837DF297}" dt="2023-03-30T19:38:45.681" v="622"/>
          <pc:sldLayoutMkLst>
            <pc:docMk/>
            <pc:sldMasterMk cId="234856736" sldId="2147483691"/>
            <pc:sldLayoutMk cId="3305800262" sldId="2147483692"/>
          </pc:sldLayoutMkLst>
          <pc:spChg chg="add">
            <ac:chgData name="Lawson, Emilce" userId="6a8f628f-cc45-444b-8b9f-50ffa5306c4b" providerId="ADAL" clId="{5A95766D-FF63-4E93-903C-1FB5837DF297}" dt="2023-03-30T15:27:22.403" v="60"/>
            <ac:spMkLst>
              <pc:docMk/>
              <pc:sldMasterMk cId="234856736" sldId="2147483691"/>
              <pc:sldLayoutMk cId="3305800262" sldId="2147483692"/>
              <ac:spMk id="5" creationId="{9A6F2F55-B181-F205-2437-E529E1D396A2}"/>
            </ac:spMkLst>
          </pc:spChg>
          <pc:spChg chg="add">
            <ac:chgData name="Lawson, Emilce" userId="6a8f628f-cc45-444b-8b9f-50ffa5306c4b" providerId="ADAL" clId="{5A95766D-FF63-4E93-903C-1FB5837DF297}" dt="2023-03-30T15:27:22.403" v="60"/>
            <ac:spMkLst>
              <pc:docMk/>
              <pc:sldMasterMk cId="234856736" sldId="2147483691"/>
              <pc:sldLayoutMk cId="3305800262" sldId="2147483692"/>
              <ac:spMk id="6" creationId="{CA725FFE-840E-C8B3-F72E-F3AD28A0F35A}"/>
            </ac:spMkLst>
          </pc:spChg>
          <pc:spChg chg="add">
            <ac:chgData name="Lawson, Emilce" userId="6a8f628f-cc45-444b-8b9f-50ffa5306c4b" providerId="ADAL" clId="{5A95766D-FF63-4E93-903C-1FB5837DF297}" dt="2023-03-30T15:27:22.403" v="60"/>
            <ac:spMkLst>
              <pc:docMk/>
              <pc:sldMasterMk cId="234856736" sldId="2147483691"/>
              <pc:sldLayoutMk cId="3305800262" sldId="2147483692"/>
              <ac:spMk id="7" creationId="{83EDE512-DDE5-8E92-254E-B1ED17884794}"/>
            </ac:spMkLst>
          </pc:spChg>
          <pc:spChg chg="add">
            <ac:chgData name="Lawson, Emilce" userId="6a8f628f-cc45-444b-8b9f-50ffa5306c4b" providerId="ADAL" clId="{5A95766D-FF63-4E93-903C-1FB5837DF297}" dt="2023-03-30T15:27:22.403" v="60"/>
            <ac:spMkLst>
              <pc:docMk/>
              <pc:sldMasterMk cId="234856736" sldId="2147483691"/>
              <pc:sldLayoutMk cId="3305800262" sldId="2147483692"/>
              <ac:spMk id="8" creationId="{6B80A713-DADF-CDF0-E002-BE6C05FB5184}"/>
            </ac:spMkLst>
          </pc:spChg>
          <pc:spChg chg="add">
            <ac:chgData name="Lawson, Emilce" userId="6a8f628f-cc45-444b-8b9f-50ffa5306c4b" providerId="ADAL" clId="{5A95766D-FF63-4E93-903C-1FB5837DF297}" dt="2023-03-30T15:27:22.403" v="60"/>
            <ac:spMkLst>
              <pc:docMk/>
              <pc:sldMasterMk cId="234856736" sldId="2147483691"/>
              <pc:sldLayoutMk cId="3305800262" sldId="2147483692"/>
              <ac:spMk id="14" creationId="{AC7B2E2F-4421-16B2-E6B0-01C445981ED6}"/>
            </ac:spMkLst>
          </pc:spChg>
          <pc:spChg chg="add">
            <ac:chgData name="Lawson, Emilce" userId="6a8f628f-cc45-444b-8b9f-50ffa5306c4b" providerId="ADAL" clId="{5A95766D-FF63-4E93-903C-1FB5837DF297}" dt="2023-03-30T15:27:22.403" v="60"/>
            <ac:spMkLst>
              <pc:docMk/>
              <pc:sldMasterMk cId="234856736" sldId="2147483691"/>
              <pc:sldLayoutMk cId="3305800262" sldId="2147483692"/>
              <ac:spMk id="23" creationId="{13B7ED61-657A-4553-BF94-C6004B1DC2CD}"/>
            </ac:spMkLst>
          </pc:spChg>
          <pc:grpChg chg="add">
            <ac:chgData name="Lawson, Emilce" userId="6a8f628f-cc45-444b-8b9f-50ffa5306c4b" providerId="ADAL" clId="{5A95766D-FF63-4E93-903C-1FB5837DF297}" dt="2023-03-30T15:27:22.403" v="60"/>
            <ac:grpSpMkLst>
              <pc:docMk/>
              <pc:sldMasterMk cId="234856736" sldId="2147483691"/>
              <pc:sldLayoutMk cId="3305800262" sldId="2147483692"/>
              <ac:grpSpMk id="9" creationId="{0C7476CB-A094-D33B-2620-DDF4D54EC50C}"/>
            </ac:grpSpMkLst>
          </pc:grpChg>
        </pc:sldLayoutChg>
        <pc:sldLayoutChg chg="addSp">
          <pc:chgData name="Lawson, Emilce" userId="6a8f628f-cc45-444b-8b9f-50ffa5306c4b" providerId="ADAL" clId="{5A95766D-FF63-4E93-903C-1FB5837DF297}" dt="2023-03-30T15:27:22.403" v="60"/>
          <pc:sldLayoutMkLst>
            <pc:docMk/>
            <pc:sldMasterMk cId="234856736" sldId="2147483691"/>
            <pc:sldLayoutMk cId="217022147" sldId="2147483693"/>
          </pc:sldLayoutMkLst>
          <pc:spChg chg="add">
            <ac:chgData name="Lawson, Emilce" userId="6a8f628f-cc45-444b-8b9f-50ffa5306c4b" providerId="ADAL" clId="{5A95766D-FF63-4E93-903C-1FB5837DF297}" dt="2023-03-30T15:27:22.403" v="60"/>
            <ac:spMkLst>
              <pc:docMk/>
              <pc:sldMasterMk cId="234856736" sldId="2147483691"/>
              <pc:sldLayoutMk cId="217022147" sldId="2147483693"/>
              <ac:spMk id="7" creationId="{A3EB007D-8556-5211-A591-D39C16828F56}"/>
            </ac:spMkLst>
          </pc:spChg>
          <pc:spChg chg="add">
            <ac:chgData name="Lawson, Emilce" userId="6a8f628f-cc45-444b-8b9f-50ffa5306c4b" providerId="ADAL" clId="{5A95766D-FF63-4E93-903C-1FB5837DF297}" dt="2023-03-30T15:27:22.403" v="60"/>
            <ac:spMkLst>
              <pc:docMk/>
              <pc:sldMasterMk cId="234856736" sldId="2147483691"/>
              <pc:sldLayoutMk cId="217022147" sldId="2147483693"/>
              <ac:spMk id="8" creationId="{CB538672-99B7-FBDC-D716-252E3CCD77C1}"/>
            </ac:spMkLst>
          </pc:spChg>
          <pc:spChg chg="add">
            <ac:chgData name="Lawson, Emilce" userId="6a8f628f-cc45-444b-8b9f-50ffa5306c4b" providerId="ADAL" clId="{5A95766D-FF63-4E93-903C-1FB5837DF297}" dt="2023-03-30T15:27:22.403" v="60"/>
            <ac:spMkLst>
              <pc:docMk/>
              <pc:sldMasterMk cId="234856736" sldId="2147483691"/>
              <pc:sldLayoutMk cId="217022147" sldId="2147483693"/>
              <ac:spMk id="9" creationId="{92FB93F5-6B4C-F055-C92F-B602A9B2E281}"/>
            </ac:spMkLst>
          </pc:spChg>
          <pc:grpChg chg="add">
            <ac:chgData name="Lawson, Emilce" userId="6a8f628f-cc45-444b-8b9f-50ffa5306c4b" providerId="ADAL" clId="{5A95766D-FF63-4E93-903C-1FB5837DF297}" dt="2023-03-30T15:27:22.403" v="60"/>
            <ac:grpSpMkLst>
              <pc:docMk/>
              <pc:sldMasterMk cId="234856736" sldId="2147483691"/>
              <pc:sldLayoutMk cId="217022147" sldId="2147483693"/>
              <ac:grpSpMk id="10" creationId="{765A17D1-ECFA-1E06-4FAB-8788D8D943D3}"/>
            </ac:grpSpMkLst>
          </pc:grpChg>
        </pc:sldLayoutChg>
        <pc:sldLayoutChg chg="addSp setBg">
          <pc:chgData name="Lawson, Emilce" userId="6a8f628f-cc45-444b-8b9f-50ffa5306c4b" providerId="ADAL" clId="{5A95766D-FF63-4E93-903C-1FB5837DF297}" dt="2023-03-30T19:38:45.681" v="622"/>
          <pc:sldLayoutMkLst>
            <pc:docMk/>
            <pc:sldMasterMk cId="234856736" sldId="2147483691"/>
            <pc:sldLayoutMk cId="2840929230" sldId="2147483694"/>
          </pc:sldLayoutMkLst>
          <pc:spChg chg="add">
            <ac:chgData name="Lawson, Emilce" userId="6a8f628f-cc45-444b-8b9f-50ffa5306c4b" providerId="ADAL" clId="{5A95766D-FF63-4E93-903C-1FB5837DF297}" dt="2023-03-30T15:27:22.403" v="60"/>
            <ac:spMkLst>
              <pc:docMk/>
              <pc:sldMasterMk cId="234856736" sldId="2147483691"/>
              <pc:sldLayoutMk cId="2840929230" sldId="2147483694"/>
              <ac:spMk id="7" creationId="{70081ABE-97D8-970F-6D34-3D817FD27096}"/>
            </ac:spMkLst>
          </pc:spChg>
          <pc:spChg chg="add">
            <ac:chgData name="Lawson, Emilce" userId="6a8f628f-cc45-444b-8b9f-50ffa5306c4b" providerId="ADAL" clId="{5A95766D-FF63-4E93-903C-1FB5837DF297}" dt="2023-03-30T15:27:22.403" v="60"/>
            <ac:spMkLst>
              <pc:docMk/>
              <pc:sldMasterMk cId="234856736" sldId="2147483691"/>
              <pc:sldLayoutMk cId="2840929230" sldId="2147483694"/>
              <ac:spMk id="8" creationId="{2633E14E-C325-DAA4-806D-D73635E2B8AF}"/>
            </ac:spMkLst>
          </pc:spChg>
          <pc:spChg chg="add">
            <ac:chgData name="Lawson, Emilce" userId="6a8f628f-cc45-444b-8b9f-50ffa5306c4b" providerId="ADAL" clId="{5A95766D-FF63-4E93-903C-1FB5837DF297}" dt="2023-03-30T15:27:22.403" v="60"/>
            <ac:spMkLst>
              <pc:docMk/>
              <pc:sldMasterMk cId="234856736" sldId="2147483691"/>
              <pc:sldLayoutMk cId="2840929230" sldId="2147483694"/>
              <ac:spMk id="9" creationId="{CE5D59F3-8788-A3CD-3121-4471CA01BA51}"/>
            </ac:spMkLst>
          </pc:spChg>
          <pc:spChg chg="add">
            <ac:chgData name="Lawson, Emilce" userId="6a8f628f-cc45-444b-8b9f-50ffa5306c4b" providerId="ADAL" clId="{5A95766D-FF63-4E93-903C-1FB5837DF297}" dt="2023-03-30T15:27:22.403" v="60"/>
            <ac:spMkLst>
              <pc:docMk/>
              <pc:sldMasterMk cId="234856736" sldId="2147483691"/>
              <pc:sldLayoutMk cId="2840929230" sldId="2147483694"/>
              <ac:spMk id="10" creationId="{3332B4C4-178B-CB8F-F534-25724E6BBB84}"/>
            </ac:spMkLst>
          </pc:sp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D8915E-DC14-41D6-9BB5-F49E1C265163}" type="doc">
      <dgm:prSet loTypeId="urn:microsoft.com/office/officeart/2005/8/layout/hList7" loCatId="list" qsTypeId="urn:microsoft.com/office/officeart/2005/8/quickstyle/simple1" qsCatId="simple" csTypeId="urn:microsoft.com/office/officeart/2005/8/colors/colorful1" csCatId="colorful" phldr="1"/>
      <dgm:spPr/>
      <dgm:t>
        <a:bodyPr/>
        <a:lstStyle/>
        <a:p>
          <a:endParaRPr lang="en-US"/>
        </a:p>
      </dgm:t>
    </dgm:pt>
    <dgm:pt modelId="{73D947E0-108F-4D20-A71E-3CF329F97212}">
      <dgm:prSet phldr="0"/>
      <dgm:spPr>
        <a:solidFill>
          <a:schemeClr val="accent1"/>
        </a:solidFill>
        <a:ln>
          <a:noFill/>
        </a:ln>
      </dgm:spPr>
      <dgm:t>
        <a:bodyPr/>
        <a:lstStyle/>
        <a:p>
          <a:pPr marL="0" algn="ctr" rtl="0">
            <a:buNone/>
          </a:pPr>
          <a:r>
            <a:rPr lang="en-US" sz="2000" dirty="0">
              <a:solidFill>
                <a:schemeClr val="tx1"/>
              </a:solidFill>
              <a:latin typeface="Tenorite" pitchFamily="2" charset="0"/>
            </a:rPr>
            <a:t>Nursing Vigilance can prevent adverse events.</a:t>
          </a:r>
        </a:p>
      </dgm:t>
    </dgm:pt>
    <dgm:pt modelId="{9D249532-A24D-4D8F-848A-9F42F2E486C9}" type="parTrans" cxnId="{A0077D09-C12C-46D0-8DF7-194B6911362A}">
      <dgm:prSet/>
      <dgm:spPr/>
      <dgm:t>
        <a:bodyPr/>
        <a:lstStyle/>
        <a:p>
          <a:endParaRPr lang="en-US">
            <a:latin typeface="Tenorite" pitchFamily="2" charset="0"/>
          </a:endParaRPr>
        </a:p>
      </dgm:t>
    </dgm:pt>
    <dgm:pt modelId="{AE813459-65AB-4FA9-B717-330DDA6DFA4E}" type="sibTrans" cxnId="{A0077D09-C12C-46D0-8DF7-194B6911362A}">
      <dgm:prSet/>
      <dgm:spPr/>
      <dgm:t>
        <a:bodyPr/>
        <a:lstStyle/>
        <a:p>
          <a:endParaRPr lang="en-US">
            <a:latin typeface="Tenorite" pitchFamily="2" charset="0"/>
          </a:endParaRPr>
        </a:p>
      </dgm:t>
    </dgm:pt>
    <dgm:pt modelId="{B1AFA1AF-0FF8-45B3-A6D0-0E255A2F637D}">
      <dgm:prSet phldr="0"/>
      <dgm:spPr>
        <a:solidFill>
          <a:schemeClr val="accent1"/>
        </a:solidFill>
        <a:ln>
          <a:noFill/>
        </a:ln>
      </dgm:spPr>
      <dgm:t>
        <a:bodyPr/>
        <a:lstStyle/>
        <a:p>
          <a:pPr marL="0" algn="ctr">
            <a:buNone/>
          </a:pPr>
          <a:r>
            <a:rPr lang="en-US" sz="2000" dirty="0">
              <a:solidFill>
                <a:schemeClr val="tx1"/>
              </a:solidFill>
              <a:latin typeface="Tenorite" pitchFamily="2" charset="0"/>
            </a:rPr>
            <a:t>Nursing empowerment is key to patient safety. Teamwork is essential.</a:t>
          </a:r>
        </a:p>
      </dgm:t>
    </dgm:pt>
    <dgm:pt modelId="{10C68AF5-481C-45AA-A216-8BBBB04515B9}" type="parTrans" cxnId="{F28D7702-2FC3-49BD-BB13-C989E5EE622A}">
      <dgm:prSet/>
      <dgm:spPr/>
      <dgm:t>
        <a:bodyPr/>
        <a:lstStyle/>
        <a:p>
          <a:endParaRPr lang="en-US">
            <a:latin typeface="Tenorite" pitchFamily="2" charset="0"/>
          </a:endParaRPr>
        </a:p>
      </dgm:t>
    </dgm:pt>
    <dgm:pt modelId="{88649F7A-400B-4056-965D-C9AC0B3AD942}" type="sibTrans" cxnId="{F28D7702-2FC3-49BD-BB13-C989E5EE622A}">
      <dgm:prSet/>
      <dgm:spPr/>
      <dgm:t>
        <a:bodyPr/>
        <a:lstStyle/>
        <a:p>
          <a:endParaRPr lang="en-US">
            <a:latin typeface="Tenorite" pitchFamily="2" charset="0"/>
          </a:endParaRPr>
        </a:p>
      </dgm:t>
    </dgm:pt>
    <dgm:pt modelId="{E9682B4F-0217-4B50-923E-C104AA24290F}">
      <dgm:prSet phldr="0"/>
      <dgm:spPr>
        <a:solidFill>
          <a:schemeClr val="accent1"/>
        </a:solidFill>
        <a:ln>
          <a:noFill/>
        </a:ln>
      </dgm:spPr>
      <dgm:t>
        <a:bodyPr/>
        <a:lstStyle/>
        <a:p>
          <a:pPr marL="0" algn="ctr">
            <a:buNone/>
          </a:pPr>
          <a:r>
            <a:rPr lang="en-US" sz="2000" dirty="0">
              <a:solidFill>
                <a:schemeClr val="tx1"/>
              </a:solidFill>
              <a:latin typeface="Tenorite" pitchFamily="2" charset="0"/>
            </a:rPr>
            <a:t>Monitor</a:t>
          </a:r>
          <a:r>
            <a:rPr lang="en-US" sz="2000" baseline="0" dirty="0">
              <a:solidFill>
                <a:schemeClr val="tx1"/>
              </a:solidFill>
              <a:latin typeface="Tenorite" pitchFamily="2" charset="0"/>
            </a:rPr>
            <a:t> shortcuts and workarounds.  Speak Up.</a:t>
          </a:r>
          <a:endParaRPr lang="en-US" sz="2000" dirty="0">
            <a:solidFill>
              <a:schemeClr val="tx1"/>
            </a:solidFill>
            <a:latin typeface="Tenorite" pitchFamily="2" charset="0"/>
          </a:endParaRPr>
        </a:p>
      </dgm:t>
    </dgm:pt>
    <dgm:pt modelId="{E0F6C4AF-9BBB-4698-91D7-F9AE3EACBD5D}" type="parTrans" cxnId="{6C23D0C9-74B2-4C8B-AB2F-A03B3B0EBE56}">
      <dgm:prSet/>
      <dgm:spPr/>
      <dgm:t>
        <a:bodyPr/>
        <a:lstStyle/>
        <a:p>
          <a:endParaRPr lang="en-US">
            <a:latin typeface="Tenorite" pitchFamily="2" charset="0"/>
          </a:endParaRPr>
        </a:p>
      </dgm:t>
    </dgm:pt>
    <dgm:pt modelId="{B8632E42-D7EB-4C31-877E-6F1B2801851A}" type="sibTrans" cxnId="{6C23D0C9-74B2-4C8B-AB2F-A03B3B0EBE56}">
      <dgm:prSet/>
      <dgm:spPr/>
      <dgm:t>
        <a:bodyPr/>
        <a:lstStyle/>
        <a:p>
          <a:endParaRPr lang="en-US">
            <a:latin typeface="Tenorite" pitchFamily="2" charset="0"/>
          </a:endParaRPr>
        </a:p>
      </dgm:t>
    </dgm:pt>
    <dgm:pt modelId="{4F85505A-81B6-4FDA-A144-900B71DAD946}">
      <dgm:prSet phldr="0" custT="1"/>
      <dgm:spPr>
        <a:solidFill>
          <a:schemeClr val="accent1"/>
        </a:solidFill>
        <a:ln>
          <a:noFill/>
        </a:ln>
      </dgm:spPr>
      <dgm:t>
        <a:bodyPr/>
        <a:lstStyle/>
        <a:p>
          <a:pPr marL="0" algn="ctr">
            <a:buNone/>
          </a:pPr>
          <a:r>
            <a:rPr lang="en-US" sz="2000" dirty="0">
              <a:solidFill>
                <a:schemeClr val="tx1"/>
              </a:solidFill>
              <a:latin typeface="Tenorite" pitchFamily="2" charset="0"/>
            </a:rPr>
            <a:t>Combat  burnout and stress.</a:t>
          </a:r>
        </a:p>
        <a:p>
          <a:pPr marL="0" algn="ctr">
            <a:buNone/>
          </a:pPr>
          <a:r>
            <a:rPr lang="en-US" sz="1400" dirty="0">
              <a:solidFill>
                <a:schemeClr val="tx1"/>
              </a:solidFill>
              <a:latin typeface="Tenorite" pitchFamily="2" charset="0"/>
            </a:rPr>
            <a:t>Recognize, address, ask for help.</a:t>
          </a:r>
        </a:p>
      </dgm:t>
    </dgm:pt>
    <dgm:pt modelId="{D9A96E25-7BBE-4DDD-8DDE-B4970D4340A8}" type="parTrans" cxnId="{2D633B56-E147-4EFC-B9EE-6C0413F329B0}">
      <dgm:prSet/>
      <dgm:spPr/>
      <dgm:t>
        <a:bodyPr/>
        <a:lstStyle/>
        <a:p>
          <a:endParaRPr lang="en-US">
            <a:latin typeface="Tenorite" pitchFamily="2" charset="0"/>
          </a:endParaRPr>
        </a:p>
      </dgm:t>
    </dgm:pt>
    <dgm:pt modelId="{68F74A88-49DC-44B1-BC0D-220A7B97601C}" type="sibTrans" cxnId="{2D633B56-E147-4EFC-B9EE-6C0413F329B0}">
      <dgm:prSet/>
      <dgm:spPr/>
      <dgm:t>
        <a:bodyPr/>
        <a:lstStyle/>
        <a:p>
          <a:endParaRPr lang="en-US">
            <a:latin typeface="Tenorite" pitchFamily="2" charset="0"/>
          </a:endParaRPr>
        </a:p>
      </dgm:t>
    </dgm:pt>
    <dgm:pt modelId="{A2322D3A-7AC2-4C5C-9D7E-EAB2313D47D4}">
      <dgm:prSet phldr="0"/>
      <dgm:spPr>
        <a:solidFill>
          <a:schemeClr val="accent1"/>
        </a:solidFill>
        <a:ln>
          <a:noFill/>
        </a:ln>
      </dgm:spPr>
      <dgm:t>
        <a:bodyPr/>
        <a:lstStyle/>
        <a:p>
          <a:pPr marL="0" algn="ctr"/>
          <a:r>
            <a:rPr lang="en-US" sz="2000" dirty="0">
              <a:solidFill>
                <a:schemeClr val="tx1"/>
              </a:solidFill>
              <a:latin typeface="Tenorite" pitchFamily="2" charset="0"/>
            </a:rPr>
            <a:t>Report and monitor medication errors.</a:t>
          </a:r>
        </a:p>
      </dgm:t>
    </dgm:pt>
    <dgm:pt modelId="{84DE1C3A-3FC7-4DB3-88ED-33F65A71557A}" type="sibTrans" cxnId="{179FAFCF-F878-464E-A8A6-1185EFA0E380}">
      <dgm:prSet/>
      <dgm:spPr/>
      <dgm:t>
        <a:bodyPr/>
        <a:lstStyle/>
        <a:p>
          <a:endParaRPr lang="en-US">
            <a:latin typeface="Tenorite" pitchFamily="2" charset="0"/>
          </a:endParaRPr>
        </a:p>
      </dgm:t>
    </dgm:pt>
    <dgm:pt modelId="{4A8C15D4-B36F-4764-B4FF-F2AF790D3E17}" type="parTrans" cxnId="{179FAFCF-F878-464E-A8A6-1185EFA0E380}">
      <dgm:prSet/>
      <dgm:spPr/>
      <dgm:t>
        <a:bodyPr/>
        <a:lstStyle/>
        <a:p>
          <a:endParaRPr lang="en-US">
            <a:latin typeface="Tenorite" pitchFamily="2" charset="0"/>
          </a:endParaRPr>
        </a:p>
      </dgm:t>
    </dgm:pt>
    <dgm:pt modelId="{A34AE8AA-FDF7-FA40-BADC-6B62C2B1DE88}" type="pres">
      <dgm:prSet presAssocID="{0DD8915E-DC14-41D6-9BB5-F49E1C265163}" presName="Name0" presStyleCnt="0">
        <dgm:presLayoutVars>
          <dgm:dir/>
          <dgm:resizeHandles val="exact"/>
        </dgm:presLayoutVars>
      </dgm:prSet>
      <dgm:spPr/>
    </dgm:pt>
    <dgm:pt modelId="{2107607C-A87A-3347-81F6-106C527DBD58}" type="pres">
      <dgm:prSet presAssocID="{0DD8915E-DC14-41D6-9BB5-F49E1C265163}" presName="fgShape" presStyleLbl="fgShp" presStyleIdx="0" presStyleCnt="1" custLinFactNeighborX="132" custLinFactNeighborY="-33193"/>
      <dgm:spPr>
        <a:solidFill>
          <a:schemeClr val="accent2">
            <a:tint val="40000"/>
            <a:hueOff val="0"/>
            <a:satOff val="0"/>
            <a:lumOff val="0"/>
            <a:alpha val="0"/>
          </a:schemeClr>
        </a:solidFill>
        <a:ln>
          <a:noFill/>
        </a:ln>
      </dgm:spPr>
    </dgm:pt>
    <dgm:pt modelId="{0955960D-7F7D-E54C-8843-B1DBEEBFB364}" type="pres">
      <dgm:prSet presAssocID="{0DD8915E-DC14-41D6-9BB5-F49E1C265163}" presName="linComp" presStyleCnt="0"/>
      <dgm:spPr/>
    </dgm:pt>
    <dgm:pt modelId="{81155D12-3CC8-3D49-B0F3-3C84AC48510A}" type="pres">
      <dgm:prSet presAssocID="{73D947E0-108F-4D20-A71E-3CF329F97212}" presName="compNode" presStyleCnt="0"/>
      <dgm:spPr/>
    </dgm:pt>
    <dgm:pt modelId="{8F8B275D-8553-0846-A316-484B7B291C97}" type="pres">
      <dgm:prSet presAssocID="{73D947E0-108F-4D20-A71E-3CF329F97212}" presName="bkgdShape" presStyleLbl="node1" presStyleIdx="0" presStyleCnt="5" custLinFactNeighborY="-1600"/>
      <dgm:spPr>
        <a:prstGeom prst="rect">
          <a:avLst/>
        </a:prstGeom>
      </dgm:spPr>
    </dgm:pt>
    <dgm:pt modelId="{7DA281F5-0265-2048-A63A-727E19796F79}" type="pres">
      <dgm:prSet presAssocID="{73D947E0-108F-4D20-A71E-3CF329F97212}" presName="nodeTx" presStyleLbl="node1" presStyleIdx="0" presStyleCnt="5">
        <dgm:presLayoutVars>
          <dgm:bulletEnabled val="1"/>
        </dgm:presLayoutVars>
      </dgm:prSet>
      <dgm:spPr/>
    </dgm:pt>
    <dgm:pt modelId="{79A13FEB-C61A-0346-824D-E0457CC5B4C9}" type="pres">
      <dgm:prSet presAssocID="{73D947E0-108F-4D20-A71E-3CF329F97212}" presName="invisiNode" presStyleLbl="node1" presStyleIdx="0" presStyleCnt="5"/>
      <dgm:spPr/>
    </dgm:pt>
    <dgm:pt modelId="{A126BA88-D0F9-AF4A-A7BA-0638E32B45F8}" type="pres">
      <dgm:prSet presAssocID="{73D947E0-108F-4D20-A71E-3CF329F97212}" presName="imagNode" presStyleLbl="fgImgPlace1" presStyleIdx="0" presStyleCnt="5" custScaleX="63106" custScaleY="63106"/>
      <dgm:spPr>
        <a:solidFill>
          <a:schemeClr val="accent1">
            <a:lumMod val="60000"/>
            <a:lumOff val="40000"/>
          </a:schemeClr>
        </a:solidFill>
        <a:ln>
          <a:noFill/>
        </a:ln>
      </dgm:spPr>
    </dgm:pt>
    <dgm:pt modelId="{DF3C77F5-32F3-5845-BEE2-529229516397}" type="pres">
      <dgm:prSet presAssocID="{AE813459-65AB-4FA9-B717-330DDA6DFA4E}" presName="sibTrans" presStyleLbl="sibTrans2D1" presStyleIdx="0" presStyleCnt="0"/>
      <dgm:spPr/>
    </dgm:pt>
    <dgm:pt modelId="{16FC6348-B601-E348-A50F-7576C3DDD207}" type="pres">
      <dgm:prSet presAssocID="{B1AFA1AF-0FF8-45B3-A6D0-0E255A2F637D}" presName="compNode" presStyleCnt="0"/>
      <dgm:spPr/>
    </dgm:pt>
    <dgm:pt modelId="{4DFF6703-D32F-9E47-96B8-A304C47CCB78}" type="pres">
      <dgm:prSet presAssocID="{B1AFA1AF-0FF8-45B3-A6D0-0E255A2F637D}" presName="bkgdShape" presStyleLbl="node1" presStyleIdx="1" presStyleCnt="5" custLinFactNeighborX="316"/>
      <dgm:spPr>
        <a:prstGeom prst="rect">
          <a:avLst/>
        </a:prstGeom>
      </dgm:spPr>
    </dgm:pt>
    <dgm:pt modelId="{BA2077AD-A827-784F-87A6-E8E29A836D84}" type="pres">
      <dgm:prSet presAssocID="{B1AFA1AF-0FF8-45B3-A6D0-0E255A2F637D}" presName="nodeTx" presStyleLbl="node1" presStyleIdx="1" presStyleCnt="5">
        <dgm:presLayoutVars>
          <dgm:bulletEnabled val="1"/>
        </dgm:presLayoutVars>
      </dgm:prSet>
      <dgm:spPr/>
    </dgm:pt>
    <dgm:pt modelId="{47276A48-75DE-FE4F-B4C6-8B77CF2957C3}" type="pres">
      <dgm:prSet presAssocID="{B1AFA1AF-0FF8-45B3-A6D0-0E255A2F637D}" presName="invisiNode" presStyleLbl="node1" presStyleIdx="1" presStyleCnt="5"/>
      <dgm:spPr/>
    </dgm:pt>
    <dgm:pt modelId="{EFEB790C-BD5C-F54D-9993-F81422A8AD8E}" type="pres">
      <dgm:prSet presAssocID="{B1AFA1AF-0FF8-45B3-A6D0-0E255A2F637D}" presName="imagNode" presStyleLbl="fgImgPlace1" presStyleIdx="1" presStyleCnt="5" custScaleX="63106" custScaleY="63106"/>
      <dgm:spPr>
        <a:solidFill>
          <a:schemeClr val="accent1">
            <a:lumMod val="60000"/>
            <a:lumOff val="40000"/>
          </a:schemeClr>
        </a:solidFill>
        <a:ln>
          <a:noFill/>
        </a:ln>
      </dgm:spPr>
    </dgm:pt>
    <dgm:pt modelId="{56C7F139-002F-DF46-BB7F-23A563E7CE98}" type="pres">
      <dgm:prSet presAssocID="{88649F7A-400B-4056-965D-C9AC0B3AD942}" presName="sibTrans" presStyleLbl="sibTrans2D1" presStyleIdx="0" presStyleCnt="0"/>
      <dgm:spPr/>
    </dgm:pt>
    <dgm:pt modelId="{91E3D51E-7AB8-6349-A1D0-02F993052AB3}" type="pres">
      <dgm:prSet presAssocID="{E9682B4F-0217-4B50-923E-C104AA24290F}" presName="compNode" presStyleCnt="0"/>
      <dgm:spPr/>
    </dgm:pt>
    <dgm:pt modelId="{434ABADC-97F5-A547-823D-7594A86D79D3}" type="pres">
      <dgm:prSet presAssocID="{E9682B4F-0217-4B50-923E-C104AA24290F}" presName="bkgdShape" presStyleLbl="node1" presStyleIdx="2" presStyleCnt="5" custLinFactNeighborX="1071"/>
      <dgm:spPr>
        <a:prstGeom prst="rect">
          <a:avLst/>
        </a:prstGeom>
      </dgm:spPr>
    </dgm:pt>
    <dgm:pt modelId="{BC636E4B-34B9-8543-A308-00E0D1B0D2F9}" type="pres">
      <dgm:prSet presAssocID="{E9682B4F-0217-4B50-923E-C104AA24290F}" presName="nodeTx" presStyleLbl="node1" presStyleIdx="2" presStyleCnt="5">
        <dgm:presLayoutVars>
          <dgm:bulletEnabled val="1"/>
        </dgm:presLayoutVars>
      </dgm:prSet>
      <dgm:spPr/>
    </dgm:pt>
    <dgm:pt modelId="{073A77BB-E8BD-4B4C-BFA2-7B530A2B3199}" type="pres">
      <dgm:prSet presAssocID="{E9682B4F-0217-4B50-923E-C104AA24290F}" presName="invisiNode" presStyleLbl="node1" presStyleIdx="2" presStyleCnt="5"/>
      <dgm:spPr/>
    </dgm:pt>
    <dgm:pt modelId="{CC076D56-4BB0-7246-9039-788AB439DAF0}" type="pres">
      <dgm:prSet presAssocID="{E9682B4F-0217-4B50-923E-C104AA24290F}" presName="imagNode" presStyleLbl="fgImgPlace1" presStyleIdx="2" presStyleCnt="5" custScaleX="63106" custScaleY="63106"/>
      <dgm:spPr>
        <a:solidFill>
          <a:schemeClr val="accent1">
            <a:lumMod val="60000"/>
            <a:lumOff val="40000"/>
          </a:schemeClr>
        </a:solidFill>
        <a:ln>
          <a:noFill/>
        </a:ln>
      </dgm:spPr>
    </dgm:pt>
    <dgm:pt modelId="{9BFD88E3-0F90-7143-8807-6B030CF54283}" type="pres">
      <dgm:prSet presAssocID="{B8632E42-D7EB-4C31-877E-6F1B2801851A}" presName="sibTrans" presStyleLbl="sibTrans2D1" presStyleIdx="0" presStyleCnt="0"/>
      <dgm:spPr/>
    </dgm:pt>
    <dgm:pt modelId="{900296CF-6A25-E746-A345-792DBE36F92C}" type="pres">
      <dgm:prSet presAssocID="{4F85505A-81B6-4FDA-A144-900B71DAD946}" presName="compNode" presStyleCnt="0"/>
      <dgm:spPr/>
    </dgm:pt>
    <dgm:pt modelId="{028C9BA8-C3B3-F947-915F-EE2FD2FCA9A5}" type="pres">
      <dgm:prSet presAssocID="{4F85505A-81B6-4FDA-A144-900B71DAD946}" presName="bkgdShape" presStyleLbl="node1" presStyleIdx="3" presStyleCnt="5" custLinFactNeighborX="-375" custLinFactNeighborY="-546"/>
      <dgm:spPr>
        <a:prstGeom prst="rect">
          <a:avLst/>
        </a:prstGeom>
      </dgm:spPr>
    </dgm:pt>
    <dgm:pt modelId="{9312E8E2-BBD1-104A-9F74-B0103AF69816}" type="pres">
      <dgm:prSet presAssocID="{4F85505A-81B6-4FDA-A144-900B71DAD946}" presName="nodeTx" presStyleLbl="node1" presStyleIdx="3" presStyleCnt="5">
        <dgm:presLayoutVars>
          <dgm:bulletEnabled val="1"/>
        </dgm:presLayoutVars>
      </dgm:prSet>
      <dgm:spPr/>
    </dgm:pt>
    <dgm:pt modelId="{A0D6F489-540A-D44E-B596-6A182486B777}" type="pres">
      <dgm:prSet presAssocID="{4F85505A-81B6-4FDA-A144-900B71DAD946}" presName="invisiNode" presStyleLbl="node1" presStyleIdx="3" presStyleCnt="5"/>
      <dgm:spPr/>
    </dgm:pt>
    <dgm:pt modelId="{FDF2BC93-305C-D94B-A6C2-ED9CE7F40C2F}" type="pres">
      <dgm:prSet presAssocID="{4F85505A-81B6-4FDA-A144-900B71DAD946}" presName="imagNode" presStyleLbl="fgImgPlace1" presStyleIdx="3" presStyleCnt="5" custScaleX="63106" custScaleY="63106"/>
      <dgm:spPr>
        <a:solidFill>
          <a:schemeClr val="accent1">
            <a:lumMod val="60000"/>
            <a:lumOff val="40000"/>
          </a:schemeClr>
        </a:solidFill>
        <a:ln>
          <a:noFill/>
        </a:ln>
      </dgm:spPr>
    </dgm:pt>
    <dgm:pt modelId="{849C45A5-41B7-C14C-8FCB-1F684E015BD4}" type="pres">
      <dgm:prSet presAssocID="{68F74A88-49DC-44B1-BC0D-220A7B97601C}" presName="sibTrans" presStyleLbl="sibTrans2D1" presStyleIdx="0" presStyleCnt="0"/>
      <dgm:spPr/>
    </dgm:pt>
    <dgm:pt modelId="{CFB52331-3A90-8741-B893-154B21972CAC}" type="pres">
      <dgm:prSet presAssocID="{A2322D3A-7AC2-4C5C-9D7E-EAB2313D47D4}" presName="compNode" presStyleCnt="0"/>
      <dgm:spPr/>
    </dgm:pt>
    <dgm:pt modelId="{73C20AF0-FA1E-3C4A-AD07-551A27BE2B92}" type="pres">
      <dgm:prSet presAssocID="{A2322D3A-7AC2-4C5C-9D7E-EAB2313D47D4}" presName="bkgdShape" presStyleLbl="node1" presStyleIdx="4" presStyleCnt="5" custLinFactNeighborX="-752" custLinFactNeighborY="-264"/>
      <dgm:spPr>
        <a:prstGeom prst="rect">
          <a:avLst/>
        </a:prstGeom>
      </dgm:spPr>
    </dgm:pt>
    <dgm:pt modelId="{AF3E8B43-0466-2941-94BF-5E057B356E82}" type="pres">
      <dgm:prSet presAssocID="{A2322D3A-7AC2-4C5C-9D7E-EAB2313D47D4}" presName="nodeTx" presStyleLbl="node1" presStyleIdx="4" presStyleCnt="5">
        <dgm:presLayoutVars>
          <dgm:bulletEnabled val="1"/>
        </dgm:presLayoutVars>
      </dgm:prSet>
      <dgm:spPr/>
    </dgm:pt>
    <dgm:pt modelId="{D1AAA287-E1AF-9946-AA96-77AD6193B1DD}" type="pres">
      <dgm:prSet presAssocID="{A2322D3A-7AC2-4C5C-9D7E-EAB2313D47D4}" presName="invisiNode" presStyleLbl="node1" presStyleIdx="4" presStyleCnt="5"/>
      <dgm:spPr/>
    </dgm:pt>
    <dgm:pt modelId="{916140F0-4F43-9F45-8310-FCCA12DDE514}" type="pres">
      <dgm:prSet presAssocID="{A2322D3A-7AC2-4C5C-9D7E-EAB2313D47D4}" presName="imagNode" presStyleLbl="fgImgPlace1" presStyleIdx="4" presStyleCnt="5" custScaleX="63106" custScaleY="63106"/>
      <dgm:spPr>
        <a:solidFill>
          <a:schemeClr val="accent1">
            <a:lumMod val="60000"/>
            <a:lumOff val="40000"/>
          </a:schemeClr>
        </a:solidFill>
        <a:ln>
          <a:noFill/>
        </a:ln>
      </dgm:spPr>
    </dgm:pt>
  </dgm:ptLst>
  <dgm:cxnLst>
    <dgm:cxn modelId="{F28D7702-2FC3-49BD-BB13-C989E5EE622A}" srcId="{0DD8915E-DC14-41D6-9BB5-F49E1C265163}" destId="{B1AFA1AF-0FF8-45B3-A6D0-0E255A2F637D}" srcOrd="1" destOrd="0" parTransId="{10C68AF5-481C-45AA-A216-8BBBB04515B9}" sibTransId="{88649F7A-400B-4056-965D-C9AC0B3AD942}"/>
    <dgm:cxn modelId="{A0077D09-C12C-46D0-8DF7-194B6911362A}" srcId="{0DD8915E-DC14-41D6-9BB5-F49E1C265163}" destId="{73D947E0-108F-4D20-A71E-3CF329F97212}" srcOrd="0" destOrd="0" parTransId="{9D249532-A24D-4D8F-848A-9F42F2E486C9}" sibTransId="{AE813459-65AB-4FA9-B717-330DDA6DFA4E}"/>
    <dgm:cxn modelId="{8994D20D-699B-6A45-8026-8CCE203E1BB5}" type="presOf" srcId="{73D947E0-108F-4D20-A71E-3CF329F97212}" destId="{7DA281F5-0265-2048-A63A-727E19796F79}" srcOrd="1" destOrd="0" presId="urn:microsoft.com/office/officeart/2005/8/layout/hList7"/>
    <dgm:cxn modelId="{F4196061-8F22-F64C-80CC-9FC99308DC40}" type="presOf" srcId="{A2322D3A-7AC2-4C5C-9D7E-EAB2313D47D4}" destId="{AF3E8B43-0466-2941-94BF-5E057B356E82}" srcOrd="1" destOrd="0" presId="urn:microsoft.com/office/officeart/2005/8/layout/hList7"/>
    <dgm:cxn modelId="{71549A62-CAF4-BE45-851A-4CCE70CE64C3}" type="presOf" srcId="{4F85505A-81B6-4FDA-A144-900B71DAD946}" destId="{028C9BA8-C3B3-F947-915F-EE2FD2FCA9A5}" srcOrd="0" destOrd="0" presId="urn:microsoft.com/office/officeart/2005/8/layout/hList7"/>
    <dgm:cxn modelId="{5368DE64-FD22-024A-86AC-2607350C890A}" type="presOf" srcId="{AE813459-65AB-4FA9-B717-330DDA6DFA4E}" destId="{DF3C77F5-32F3-5845-BEE2-529229516397}" srcOrd="0" destOrd="0" presId="urn:microsoft.com/office/officeart/2005/8/layout/hList7"/>
    <dgm:cxn modelId="{0CDD0345-B9D9-564F-9C2A-594661BD7D44}" type="presOf" srcId="{73D947E0-108F-4D20-A71E-3CF329F97212}" destId="{8F8B275D-8553-0846-A316-484B7B291C97}" srcOrd="0" destOrd="0" presId="urn:microsoft.com/office/officeart/2005/8/layout/hList7"/>
    <dgm:cxn modelId="{80DC2967-0B8E-9442-A9E2-4F58C113FDCA}" type="presOf" srcId="{B1AFA1AF-0FF8-45B3-A6D0-0E255A2F637D}" destId="{4DFF6703-D32F-9E47-96B8-A304C47CCB78}" srcOrd="0" destOrd="0" presId="urn:microsoft.com/office/officeart/2005/8/layout/hList7"/>
    <dgm:cxn modelId="{D7846C52-051C-7E4A-8666-A7FC857AC117}" type="presOf" srcId="{4F85505A-81B6-4FDA-A144-900B71DAD946}" destId="{9312E8E2-BBD1-104A-9F74-B0103AF69816}" srcOrd="1" destOrd="0" presId="urn:microsoft.com/office/officeart/2005/8/layout/hList7"/>
    <dgm:cxn modelId="{2D633B56-E147-4EFC-B9EE-6C0413F329B0}" srcId="{0DD8915E-DC14-41D6-9BB5-F49E1C265163}" destId="{4F85505A-81B6-4FDA-A144-900B71DAD946}" srcOrd="3" destOrd="0" parTransId="{D9A96E25-7BBE-4DDD-8DDE-B4970D4340A8}" sibTransId="{68F74A88-49DC-44B1-BC0D-220A7B97601C}"/>
    <dgm:cxn modelId="{28690183-A8F8-5D4A-A0A0-F1EAC1F67584}" type="presOf" srcId="{E9682B4F-0217-4B50-923E-C104AA24290F}" destId="{BC636E4B-34B9-8543-A308-00E0D1B0D2F9}" srcOrd="1" destOrd="0" presId="urn:microsoft.com/office/officeart/2005/8/layout/hList7"/>
    <dgm:cxn modelId="{781B6FA0-0F00-0D41-8C2E-EA6A255C6967}" type="presOf" srcId="{0DD8915E-DC14-41D6-9BB5-F49E1C265163}" destId="{A34AE8AA-FDF7-FA40-BADC-6B62C2B1DE88}" srcOrd="0" destOrd="0" presId="urn:microsoft.com/office/officeart/2005/8/layout/hList7"/>
    <dgm:cxn modelId="{956B0EA6-B0CC-A04C-AAC4-2F46E14A46D0}" type="presOf" srcId="{E9682B4F-0217-4B50-923E-C104AA24290F}" destId="{434ABADC-97F5-A547-823D-7594A86D79D3}" srcOrd="0" destOrd="0" presId="urn:microsoft.com/office/officeart/2005/8/layout/hList7"/>
    <dgm:cxn modelId="{161425B1-9CC1-5A46-A6FE-66DDFF22F4E9}" type="presOf" srcId="{B1AFA1AF-0FF8-45B3-A6D0-0E255A2F637D}" destId="{BA2077AD-A827-784F-87A6-E8E29A836D84}" srcOrd="1" destOrd="0" presId="urn:microsoft.com/office/officeart/2005/8/layout/hList7"/>
    <dgm:cxn modelId="{E65110B9-3148-A843-8CC8-BF37AE44F247}" type="presOf" srcId="{A2322D3A-7AC2-4C5C-9D7E-EAB2313D47D4}" destId="{73C20AF0-FA1E-3C4A-AD07-551A27BE2B92}" srcOrd="0" destOrd="0" presId="urn:microsoft.com/office/officeart/2005/8/layout/hList7"/>
    <dgm:cxn modelId="{6C23D0C9-74B2-4C8B-AB2F-A03B3B0EBE56}" srcId="{0DD8915E-DC14-41D6-9BB5-F49E1C265163}" destId="{E9682B4F-0217-4B50-923E-C104AA24290F}" srcOrd="2" destOrd="0" parTransId="{E0F6C4AF-9BBB-4698-91D7-F9AE3EACBD5D}" sibTransId="{B8632E42-D7EB-4C31-877E-6F1B2801851A}"/>
    <dgm:cxn modelId="{179FAFCF-F878-464E-A8A6-1185EFA0E380}" srcId="{0DD8915E-DC14-41D6-9BB5-F49E1C265163}" destId="{A2322D3A-7AC2-4C5C-9D7E-EAB2313D47D4}" srcOrd="4" destOrd="0" parTransId="{4A8C15D4-B36F-4764-B4FF-F2AF790D3E17}" sibTransId="{84DE1C3A-3FC7-4DB3-88ED-33F65A71557A}"/>
    <dgm:cxn modelId="{F1B56DD8-8FEA-344A-B6E7-D10401E3F2E3}" type="presOf" srcId="{B8632E42-D7EB-4C31-877E-6F1B2801851A}" destId="{9BFD88E3-0F90-7143-8807-6B030CF54283}" srcOrd="0" destOrd="0" presId="urn:microsoft.com/office/officeart/2005/8/layout/hList7"/>
    <dgm:cxn modelId="{7B012CF3-9916-9C42-A389-6EC30575190C}" type="presOf" srcId="{88649F7A-400B-4056-965D-C9AC0B3AD942}" destId="{56C7F139-002F-DF46-BB7F-23A563E7CE98}" srcOrd="0" destOrd="0" presId="urn:microsoft.com/office/officeart/2005/8/layout/hList7"/>
    <dgm:cxn modelId="{AB9B77F3-E113-9F42-AD26-5199BE35195A}" type="presOf" srcId="{68F74A88-49DC-44B1-BC0D-220A7B97601C}" destId="{849C45A5-41B7-C14C-8FCB-1F684E015BD4}" srcOrd="0" destOrd="0" presId="urn:microsoft.com/office/officeart/2005/8/layout/hList7"/>
    <dgm:cxn modelId="{E225472C-E3EE-2149-B941-7817CA44471E}" type="presParOf" srcId="{A34AE8AA-FDF7-FA40-BADC-6B62C2B1DE88}" destId="{2107607C-A87A-3347-81F6-106C527DBD58}" srcOrd="0" destOrd="0" presId="urn:microsoft.com/office/officeart/2005/8/layout/hList7"/>
    <dgm:cxn modelId="{F943B65C-83A1-794F-8716-82D6E9B90BCD}" type="presParOf" srcId="{A34AE8AA-FDF7-FA40-BADC-6B62C2B1DE88}" destId="{0955960D-7F7D-E54C-8843-B1DBEEBFB364}" srcOrd="1" destOrd="0" presId="urn:microsoft.com/office/officeart/2005/8/layout/hList7"/>
    <dgm:cxn modelId="{001D4585-DEB8-A543-8A40-05E8ABC28C57}" type="presParOf" srcId="{0955960D-7F7D-E54C-8843-B1DBEEBFB364}" destId="{81155D12-3CC8-3D49-B0F3-3C84AC48510A}" srcOrd="0" destOrd="0" presId="urn:microsoft.com/office/officeart/2005/8/layout/hList7"/>
    <dgm:cxn modelId="{1580EBFB-09CE-F344-8C03-5CB3CBE5AC98}" type="presParOf" srcId="{81155D12-3CC8-3D49-B0F3-3C84AC48510A}" destId="{8F8B275D-8553-0846-A316-484B7B291C97}" srcOrd="0" destOrd="0" presId="urn:microsoft.com/office/officeart/2005/8/layout/hList7"/>
    <dgm:cxn modelId="{842F04B3-A619-A54C-B547-B6C38B4FB951}" type="presParOf" srcId="{81155D12-3CC8-3D49-B0F3-3C84AC48510A}" destId="{7DA281F5-0265-2048-A63A-727E19796F79}" srcOrd="1" destOrd="0" presId="urn:microsoft.com/office/officeart/2005/8/layout/hList7"/>
    <dgm:cxn modelId="{08E39789-DE12-C44D-B363-AFAA969CE1E8}" type="presParOf" srcId="{81155D12-3CC8-3D49-B0F3-3C84AC48510A}" destId="{79A13FEB-C61A-0346-824D-E0457CC5B4C9}" srcOrd="2" destOrd="0" presId="urn:microsoft.com/office/officeart/2005/8/layout/hList7"/>
    <dgm:cxn modelId="{B88ECEE4-BA18-F649-9EFE-5FE2A1375A58}" type="presParOf" srcId="{81155D12-3CC8-3D49-B0F3-3C84AC48510A}" destId="{A126BA88-D0F9-AF4A-A7BA-0638E32B45F8}" srcOrd="3" destOrd="0" presId="urn:microsoft.com/office/officeart/2005/8/layout/hList7"/>
    <dgm:cxn modelId="{9B673E09-6E30-B544-9BA9-85CCFB26FC2F}" type="presParOf" srcId="{0955960D-7F7D-E54C-8843-B1DBEEBFB364}" destId="{DF3C77F5-32F3-5845-BEE2-529229516397}" srcOrd="1" destOrd="0" presId="urn:microsoft.com/office/officeart/2005/8/layout/hList7"/>
    <dgm:cxn modelId="{196FFE95-C277-344C-94D6-9114A085054E}" type="presParOf" srcId="{0955960D-7F7D-E54C-8843-B1DBEEBFB364}" destId="{16FC6348-B601-E348-A50F-7576C3DDD207}" srcOrd="2" destOrd="0" presId="urn:microsoft.com/office/officeart/2005/8/layout/hList7"/>
    <dgm:cxn modelId="{2BE2AAA5-6ADF-8C4D-955F-3EB733D7C5EB}" type="presParOf" srcId="{16FC6348-B601-E348-A50F-7576C3DDD207}" destId="{4DFF6703-D32F-9E47-96B8-A304C47CCB78}" srcOrd="0" destOrd="0" presId="urn:microsoft.com/office/officeart/2005/8/layout/hList7"/>
    <dgm:cxn modelId="{17073BDD-1BB2-3E40-B5F3-DB2DD27B70C8}" type="presParOf" srcId="{16FC6348-B601-E348-A50F-7576C3DDD207}" destId="{BA2077AD-A827-784F-87A6-E8E29A836D84}" srcOrd="1" destOrd="0" presId="urn:microsoft.com/office/officeart/2005/8/layout/hList7"/>
    <dgm:cxn modelId="{6756D7D8-C48B-024A-9259-CD45C2E2D6F3}" type="presParOf" srcId="{16FC6348-B601-E348-A50F-7576C3DDD207}" destId="{47276A48-75DE-FE4F-B4C6-8B77CF2957C3}" srcOrd="2" destOrd="0" presId="urn:microsoft.com/office/officeart/2005/8/layout/hList7"/>
    <dgm:cxn modelId="{68916BF1-7696-DF4C-AE9A-90DA1528D867}" type="presParOf" srcId="{16FC6348-B601-E348-A50F-7576C3DDD207}" destId="{EFEB790C-BD5C-F54D-9993-F81422A8AD8E}" srcOrd="3" destOrd="0" presId="urn:microsoft.com/office/officeart/2005/8/layout/hList7"/>
    <dgm:cxn modelId="{68673533-5457-724A-BD79-21053E0C5583}" type="presParOf" srcId="{0955960D-7F7D-E54C-8843-B1DBEEBFB364}" destId="{56C7F139-002F-DF46-BB7F-23A563E7CE98}" srcOrd="3" destOrd="0" presId="urn:microsoft.com/office/officeart/2005/8/layout/hList7"/>
    <dgm:cxn modelId="{EDA12534-DD6F-3D46-A33C-D2D3C096E217}" type="presParOf" srcId="{0955960D-7F7D-E54C-8843-B1DBEEBFB364}" destId="{91E3D51E-7AB8-6349-A1D0-02F993052AB3}" srcOrd="4" destOrd="0" presId="urn:microsoft.com/office/officeart/2005/8/layout/hList7"/>
    <dgm:cxn modelId="{98E12192-EF84-5E4E-8F7C-7D4B0E3B0CFB}" type="presParOf" srcId="{91E3D51E-7AB8-6349-A1D0-02F993052AB3}" destId="{434ABADC-97F5-A547-823D-7594A86D79D3}" srcOrd="0" destOrd="0" presId="urn:microsoft.com/office/officeart/2005/8/layout/hList7"/>
    <dgm:cxn modelId="{35A4D817-35C8-574E-BAE7-28EAD8E80E9E}" type="presParOf" srcId="{91E3D51E-7AB8-6349-A1D0-02F993052AB3}" destId="{BC636E4B-34B9-8543-A308-00E0D1B0D2F9}" srcOrd="1" destOrd="0" presId="urn:microsoft.com/office/officeart/2005/8/layout/hList7"/>
    <dgm:cxn modelId="{3F7650F7-8ADF-1647-ABCA-EDB62D6E6F07}" type="presParOf" srcId="{91E3D51E-7AB8-6349-A1D0-02F993052AB3}" destId="{073A77BB-E8BD-4B4C-BFA2-7B530A2B3199}" srcOrd="2" destOrd="0" presId="urn:microsoft.com/office/officeart/2005/8/layout/hList7"/>
    <dgm:cxn modelId="{A4C178E9-5B35-8046-AEA4-07EA064D48EC}" type="presParOf" srcId="{91E3D51E-7AB8-6349-A1D0-02F993052AB3}" destId="{CC076D56-4BB0-7246-9039-788AB439DAF0}" srcOrd="3" destOrd="0" presId="urn:microsoft.com/office/officeart/2005/8/layout/hList7"/>
    <dgm:cxn modelId="{23300555-E195-7745-8EAA-13C1C3D64096}" type="presParOf" srcId="{0955960D-7F7D-E54C-8843-B1DBEEBFB364}" destId="{9BFD88E3-0F90-7143-8807-6B030CF54283}" srcOrd="5" destOrd="0" presId="urn:microsoft.com/office/officeart/2005/8/layout/hList7"/>
    <dgm:cxn modelId="{67E0177E-2C5D-D84A-B206-DF756AC265E2}" type="presParOf" srcId="{0955960D-7F7D-E54C-8843-B1DBEEBFB364}" destId="{900296CF-6A25-E746-A345-792DBE36F92C}" srcOrd="6" destOrd="0" presId="urn:microsoft.com/office/officeart/2005/8/layout/hList7"/>
    <dgm:cxn modelId="{17F234B6-5CB2-694A-AE40-2EC7B6989025}" type="presParOf" srcId="{900296CF-6A25-E746-A345-792DBE36F92C}" destId="{028C9BA8-C3B3-F947-915F-EE2FD2FCA9A5}" srcOrd="0" destOrd="0" presId="urn:microsoft.com/office/officeart/2005/8/layout/hList7"/>
    <dgm:cxn modelId="{A078F003-3C00-6845-9EBD-2DC195EA7E87}" type="presParOf" srcId="{900296CF-6A25-E746-A345-792DBE36F92C}" destId="{9312E8E2-BBD1-104A-9F74-B0103AF69816}" srcOrd="1" destOrd="0" presId="urn:microsoft.com/office/officeart/2005/8/layout/hList7"/>
    <dgm:cxn modelId="{3E327DED-A1BA-5F40-88C6-420128E7987E}" type="presParOf" srcId="{900296CF-6A25-E746-A345-792DBE36F92C}" destId="{A0D6F489-540A-D44E-B596-6A182486B777}" srcOrd="2" destOrd="0" presId="urn:microsoft.com/office/officeart/2005/8/layout/hList7"/>
    <dgm:cxn modelId="{E331C05D-ABEF-784B-867C-9DAD3D7B0BF6}" type="presParOf" srcId="{900296CF-6A25-E746-A345-792DBE36F92C}" destId="{FDF2BC93-305C-D94B-A6C2-ED9CE7F40C2F}" srcOrd="3" destOrd="0" presId="urn:microsoft.com/office/officeart/2005/8/layout/hList7"/>
    <dgm:cxn modelId="{484D29F2-E93B-0044-AD3C-1B7FAE119D86}" type="presParOf" srcId="{0955960D-7F7D-E54C-8843-B1DBEEBFB364}" destId="{849C45A5-41B7-C14C-8FCB-1F684E015BD4}" srcOrd="7" destOrd="0" presId="urn:microsoft.com/office/officeart/2005/8/layout/hList7"/>
    <dgm:cxn modelId="{4D63AED0-BB7F-5648-A588-8D3CD77EDA47}" type="presParOf" srcId="{0955960D-7F7D-E54C-8843-B1DBEEBFB364}" destId="{CFB52331-3A90-8741-B893-154B21972CAC}" srcOrd="8" destOrd="0" presId="urn:microsoft.com/office/officeart/2005/8/layout/hList7"/>
    <dgm:cxn modelId="{3916CD4F-7FBF-D443-9D5A-2C269D38B5A1}" type="presParOf" srcId="{CFB52331-3A90-8741-B893-154B21972CAC}" destId="{73C20AF0-FA1E-3C4A-AD07-551A27BE2B92}" srcOrd="0" destOrd="0" presId="urn:microsoft.com/office/officeart/2005/8/layout/hList7"/>
    <dgm:cxn modelId="{793DE385-E18B-AB41-A417-ABB42E569007}" type="presParOf" srcId="{CFB52331-3A90-8741-B893-154B21972CAC}" destId="{AF3E8B43-0466-2941-94BF-5E057B356E82}" srcOrd="1" destOrd="0" presId="urn:microsoft.com/office/officeart/2005/8/layout/hList7"/>
    <dgm:cxn modelId="{C7FDE2A3-85A4-B144-B32C-7C9903F03EC5}" type="presParOf" srcId="{CFB52331-3A90-8741-B893-154B21972CAC}" destId="{D1AAA287-E1AF-9946-AA96-77AD6193B1DD}" srcOrd="2" destOrd="0" presId="urn:microsoft.com/office/officeart/2005/8/layout/hList7"/>
    <dgm:cxn modelId="{2241BB10-0DBA-6B41-9DA1-14E15CF8B34C}" type="presParOf" srcId="{CFB52331-3A90-8741-B893-154B21972CAC}" destId="{916140F0-4F43-9F45-8310-FCCA12DDE514}"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8B275D-8553-0846-A316-484B7B291C97}">
      <dsp:nvSpPr>
        <dsp:cNvPr id="0" name=""/>
        <dsp:cNvSpPr/>
      </dsp:nvSpPr>
      <dsp:spPr>
        <a:xfrm>
          <a:off x="0" y="0"/>
          <a:ext cx="1720414" cy="3885268"/>
        </a:xfrm>
        <a:prstGeom prst="rect">
          <a:avLst/>
        </a:prstGeom>
        <a:solidFill>
          <a:schemeClr val="accent1"/>
        </a:solid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rtl="0">
            <a:lnSpc>
              <a:spcPct val="90000"/>
            </a:lnSpc>
            <a:spcBef>
              <a:spcPct val="0"/>
            </a:spcBef>
            <a:spcAft>
              <a:spcPct val="35000"/>
            </a:spcAft>
            <a:buNone/>
          </a:pPr>
          <a:r>
            <a:rPr lang="en-US" sz="1600" kern="1200" dirty="0">
              <a:solidFill>
                <a:schemeClr val="tx1"/>
              </a:solidFill>
              <a:latin typeface="Tenorite" pitchFamily="2" charset="0"/>
            </a:rPr>
            <a:t>Nursing Vigilance can prevent adverse events.</a:t>
          </a:r>
        </a:p>
      </dsp:txBody>
      <dsp:txXfrm>
        <a:off x="0" y="1554107"/>
        <a:ext cx="1720414" cy="1554107"/>
      </dsp:txXfrm>
    </dsp:sp>
    <dsp:sp modelId="{A126BA88-D0F9-AF4A-A7BA-0638E32B45F8}">
      <dsp:nvSpPr>
        <dsp:cNvPr id="0" name=""/>
        <dsp:cNvSpPr/>
      </dsp:nvSpPr>
      <dsp:spPr>
        <a:xfrm>
          <a:off x="451976" y="471782"/>
          <a:ext cx="816461" cy="816461"/>
        </a:xfrm>
        <a:prstGeom prst="ellipse">
          <a:avLst/>
        </a:prstGeom>
        <a:solidFill>
          <a:schemeClr val="accent1">
            <a:lumMod val="60000"/>
            <a:lumOff val="40000"/>
          </a:schemeClr>
        </a:solidFill>
        <a:ln w="12700" cap="flat" cmpd="sng" algn="ctr">
          <a:noFill/>
          <a:prstDash val="solid"/>
        </a:ln>
        <a:effectLst/>
      </dsp:spPr>
      <dsp:style>
        <a:lnRef idx="2">
          <a:scrgbClr r="0" g="0" b="0"/>
        </a:lnRef>
        <a:fillRef idx="1">
          <a:scrgbClr r="0" g="0" b="0"/>
        </a:fillRef>
        <a:effectRef idx="0">
          <a:scrgbClr r="0" g="0" b="0"/>
        </a:effectRef>
        <a:fontRef idx="minor"/>
      </dsp:style>
    </dsp:sp>
    <dsp:sp modelId="{4DFF6703-D32F-9E47-96B8-A304C47CCB78}">
      <dsp:nvSpPr>
        <dsp:cNvPr id="0" name=""/>
        <dsp:cNvSpPr/>
      </dsp:nvSpPr>
      <dsp:spPr>
        <a:xfrm>
          <a:off x="1777463" y="0"/>
          <a:ext cx="1720414" cy="3885268"/>
        </a:xfrm>
        <a:prstGeom prst="rect">
          <a:avLst/>
        </a:prstGeom>
        <a:solidFill>
          <a:schemeClr val="accent1"/>
        </a:solid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latin typeface="Tenorite" pitchFamily="2" charset="0"/>
            </a:rPr>
            <a:t>Nursing empowerment is key to patient safety. Teamwork is essential.</a:t>
          </a:r>
        </a:p>
      </dsp:txBody>
      <dsp:txXfrm>
        <a:off x="1777463" y="1554107"/>
        <a:ext cx="1720414" cy="1554107"/>
      </dsp:txXfrm>
    </dsp:sp>
    <dsp:sp modelId="{EFEB790C-BD5C-F54D-9993-F81422A8AD8E}">
      <dsp:nvSpPr>
        <dsp:cNvPr id="0" name=""/>
        <dsp:cNvSpPr/>
      </dsp:nvSpPr>
      <dsp:spPr>
        <a:xfrm>
          <a:off x="2224003" y="471782"/>
          <a:ext cx="816461" cy="816461"/>
        </a:xfrm>
        <a:prstGeom prst="ellipse">
          <a:avLst/>
        </a:prstGeom>
        <a:solidFill>
          <a:schemeClr val="accent1">
            <a:lumMod val="60000"/>
            <a:lumOff val="40000"/>
          </a:schemeClr>
        </a:solidFill>
        <a:ln w="12700" cap="flat" cmpd="sng" algn="ctr">
          <a:noFill/>
          <a:prstDash val="solid"/>
        </a:ln>
        <a:effectLst/>
      </dsp:spPr>
      <dsp:style>
        <a:lnRef idx="2">
          <a:scrgbClr r="0" g="0" b="0"/>
        </a:lnRef>
        <a:fillRef idx="1">
          <a:scrgbClr r="0" g="0" b="0"/>
        </a:fillRef>
        <a:effectRef idx="0">
          <a:scrgbClr r="0" g="0" b="0"/>
        </a:effectRef>
        <a:fontRef idx="minor"/>
      </dsp:style>
    </dsp:sp>
    <dsp:sp modelId="{434ABADC-97F5-A547-823D-7594A86D79D3}">
      <dsp:nvSpPr>
        <dsp:cNvPr id="0" name=""/>
        <dsp:cNvSpPr/>
      </dsp:nvSpPr>
      <dsp:spPr>
        <a:xfrm>
          <a:off x="3562479" y="0"/>
          <a:ext cx="1720414" cy="3885268"/>
        </a:xfrm>
        <a:prstGeom prst="rect">
          <a:avLst/>
        </a:prstGeom>
        <a:solidFill>
          <a:schemeClr val="accent1"/>
        </a:solid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latin typeface="Tenorite" pitchFamily="2" charset="0"/>
            </a:rPr>
            <a:t>Monitor</a:t>
          </a:r>
          <a:r>
            <a:rPr lang="en-US" sz="1600" kern="1200" baseline="0" dirty="0">
              <a:solidFill>
                <a:schemeClr val="tx1"/>
              </a:solidFill>
              <a:latin typeface="Tenorite" pitchFamily="2" charset="0"/>
            </a:rPr>
            <a:t> shortcuts and workarounds.  Speak Up.</a:t>
          </a:r>
          <a:endParaRPr lang="en-US" sz="1600" kern="1200" dirty="0">
            <a:solidFill>
              <a:schemeClr val="tx1"/>
            </a:solidFill>
            <a:latin typeface="Tenorite" pitchFamily="2" charset="0"/>
          </a:endParaRPr>
        </a:p>
      </dsp:txBody>
      <dsp:txXfrm>
        <a:off x="3562479" y="1554107"/>
        <a:ext cx="1720414" cy="1554107"/>
      </dsp:txXfrm>
    </dsp:sp>
    <dsp:sp modelId="{CC076D56-4BB0-7246-9039-788AB439DAF0}">
      <dsp:nvSpPr>
        <dsp:cNvPr id="0" name=""/>
        <dsp:cNvSpPr/>
      </dsp:nvSpPr>
      <dsp:spPr>
        <a:xfrm>
          <a:off x="3996030" y="471782"/>
          <a:ext cx="816461" cy="816461"/>
        </a:xfrm>
        <a:prstGeom prst="ellipse">
          <a:avLst/>
        </a:prstGeom>
        <a:solidFill>
          <a:schemeClr val="accent1">
            <a:lumMod val="60000"/>
            <a:lumOff val="40000"/>
          </a:schemeClr>
        </a:solidFill>
        <a:ln w="12700" cap="flat" cmpd="sng" algn="ctr">
          <a:noFill/>
          <a:prstDash val="solid"/>
        </a:ln>
        <a:effectLst/>
      </dsp:spPr>
      <dsp:style>
        <a:lnRef idx="2">
          <a:scrgbClr r="0" g="0" b="0"/>
        </a:lnRef>
        <a:fillRef idx="1">
          <a:scrgbClr r="0" g="0" b="0"/>
        </a:fillRef>
        <a:effectRef idx="0">
          <a:scrgbClr r="0" g="0" b="0"/>
        </a:effectRef>
        <a:fontRef idx="minor"/>
      </dsp:style>
    </dsp:sp>
    <dsp:sp modelId="{028C9BA8-C3B3-F947-915F-EE2FD2FCA9A5}">
      <dsp:nvSpPr>
        <dsp:cNvPr id="0" name=""/>
        <dsp:cNvSpPr/>
      </dsp:nvSpPr>
      <dsp:spPr>
        <a:xfrm>
          <a:off x="5309629" y="0"/>
          <a:ext cx="1720414" cy="3885268"/>
        </a:xfrm>
        <a:prstGeom prst="rect">
          <a:avLst/>
        </a:prstGeom>
        <a:solidFill>
          <a:schemeClr val="accent1"/>
        </a:solid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latin typeface="Tenorite" pitchFamily="2" charset="0"/>
            </a:rPr>
            <a:t>Combat  burnout and stress.</a:t>
          </a:r>
        </a:p>
        <a:p>
          <a:pPr marL="0" lvl="0" indent="0" algn="ctr" defTabSz="889000">
            <a:lnSpc>
              <a:spcPct val="90000"/>
            </a:lnSpc>
            <a:spcBef>
              <a:spcPct val="0"/>
            </a:spcBef>
            <a:spcAft>
              <a:spcPct val="35000"/>
            </a:spcAft>
            <a:buNone/>
          </a:pPr>
          <a:r>
            <a:rPr lang="en-US" sz="1400" kern="1200" dirty="0">
              <a:solidFill>
                <a:schemeClr val="tx1"/>
              </a:solidFill>
              <a:latin typeface="Tenorite" pitchFamily="2" charset="0"/>
            </a:rPr>
            <a:t>Recognize, address, ask for help.</a:t>
          </a:r>
        </a:p>
      </dsp:txBody>
      <dsp:txXfrm>
        <a:off x="5309629" y="1554107"/>
        <a:ext cx="1720414" cy="1554107"/>
      </dsp:txXfrm>
    </dsp:sp>
    <dsp:sp modelId="{FDF2BC93-305C-D94B-A6C2-ED9CE7F40C2F}">
      <dsp:nvSpPr>
        <dsp:cNvPr id="0" name=""/>
        <dsp:cNvSpPr/>
      </dsp:nvSpPr>
      <dsp:spPr>
        <a:xfrm>
          <a:off x="5768057" y="471782"/>
          <a:ext cx="816461" cy="816461"/>
        </a:xfrm>
        <a:prstGeom prst="ellipse">
          <a:avLst/>
        </a:prstGeom>
        <a:solidFill>
          <a:schemeClr val="accent1">
            <a:lumMod val="60000"/>
            <a:lumOff val="40000"/>
          </a:schemeClr>
        </a:solidFill>
        <a:ln w="12700" cap="flat" cmpd="sng" algn="ctr">
          <a:noFill/>
          <a:prstDash val="solid"/>
        </a:ln>
        <a:effectLst/>
      </dsp:spPr>
      <dsp:style>
        <a:lnRef idx="2">
          <a:scrgbClr r="0" g="0" b="0"/>
        </a:lnRef>
        <a:fillRef idx="1">
          <a:scrgbClr r="0" g="0" b="0"/>
        </a:fillRef>
        <a:effectRef idx="0">
          <a:scrgbClr r="0" g="0" b="0"/>
        </a:effectRef>
        <a:fontRef idx="minor"/>
      </dsp:style>
    </dsp:sp>
    <dsp:sp modelId="{73C20AF0-FA1E-3C4A-AD07-551A27BE2B92}">
      <dsp:nvSpPr>
        <dsp:cNvPr id="0" name=""/>
        <dsp:cNvSpPr/>
      </dsp:nvSpPr>
      <dsp:spPr>
        <a:xfrm>
          <a:off x="7075170" y="0"/>
          <a:ext cx="1720414" cy="3885268"/>
        </a:xfrm>
        <a:prstGeom prst="rect">
          <a:avLst/>
        </a:prstGeom>
        <a:solidFill>
          <a:schemeClr val="accent1"/>
        </a:solid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latin typeface="Tenorite" pitchFamily="2" charset="0"/>
            </a:rPr>
            <a:t>Report and monitor medication errors.</a:t>
          </a:r>
        </a:p>
      </dsp:txBody>
      <dsp:txXfrm>
        <a:off x="7075170" y="1554107"/>
        <a:ext cx="1720414" cy="1554107"/>
      </dsp:txXfrm>
    </dsp:sp>
    <dsp:sp modelId="{916140F0-4F43-9F45-8310-FCCA12DDE514}">
      <dsp:nvSpPr>
        <dsp:cNvPr id="0" name=""/>
        <dsp:cNvSpPr/>
      </dsp:nvSpPr>
      <dsp:spPr>
        <a:xfrm>
          <a:off x="7540084" y="471782"/>
          <a:ext cx="816461" cy="816461"/>
        </a:xfrm>
        <a:prstGeom prst="ellipse">
          <a:avLst/>
        </a:prstGeom>
        <a:solidFill>
          <a:schemeClr val="accent1">
            <a:lumMod val="60000"/>
            <a:lumOff val="40000"/>
          </a:schemeClr>
        </a:solidFill>
        <a:ln w="12700" cap="flat" cmpd="sng" algn="ctr">
          <a:noFill/>
          <a:prstDash val="solid"/>
        </a:ln>
        <a:effectLst/>
      </dsp:spPr>
      <dsp:style>
        <a:lnRef idx="2">
          <a:scrgbClr r="0" g="0" b="0"/>
        </a:lnRef>
        <a:fillRef idx="1">
          <a:scrgbClr r="0" g="0" b="0"/>
        </a:fillRef>
        <a:effectRef idx="0">
          <a:scrgbClr r="0" g="0" b="0"/>
        </a:effectRef>
        <a:fontRef idx="minor"/>
      </dsp:style>
    </dsp:sp>
    <dsp:sp modelId="{2107607C-A87A-3347-81F6-106C527DBD58}">
      <dsp:nvSpPr>
        <dsp:cNvPr id="0" name=""/>
        <dsp:cNvSpPr/>
      </dsp:nvSpPr>
      <dsp:spPr>
        <a:xfrm>
          <a:off x="363037" y="2914768"/>
          <a:ext cx="8103841" cy="582790"/>
        </a:xfrm>
        <a:prstGeom prst="leftRightArrow">
          <a:avLst/>
        </a:prstGeom>
        <a:solidFill>
          <a:schemeClr val="accent2">
            <a:tint val="40000"/>
            <a:hueOff val="0"/>
            <a:satOff val="0"/>
            <a:lumOff val="0"/>
            <a:alpha val="0"/>
          </a:schemeClr>
        </a:solidFill>
        <a:ln w="127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87ADD9-2083-264C-A652-8D52D02F7E72}" type="datetimeFigureOut">
              <a:rPr lang="en-US" smtClean="0"/>
              <a:t>4/13/2023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7DC217-DF71-1A49-B3EA-559F1F43B0FF}" type="slidenum">
              <a:rPr lang="en-US" smtClean="0"/>
              <a:t>‹#›</a:t>
            </a:fld>
            <a:endParaRPr lang="en-US" dirty="0"/>
          </a:p>
        </p:txBody>
      </p:sp>
    </p:spTree>
    <p:extLst>
      <p:ext uri="{BB962C8B-B14F-4D97-AF65-F5344CB8AC3E}">
        <p14:creationId xmlns:p14="http://schemas.microsoft.com/office/powerpoint/2010/main" val="2846425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DDA51639-B2D6-4652-B8C3-1B4C224A7BAF}" type="datetimeFigureOut">
              <a:rPr lang="en-US" smtClean="0"/>
              <a:t>4/13/2023</a:t>
            </a:fld>
            <a:endParaRPr lang="en-US"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smtClean="0"/>
              <a:pPr/>
              <a:t>‹#›</a:t>
            </a:fld>
            <a:endParaRPr lang="en-US" dirty="0"/>
          </a:p>
        </p:txBody>
      </p:sp>
      <p:sp>
        <p:nvSpPr>
          <p:cNvPr id="5" name="Rectangle 4">
            <a:extLst>
              <a:ext uri="{FF2B5EF4-FFF2-40B4-BE49-F238E27FC236}">
                <a16:creationId xmlns:a16="http://schemas.microsoft.com/office/drawing/2014/main" id="{9A6F2F55-B181-F205-2437-E529E1D396A2}"/>
              </a:ext>
            </a:extLst>
          </p:cNvPr>
          <p:cNvSpPr/>
          <p:nvPr userDrawn="1"/>
        </p:nvSpPr>
        <p:spPr>
          <a:xfrm>
            <a:off x="0" y="4572000"/>
            <a:ext cx="12192000"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CA725FFE-840E-C8B3-F72E-F3AD28A0F35A}"/>
              </a:ext>
            </a:extLst>
          </p:cNvPr>
          <p:cNvSpPr/>
          <p:nvPr userDrawn="1"/>
        </p:nvSpPr>
        <p:spPr>
          <a:xfrm>
            <a:off x="583746" y="4960030"/>
            <a:ext cx="1551214" cy="1551214"/>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10">
            <a:extLst>
              <a:ext uri="{FF2B5EF4-FFF2-40B4-BE49-F238E27FC236}">
                <a16:creationId xmlns:a16="http://schemas.microsoft.com/office/drawing/2014/main" id="{83EDE512-DDE5-8E92-254E-B1ED17884794}"/>
              </a:ext>
            </a:extLst>
          </p:cNvPr>
          <p:cNvSpPr/>
          <p:nvPr userDrawn="1"/>
        </p:nvSpPr>
        <p:spPr>
          <a:xfrm>
            <a:off x="1" y="4571999"/>
            <a:ext cx="1118508" cy="1118508"/>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8">
            <a:extLst>
              <a:ext uri="{FF2B5EF4-FFF2-40B4-BE49-F238E27FC236}">
                <a16:creationId xmlns:a16="http://schemas.microsoft.com/office/drawing/2014/main" id="{6B80A713-DADF-CDF0-E002-BE6C05FB5184}"/>
              </a:ext>
            </a:extLst>
          </p:cNvPr>
          <p:cNvSpPr/>
          <p:nvPr userDrawn="1"/>
        </p:nvSpPr>
        <p:spPr>
          <a:xfrm>
            <a:off x="1" y="5739492"/>
            <a:ext cx="1118508" cy="1118508"/>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9" name="Group 8">
            <a:extLst>
              <a:ext uri="{FF2B5EF4-FFF2-40B4-BE49-F238E27FC236}">
                <a16:creationId xmlns:a16="http://schemas.microsoft.com/office/drawing/2014/main" id="{0C7476CB-A094-D33B-2620-DDF4D54EC50C}"/>
              </a:ext>
            </a:extLst>
          </p:cNvPr>
          <p:cNvGrpSpPr/>
          <p:nvPr userDrawn="1"/>
        </p:nvGrpSpPr>
        <p:grpSpPr>
          <a:xfrm>
            <a:off x="8264427" y="-3419"/>
            <a:ext cx="3927573" cy="3165022"/>
            <a:chOff x="9857014" y="13834"/>
            <a:chExt cx="2334986" cy="1881641"/>
          </a:xfrm>
        </p:grpSpPr>
        <p:sp>
          <p:nvSpPr>
            <p:cNvPr id="12" name="Freeform 14">
              <a:extLst>
                <a:ext uri="{FF2B5EF4-FFF2-40B4-BE49-F238E27FC236}">
                  <a16:creationId xmlns:a16="http://schemas.microsoft.com/office/drawing/2014/main" id="{6D7CD5D2-ACB5-A685-0C03-69D5D5337BBE}"/>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15">
              <a:extLst>
                <a:ext uri="{FF2B5EF4-FFF2-40B4-BE49-F238E27FC236}">
                  <a16:creationId xmlns:a16="http://schemas.microsoft.com/office/drawing/2014/main" id="{6DD41409-14F6-3C42-80E2-30774036658D}"/>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4" name="Freeform 21">
            <a:extLst>
              <a:ext uri="{FF2B5EF4-FFF2-40B4-BE49-F238E27FC236}">
                <a16:creationId xmlns:a16="http://schemas.microsoft.com/office/drawing/2014/main" id="{AC7B2E2F-4421-16B2-E6B0-01C445981ED6}"/>
              </a:ext>
            </a:extLst>
          </p:cNvPr>
          <p:cNvSpPr/>
          <p:nvPr userDrawn="1"/>
        </p:nvSpPr>
        <p:spPr>
          <a:xfrm>
            <a:off x="0" y="-1"/>
            <a:ext cx="1167493" cy="1167493"/>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27">
            <a:extLst>
              <a:ext uri="{FF2B5EF4-FFF2-40B4-BE49-F238E27FC236}">
                <a16:creationId xmlns:a16="http://schemas.microsoft.com/office/drawing/2014/main" id="{13B7ED61-657A-4553-BF94-C6004B1DC2CD}"/>
              </a:ext>
            </a:extLst>
          </p:cNvPr>
          <p:cNvSpPr/>
          <p:nvPr userDrawn="1"/>
        </p:nvSpPr>
        <p:spPr>
          <a:xfrm>
            <a:off x="11024507" y="4580708"/>
            <a:ext cx="1167493" cy="2277292"/>
          </a:xfrm>
          <a:custGeom>
            <a:avLst/>
            <a:gdLst>
              <a:gd name="connsiteX0" fmla="*/ 1167473 w 1167493"/>
              <a:gd name="connsiteY0" fmla="*/ 0 h 2272167"/>
              <a:gd name="connsiteX1" fmla="*/ 1167493 w 1167493"/>
              <a:gd name="connsiteY1" fmla="*/ 0 h 2272167"/>
              <a:gd name="connsiteX2" fmla="*/ 1167493 w 1167493"/>
              <a:gd name="connsiteY2" fmla="*/ 492960 h 2272167"/>
              <a:gd name="connsiteX3" fmla="*/ 1167493 w 1167493"/>
              <a:gd name="connsiteY3" fmla="*/ 720385 h 2272167"/>
              <a:gd name="connsiteX4" fmla="*/ 1167493 w 1167493"/>
              <a:gd name="connsiteY4" fmla="*/ 2272167 h 2272167"/>
              <a:gd name="connsiteX5" fmla="*/ 0 w 1167493"/>
              <a:gd name="connsiteY5" fmla="*/ 2272167 h 2272167"/>
              <a:gd name="connsiteX6" fmla="*/ 0 w 1167493"/>
              <a:gd name="connsiteY6" fmla="*/ 1898074 h 2272167"/>
              <a:gd name="connsiteX7" fmla="*/ 0 w 1167493"/>
              <a:gd name="connsiteY7" fmla="*/ 1271597 h 2272167"/>
              <a:gd name="connsiteX8" fmla="*/ 0 w 1167493"/>
              <a:gd name="connsiteY8" fmla="*/ 1177688 h 2272167"/>
              <a:gd name="connsiteX9" fmla="*/ 1048124 w 1167493"/>
              <a:gd name="connsiteY9" fmla="*/ 6080 h 2272167"/>
              <a:gd name="connsiteX10" fmla="*/ 1167473 w 1167493"/>
              <a:gd name="connsiteY10" fmla="*/ 0 h 2272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7493" h="2272167">
                <a:moveTo>
                  <a:pt x="1167473" y="0"/>
                </a:moveTo>
                <a:lnTo>
                  <a:pt x="1167493" y="0"/>
                </a:lnTo>
                <a:lnTo>
                  <a:pt x="1167493" y="492960"/>
                </a:lnTo>
                <a:lnTo>
                  <a:pt x="1167493" y="720385"/>
                </a:lnTo>
                <a:lnTo>
                  <a:pt x="1167493" y="2272167"/>
                </a:lnTo>
                <a:lnTo>
                  <a:pt x="0" y="2272167"/>
                </a:lnTo>
                <a:lnTo>
                  <a:pt x="0" y="1898074"/>
                </a:lnTo>
                <a:lnTo>
                  <a:pt x="0" y="1271597"/>
                </a:lnTo>
                <a:lnTo>
                  <a:pt x="0" y="1177688"/>
                </a:lnTo>
                <a:cubicBezTo>
                  <a:pt x="0" y="567919"/>
                  <a:pt x="459408" y="66389"/>
                  <a:pt x="1048124" y="6080"/>
                </a:cubicBezTo>
                <a:lnTo>
                  <a:pt x="116747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305800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94878833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46583817"/>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62587F-7496-384A-AF40-18FC8CF0709D}"/>
              </a:ext>
            </a:extLst>
          </p:cNvPr>
          <p:cNvSpPr/>
          <p:nvPr userDrawn="1"/>
        </p:nvSpPr>
        <p:spPr>
          <a:xfrm>
            <a:off x="0" y="2286002"/>
            <a:ext cx="12208822"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a:extLst>
              <a:ext uri="{FF2B5EF4-FFF2-40B4-BE49-F238E27FC236}">
                <a16:creationId xmlns:a16="http://schemas.microsoft.com/office/drawing/2014/main" id="{84DB028B-A475-224B-B675-A15A56CAD0BF}"/>
              </a:ext>
            </a:extLst>
          </p:cNvPr>
          <p:cNvSpPr/>
          <p:nvPr userDrawn="1"/>
        </p:nvSpPr>
        <p:spPr>
          <a:xfrm flipH="1">
            <a:off x="8597718"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13">
            <a:extLst>
              <a:ext uri="{FF2B5EF4-FFF2-40B4-BE49-F238E27FC236}">
                <a16:creationId xmlns:a16="http://schemas.microsoft.com/office/drawing/2014/main" id="{61C34955-105B-4D4D-B51D-754C5D38A85D}"/>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14">
            <a:extLst>
              <a:ext uri="{FF2B5EF4-FFF2-40B4-BE49-F238E27FC236}">
                <a16:creationId xmlns:a16="http://schemas.microsoft.com/office/drawing/2014/main" id="{2734DEB1-EC02-2E42-9292-4ADD115060A5}"/>
              </a:ext>
            </a:extLst>
          </p:cNvPr>
          <p:cNvSpPr/>
          <p:nvPr userDrawn="1"/>
        </p:nvSpPr>
        <p:spPr>
          <a:xfrm rot="5400000" flipH="1" flipV="1">
            <a:off x="10344100" y="438098"/>
            <a:ext cx="2285999" cy="1409801"/>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Title 1">
            <a:extLst>
              <a:ext uri="{FF2B5EF4-FFF2-40B4-BE49-F238E27FC236}">
                <a16:creationId xmlns:a16="http://schemas.microsoft.com/office/drawing/2014/main" id="{5E932F0D-7FC3-634B-932C-3625C16C8DE2}"/>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1167492" y="2653167"/>
            <a:ext cx="9779183" cy="3436483"/>
          </a:xfrm>
        </p:spPr>
        <p:txBody>
          <a:bodyPr>
            <a:noAutofit/>
          </a:bodyPr>
          <a:lstStyle>
            <a:lvl1pPr marL="0" indent="0">
              <a:lnSpc>
                <a:spcPct val="150000"/>
              </a:lnSpc>
              <a:buNone/>
              <a:defRPr sz="240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95D4F5-F69B-42F6-8A9D-330F696E144B}"/>
              </a:ext>
            </a:extLst>
          </p:cNvPr>
          <p:cNvSpPr>
            <a:spLocks noGrp="1"/>
          </p:cNvSpPr>
          <p:nvPr>
            <p:ph type="dt" sz="half" idx="10"/>
          </p:nvPr>
        </p:nvSpPr>
        <p:spPr/>
        <p:txBody>
          <a:bodyPr>
            <a:noAutofit/>
          </a:bodyPr>
          <a:lstStyle>
            <a:lvl1pPr>
              <a:defRPr>
                <a:solidFill>
                  <a:schemeClr val="accent2"/>
                </a:solidFill>
                <a:latin typeface="+mn-lt"/>
              </a:defRPr>
            </a:lvl1pPr>
          </a:lstStyle>
          <a:p>
            <a:endParaRPr lang="en-US" dirty="0"/>
          </a:p>
        </p:txBody>
      </p:sp>
      <p:sp>
        <p:nvSpPr>
          <p:cNvPr id="5" name="Footer Placeholder 4">
            <a:extLst>
              <a:ext uri="{FF2B5EF4-FFF2-40B4-BE49-F238E27FC236}">
                <a16:creationId xmlns:a16="http://schemas.microsoft.com/office/drawing/2014/main" id="{FA79A23A-2238-4904-8692-9F2DAE8B8FC9}"/>
              </a:ext>
            </a:extLst>
          </p:cNvPr>
          <p:cNvSpPr>
            <a:spLocks noGrp="1"/>
          </p:cNvSpPr>
          <p:nvPr>
            <p:ph type="ftr" sz="quarter" idx="11"/>
          </p:nvPr>
        </p:nvSpPr>
        <p:spPr/>
        <p:txBody>
          <a:bodyPr>
            <a:noAutofit/>
          </a:bodyPr>
          <a:lstStyle>
            <a:lvl1pPr>
              <a:defRPr>
                <a:solidFill>
                  <a:schemeClr val="accent2"/>
                </a:solidFill>
                <a:latin typeface="+mn-lt"/>
              </a:defRPr>
            </a:lvl1pPr>
          </a:lstStyle>
          <a:p>
            <a:endParaRPr lang="en-US" dirty="0"/>
          </a:p>
        </p:txBody>
      </p:sp>
      <p:sp>
        <p:nvSpPr>
          <p:cNvPr id="6" name="Slide Number Placeholder 5">
            <a:extLst>
              <a:ext uri="{FF2B5EF4-FFF2-40B4-BE49-F238E27FC236}">
                <a16:creationId xmlns:a16="http://schemas.microsoft.com/office/drawing/2014/main" id="{DB69FC35-DDC8-45FB-8ACB-21C15F57C1F1}"/>
              </a:ext>
            </a:extLst>
          </p:cNvPr>
          <p:cNvSpPr>
            <a:spLocks noGrp="1"/>
          </p:cNvSpPr>
          <p:nvPr>
            <p:ph type="sldNum" sz="quarter" idx="12"/>
          </p:nvPr>
        </p:nvSpPr>
        <p:spPr>
          <a:xfrm>
            <a:off x="10206318" y="6356350"/>
            <a:ext cx="1604682" cy="365125"/>
          </a:xfrm>
        </p:spPr>
        <p:txBody>
          <a:bodyPr>
            <a:noAutofit/>
          </a:bodyPr>
          <a:lstStyle>
            <a:lvl1pPr>
              <a:defRPr>
                <a:solidFill>
                  <a:schemeClr val="accent3"/>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8026350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1798721" y="1684338"/>
            <a:ext cx="8594558" cy="2810460"/>
          </a:xfrm>
        </p:spPr>
        <p:txBody>
          <a:bodyPr>
            <a:noAutofit/>
          </a:bodyPr>
          <a:lstStyle>
            <a:lvl1pPr algn="ctr">
              <a:lnSpc>
                <a:spcPct val="100000"/>
              </a:lnSpc>
              <a:defRPr sz="4600">
                <a:solidFill>
                  <a:schemeClr val="bg1"/>
                </a:solidFill>
                <a:latin typeface="+mj-lt"/>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4C91C146-F9A8-9A4C-9508-8590923B8D9A}"/>
              </a:ext>
            </a:extLst>
          </p:cNvPr>
          <p:cNvSpPr>
            <a:spLocks noGrp="1"/>
          </p:cNvSpPr>
          <p:nvPr>
            <p:ph type="body" sz="quarter" idx="13" hasCustomPrompt="1"/>
          </p:nvPr>
        </p:nvSpPr>
        <p:spPr>
          <a:xfrm>
            <a:off x="381000" y="519405"/>
            <a:ext cx="1364297" cy="1094521"/>
          </a:xfrm>
        </p:spPr>
        <p:txBody>
          <a:bodyPr>
            <a:noAutofit/>
          </a:bodyPr>
          <a:lstStyle>
            <a:lvl1pPr marL="0" indent="0" algn="ctr">
              <a:buNone/>
              <a:defRPr sz="23900" b="1">
                <a:solidFill>
                  <a:schemeClr val="accent1">
                    <a:lumMod val="75000"/>
                  </a:schemeClr>
                </a:solidFill>
                <a:latin typeface="Tenorite" pitchFamily="2" charset="0"/>
              </a:defRPr>
            </a:lvl1pPr>
            <a:lvl2pPr marL="457200" indent="0">
              <a:buNone/>
              <a:defRPr b="1">
                <a:solidFill>
                  <a:schemeClr val="bg1"/>
                </a:solidFill>
                <a:latin typeface="Tenorite" pitchFamily="2" charset="0"/>
              </a:defRPr>
            </a:lvl2pPr>
            <a:lvl3pPr marL="914400" indent="0">
              <a:buNone/>
              <a:defRPr b="1">
                <a:solidFill>
                  <a:schemeClr val="bg1"/>
                </a:solidFill>
                <a:latin typeface="Tenorite" pitchFamily="2" charset="0"/>
              </a:defRPr>
            </a:lvl3pPr>
            <a:lvl4pPr marL="1371600" indent="0">
              <a:buNone/>
              <a:defRPr b="1">
                <a:solidFill>
                  <a:schemeClr val="bg1"/>
                </a:solidFill>
                <a:latin typeface="Tenorite" pitchFamily="2" charset="0"/>
              </a:defRPr>
            </a:lvl4pPr>
            <a:lvl5pPr marL="1828800" indent="0">
              <a:buNone/>
              <a:defRPr b="1">
                <a:solidFill>
                  <a:schemeClr val="bg1"/>
                </a:solidFill>
                <a:latin typeface="Tenorite" pitchFamily="2" charset="0"/>
              </a:defRPr>
            </a:lvl5pPr>
          </a:lstStyle>
          <a:p>
            <a:pPr lvl="0"/>
            <a:r>
              <a:rPr lang="en-US" dirty="0"/>
              <a:t>“</a:t>
            </a:r>
          </a:p>
        </p:txBody>
      </p:sp>
      <p:sp>
        <p:nvSpPr>
          <p:cNvPr id="10" name="Text Placeholder 9">
            <a:extLst>
              <a:ext uri="{FF2B5EF4-FFF2-40B4-BE49-F238E27FC236}">
                <a16:creationId xmlns:a16="http://schemas.microsoft.com/office/drawing/2014/main" id="{322D6C2B-78AC-DD47-9289-067C968B06C1}"/>
              </a:ext>
            </a:extLst>
          </p:cNvPr>
          <p:cNvSpPr>
            <a:spLocks noGrp="1"/>
          </p:cNvSpPr>
          <p:nvPr>
            <p:ph type="body" sz="quarter" idx="14"/>
          </p:nvPr>
        </p:nvSpPr>
        <p:spPr>
          <a:xfrm>
            <a:off x="6881813" y="4494213"/>
            <a:ext cx="3511550" cy="679450"/>
          </a:xfrm>
        </p:spPr>
        <p:txBody>
          <a:bodyPr>
            <a:noAutofit/>
          </a:bodyPr>
          <a:lstStyle>
            <a:lvl1pPr marL="0" indent="0" algn="r">
              <a:buNone/>
              <a:defRPr sz="2000">
                <a:solidFill>
                  <a:schemeClr val="bg1"/>
                </a:solidFill>
                <a:latin typeface="+mn-lt"/>
              </a:defRPr>
            </a:lvl1pPr>
            <a:lvl2pPr marL="457200" indent="0" algn="r">
              <a:buNone/>
              <a:defRPr sz="1800">
                <a:solidFill>
                  <a:schemeClr val="bg1"/>
                </a:solidFill>
                <a:latin typeface="Tenorite" pitchFamily="2" charset="0"/>
              </a:defRPr>
            </a:lvl2pPr>
            <a:lvl3pPr marL="914400" indent="0" algn="r">
              <a:buNone/>
              <a:defRPr sz="1600">
                <a:solidFill>
                  <a:schemeClr val="bg1"/>
                </a:solidFill>
                <a:latin typeface="Tenorite" pitchFamily="2" charset="0"/>
              </a:defRPr>
            </a:lvl3pPr>
            <a:lvl4pPr marL="1371600" indent="0" algn="r">
              <a:buNone/>
              <a:defRPr sz="1400">
                <a:solidFill>
                  <a:schemeClr val="bg1"/>
                </a:solidFill>
                <a:latin typeface="Tenorite" pitchFamily="2" charset="0"/>
              </a:defRPr>
            </a:lvl4pPr>
            <a:lvl5pPr marL="1828800" indent="0" algn="r">
              <a:buNone/>
              <a:defRPr sz="1400">
                <a:solidFill>
                  <a:schemeClr val="bg1"/>
                </a:solidFill>
                <a:latin typeface="Tenorite" pitchFamily="2" charset="0"/>
              </a:defRPr>
            </a:lvl5pPr>
          </a:lstStyle>
          <a:p>
            <a:pPr lvl="0"/>
            <a:r>
              <a:rPr lang="en-US"/>
              <a:t>Click to edit Master text styles</a:t>
            </a:r>
          </a:p>
        </p:txBody>
      </p:sp>
      <p:sp>
        <p:nvSpPr>
          <p:cNvPr id="9" name="Text Placeholder 7">
            <a:extLst>
              <a:ext uri="{FF2B5EF4-FFF2-40B4-BE49-F238E27FC236}">
                <a16:creationId xmlns:a16="http://schemas.microsoft.com/office/drawing/2014/main" id="{612193CD-03AD-D74D-A5CD-747A9B53F49A}"/>
              </a:ext>
            </a:extLst>
          </p:cNvPr>
          <p:cNvSpPr>
            <a:spLocks noGrp="1"/>
          </p:cNvSpPr>
          <p:nvPr>
            <p:ph type="body" sz="quarter" idx="15" hasCustomPrompt="1"/>
          </p:nvPr>
        </p:nvSpPr>
        <p:spPr>
          <a:xfrm>
            <a:off x="10609104" y="3399692"/>
            <a:ext cx="1364297" cy="1094521"/>
          </a:xfrm>
        </p:spPr>
        <p:txBody>
          <a:bodyPr>
            <a:noAutofit/>
          </a:bodyPr>
          <a:lstStyle>
            <a:lvl1pPr marL="0" indent="0" algn="ctr">
              <a:buNone/>
              <a:defRPr sz="23900" b="1">
                <a:solidFill>
                  <a:schemeClr val="accent1">
                    <a:lumMod val="75000"/>
                  </a:schemeClr>
                </a:solidFill>
                <a:latin typeface="Tenorite" pitchFamily="2" charset="0"/>
              </a:defRPr>
            </a:lvl1pPr>
            <a:lvl2pPr marL="457200" indent="0">
              <a:buNone/>
              <a:defRPr b="1">
                <a:solidFill>
                  <a:schemeClr val="bg1"/>
                </a:solidFill>
                <a:latin typeface="Tenorite" pitchFamily="2" charset="0"/>
              </a:defRPr>
            </a:lvl2pPr>
            <a:lvl3pPr marL="914400" indent="0">
              <a:buNone/>
              <a:defRPr b="1">
                <a:solidFill>
                  <a:schemeClr val="bg1"/>
                </a:solidFill>
                <a:latin typeface="Tenorite" pitchFamily="2" charset="0"/>
              </a:defRPr>
            </a:lvl3pPr>
            <a:lvl4pPr marL="1371600" indent="0">
              <a:buNone/>
              <a:defRPr b="1">
                <a:solidFill>
                  <a:schemeClr val="bg1"/>
                </a:solidFill>
                <a:latin typeface="Tenorite" pitchFamily="2" charset="0"/>
              </a:defRPr>
            </a:lvl4pPr>
            <a:lvl5pPr marL="1828800" indent="0">
              <a:buNone/>
              <a:defRPr b="1">
                <a:solidFill>
                  <a:schemeClr val="bg1"/>
                </a:solidFill>
                <a:latin typeface="Tenorite" pitchFamily="2" charset="0"/>
              </a:defRPr>
            </a:lvl5pPr>
          </a:lstStyle>
          <a:p>
            <a:pPr lvl="0"/>
            <a:r>
              <a:rPr lang="en-US" dirty="0"/>
              <a:t>”</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noAutofit/>
          </a:bodyPr>
          <a:lstStyle>
            <a:lvl1pPr>
              <a:defRPr>
                <a:solidFill>
                  <a:schemeClr val="accent2"/>
                </a:solidFill>
                <a:latin typeface="+mn-lt"/>
              </a:defRPr>
            </a:lvl1pPr>
          </a:lstStyle>
          <a:p>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noAutofit/>
          </a:bodyPr>
          <a:lstStyle>
            <a:lvl1pPr>
              <a:defRPr>
                <a:solidFill>
                  <a:schemeClr val="accent2"/>
                </a:solidFill>
                <a:latin typeface="+mn-lt"/>
              </a:defRPr>
            </a:lvl1pPr>
          </a:lstStyle>
          <a:p>
            <a:endParaRPr lang="en-US" dirty="0"/>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noAutofit/>
          </a:bodyPr>
          <a:lstStyle>
            <a:lvl1pPr>
              <a:defRPr>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4769475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8C225EC-F6EF-1144-834A-F0B91974AA41}"/>
              </a:ext>
            </a:extLst>
          </p:cNvPr>
          <p:cNvSpPr/>
          <p:nvPr userDrawn="1"/>
        </p:nvSpPr>
        <p:spPr>
          <a:xfrm>
            <a:off x="0" y="-1664"/>
            <a:ext cx="9857012" cy="68596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itle 1">
            <a:extLst>
              <a:ext uri="{FF2B5EF4-FFF2-40B4-BE49-F238E27FC236}">
                <a16:creationId xmlns:a16="http://schemas.microsoft.com/office/drawing/2014/main" id="{1E40CEAF-B1BB-174E-A798-3BA60D9C0458}"/>
              </a:ext>
            </a:extLst>
          </p:cNvPr>
          <p:cNvSpPr>
            <a:spLocks noGrp="1"/>
          </p:cNvSpPr>
          <p:nvPr>
            <p:ph type="title"/>
          </p:nvPr>
        </p:nvSpPr>
        <p:spPr>
          <a:xfrm>
            <a:off x="750430" y="381000"/>
            <a:ext cx="8401624" cy="1325563"/>
          </a:xfrm>
        </p:spPr>
        <p:txBody>
          <a:bodyPr lIns="0" anchor="b">
            <a:noAutofit/>
          </a:bodyPr>
          <a:lstStyle>
            <a:lvl1pPr>
              <a:defRPr sz="4800" b="1">
                <a:latin typeface="+mj-lt"/>
              </a:defRPr>
            </a:lvl1pPr>
          </a:lstStyle>
          <a:p>
            <a:r>
              <a:rPr lang="en-US"/>
              <a:t>Click to edit Master title style</a:t>
            </a:r>
            <a:endParaRPr lang="en-US" dirty="0"/>
          </a:p>
        </p:txBody>
      </p:sp>
      <p:sp>
        <p:nvSpPr>
          <p:cNvPr id="6" name="Picture Placeholder 23">
            <a:extLst>
              <a:ext uri="{FF2B5EF4-FFF2-40B4-BE49-F238E27FC236}">
                <a16:creationId xmlns:a16="http://schemas.microsoft.com/office/drawing/2014/main" id="{5E48B363-63E8-4F17-842B-53AD935A6529}"/>
              </a:ext>
            </a:extLst>
          </p:cNvPr>
          <p:cNvSpPr>
            <a:spLocks noGrp="1"/>
          </p:cNvSpPr>
          <p:nvPr>
            <p:ph type="pic" sz="quarter" idx="13"/>
          </p:nvPr>
        </p:nvSpPr>
        <p:spPr>
          <a:xfrm>
            <a:off x="750429" y="2227758"/>
            <a:ext cx="1200374" cy="1201242"/>
          </a:xfrm>
        </p:spPr>
        <p:txBody>
          <a:bodyPr>
            <a:noAutofit/>
          </a:bodyPr>
          <a:lstStyle>
            <a:lvl1pPr marL="0" indent="0">
              <a:buNone/>
              <a:defRPr sz="1400">
                <a:solidFill>
                  <a:schemeClr val="tx1"/>
                </a:solidFill>
                <a:latin typeface="+mn-lt"/>
              </a:defRPr>
            </a:lvl1pPr>
          </a:lstStyle>
          <a:p>
            <a:r>
              <a:rPr lang="en-US" dirty="0"/>
              <a:t>Click icon to add picture</a:t>
            </a:r>
          </a:p>
        </p:txBody>
      </p:sp>
      <p:sp>
        <p:nvSpPr>
          <p:cNvPr id="10" name="Text Placeholder 28">
            <a:extLst>
              <a:ext uri="{FF2B5EF4-FFF2-40B4-BE49-F238E27FC236}">
                <a16:creationId xmlns:a16="http://schemas.microsoft.com/office/drawing/2014/main" id="{CC3A7E03-4F06-4380-90A1-845651EEA3C0}"/>
              </a:ext>
            </a:extLst>
          </p:cNvPr>
          <p:cNvSpPr>
            <a:spLocks noGrp="1"/>
          </p:cNvSpPr>
          <p:nvPr>
            <p:ph type="body" sz="quarter" idx="17" hasCustomPrompt="1"/>
          </p:nvPr>
        </p:nvSpPr>
        <p:spPr>
          <a:xfrm>
            <a:off x="2123351" y="2426400"/>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11" name="Text Placeholder 28">
            <a:extLst>
              <a:ext uri="{FF2B5EF4-FFF2-40B4-BE49-F238E27FC236}">
                <a16:creationId xmlns:a16="http://schemas.microsoft.com/office/drawing/2014/main" id="{31AF5791-727B-438A-A7EF-5D132167C89B}"/>
              </a:ext>
            </a:extLst>
          </p:cNvPr>
          <p:cNvSpPr>
            <a:spLocks noGrp="1"/>
          </p:cNvSpPr>
          <p:nvPr>
            <p:ph type="body" sz="quarter" idx="18" hasCustomPrompt="1"/>
          </p:nvPr>
        </p:nvSpPr>
        <p:spPr>
          <a:xfrm>
            <a:off x="2123350" y="2811646"/>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7" name="Picture Placeholder 23">
            <a:extLst>
              <a:ext uri="{FF2B5EF4-FFF2-40B4-BE49-F238E27FC236}">
                <a16:creationId xmlns:a16="http://schemas.microsoft.com/office/drawing/2014/main" id="{9ABA5222-6FD6-405B-8AC8-18022C36590F}"/>
              </a:ext>
            </a:extLst>
          </p:cNvPr>
          <p:cNvSpPr>
            <a:spLocks noGrp="1"/>
          </p:cNvSpPr>
          <p:nvPr>
            <p:ph type="pic" sz="quarter" idx="14"/>
          </p:nvPr>
        </p:nvSpPr>
        <p:spPr>
          <a:xfrm>
            <a:off x="5495813" y="2227758"/>
            <a:ext cx="1200374" cy="1201242"/>
          </a:xfrm>
        </p:spPr>
        <p:txBody>
          <a:bodyPr>
            <a:noAutofit/>
          </a:bodyPr>
          <a:lstStyle>
            <a:lvl1pPr marL="0" indent="0">
              <a:buNone/>
              <a:defRPr sz="1400">
                <a:solidFill>
                  <a:schemeClr val="tx1"/>
                </a:solidFill>
                <a:latin typeface="+mn-lt"/>
              </a:defRPr>
            </a:lvl1pPr>
          </a:lstStyle>
          <a:p>
            <a:r>
              <a:rPr lang="en-US" dirty="0"/>
              <a:t>Click icon to add picture</a:t>
            </a:r>
          </a:p>
        </p:txBody>
      </p:sp>
      <p:sp>
        <p:nvSpPr>
          <p:cNvPr id="12" name="Text Placeholder 28">
            <a:extLst>
              <a:ext uri="{FF2B5EF4-FFF2-40B4-BE49-F238E27FC236}">
                <a16:creationId xmlns:a16="http://schemas.microsoft.com/office/drawing/2014/main" id="{A1A33FCF-D2EB-478E-8679-428657895F76}"/>
              </a:ext>
            </a:extLst>
          </p:cNvPr>
          <p:cNvSpPr>
            <a:spLocks noGrp="1"/>
          </p:cNvSpPr>
          <p:nvPr>
            <p:ph type="body" sz="quarter" idx="19" hasCustomPrompt="1"/>
          </p:nvPr>
        </p:nvSpPr>
        <p:spPr>
          <a:xfrm>
            <a:off x="6870817" y="242256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13" name="Text Placeholder 28">
            <a:extLst>
              <a:ext uri="{FF2B5EF4-FFF2-40B4-BE49-F238E27FC236}">
                <a16:creationId xmlns:a16="http://schemas.microsoft.com/office/drawing/2014/main" id="{55274EF8-F641-41B2-89C1-FD94AFA48684}"/>
              </a:ext>
            </a:extLst>
          </p:cNvPr>
          <p:cNvSpPr>
            <a:spLocks noGrp="1"/>
          </p:cNvSpPr>
          <p:nvPr>
            <p:ph type="body" sz="quarter" idx="20" hasCustomPrompt="1"/>
          </p:nvPr>
        </p:nvSpPr>
        <p:spPr>
          <a:xfrm>
            <a:off x="6870816" y="280781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8" name="Picture Placeholder 23">
            <a:extLst>
              <a:ext uri="{FF2B5EF4-FFF2-40B4-BE49-F238E27FC236}">
                <a16:creationId xmlns:a16="http://schemas.microsoft.com/office/drawing/2014/main" id="{124DE785-775F-4AE4-94B3-FA728188EBA5}"/>
              </a:ext>
            </a:extLst>
          </p:cNvPr>
          <p:cNvSpPr>
            <a:spLocks noGrp="1"/>
          </p:cNvSpPr>
          <p:nvPr>
            <p:ph type="pic" sz="quarter" idx="15"/>
          </p:nvPr>
        </p:nvSpPr>
        <p:spPr>
          <a:xfrm>
            <a:off x="750429" y="4254273"/>
            <a:ext cx="1200374" cy="1201242"/>
          </a:xfrm>
        </p:spPr>
        <p:txBody>
          <a:bodyPr>
            <a:noAutofit/>
          </a:bodyPr>
          <a:lstStyle>
            <a:lvl1pPr marL="0" indent="0">
              <a:buNone/>
              <a:defRPr sz="1400">
                <a:solidFill>
                  <a:schemeClr val="tx1"/>
                </a:solidFill>
                <a:latin typeface="+mn-lt"/>
              </a:defRPr>
            </a:lvl1pPr>
          </a:lstStyle>
          <a:p>
            <a:r>
              <a:rPr lang="en-US" dirty="0"/>
              <a:t>Click icon to add picture</a:t>
            </a:r>
          </a:p>
        </p:txBody>
      </p:sp>
      <p:sp>
        <p:nvSpPr>
          <p:cNvPr id="14" name="Text Placeholder 28">
            <a:extLst>
              <a:ext uri="{FF2B5EF4-FFF2-40B4-BE49-F238E27FC236}">
                <a16:creationId xmlns:a16="http://schemas.microsoft.com/office/drawing/2014/main" id="{5A429D4E-B795-4E55-852E-9E161F9EBD36}"/>
              </a:ext>
            </a:extLst>
          </p:cNvPr>
          <p:cNvSpPr>
            <a:spLocks noGrp="1"/>
          </p:cNvSpPr>
          <p:nvPr>
            <p:ph type="body" sz="quarter" idx="21" hasCustomPrompt="1"/>
          </p:nvPr>
        </p:nvSpPr>
        <p:spPr>
          <a:xfrm>
            <a:off x="2123351" y="4498793"/>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15" name="Text Placeholder 28">
            <a:extLst>
              <a:ext uri="{FF2B5EF4-FFF2-40B4-BE49-F238E27FC236}">
                <a16:creationId xmlns:a16="http://schemas.microsoft.com/office/drawing/2014/main" id="{41D297CB-52EE-4DE4-AEAC-CD4AAF2BF17B}"/>
              </a:ext>
            </a:extLst>
          </p:cNvPr>
          <p:cNvSpPr>
            <a:spLocks noGrp="1"/>
          </p:cNvSpPr>
          <p:nvPr>
            <p:ph type="body" sz="quarter" idx="22" hasCustomPrompt="1"/>
          </p:nvPr>
        </p:nvSpPr>
        <p:spPr>
          <a:xfrm>
            <a:off x="2123350" y="4884039"/>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9" name="Picture Placeholder 23">
            <a:extLst>
              <a:ext uri="{FF2B5EF4-FFF2-40B4-BE49-F238E27FC236}">
                <a16:creationId xmlns:a16="http://schemas.microsoft.com/office/drawing/2014/main" id="{F5694B35-7776-4DB9-9EB7-3AF076EC357D}"/>
              </a:ext>
            </a:extLst>
          </p:cNvPr>
          <p:cNvSpPr>
            <a:spLocks noGrp="1"/>
          </p:cNvSpPr>
          <p:nvPr>
            <p:ph type="pic" sz="quarter" idx="16"/>
          </p:nvPr>
        </p:nvSpPr>
        <p:spPr>
          <a:xfrm>
            <a:off x="5495813" y="4254273"/>
            <a:ext cx="1200374" cy="1201242"/>
          </a:xfrm>
        </p:spPr>
        <p:txBody>
          <a:bodyPr>
            <a:noAutofit/>
          </a:bodyPr>
          <a:lstStyle>
            <a:lvl1pPr marL="0" indent="0">
              <a:buNone/>
              <a:defRPr sz="1400">
                <a:solidFill>
                  <a:schemeClr val="tx1"/>
                </a:solidFill>
                <a:latin typeface="+mn-lt"/>
              </a:defRPr>
            </a:lvl1pPr>
          </a:lstStyle>
          <a:p>
            <a:r>
              <a:rPr lang="en-US" dirty="0"/>
              <a:t>Click icon to add picture</a:t>
            </a:r>
          </a:p>
        </p:txBody>
      </p:sp>
      <p:sp>
        <p:nvSpPr>
          <p:cNvPr id="16" name="Text Placeholder 28">
            <a:extLst>
              <a:ext uri="{FF2B5EF4-FFF2-40B4-BE49-F238E27FC236}">
                <a16:creationId xmlns:a16="http://schemas.microsoft.com/office/drawing/2014/main" id="{AD7B736B-3A10-499F-8F23-4437982C8231}"/>
              </a:ext>
            </a:extLst>
          </p:cNvPr>
          <p:cNvSpPr>
            <a:spLocks noGrp="1"/>
          </p:cNvSpPr>
          <p:nvPr>
            <p:ph type="body" sz="quarter" idx="23" hasCustomPrompt="1"/>
          </p:nvPr>
        </p:nvSpPr>
        <p:spPr>
          <a:xfrm>
            <a:off x="6870817" y="4498793"/>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17" name="Text Placeholder 28">
            <a:extLst>
              <a:ext uri="{FF2B5EF4-FFF2-40B4-BE49-F238E27FC236}">
                <a16:creationId xmlns:a16="http://schemas.microsoft.com/office/drawing/2014/main" id="{07165540-290D-4A38-87DE-F52B05BD6A1A}"/>
              </a:ext>
            </a:extLst>
          </p:cNvPr>
          <p:cNvSpPr>
            <a:spLocks noGrp="1"/>
          </p:cNvSpPr>
          <p:nvPr>
            <p:ph type="body" sz="quarter" idx="24" hasCustomPrompt="1"/>
          </p:nvPr>
        </p:nvSpPr>
        <p:spPr>
          <a:xfrm>
            <a:off x="6870816" y="4884039"/>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a:xfrm>
            <a:off x="381000" y="6356350"/>
            <a:ext cx="1569803" cy="365125"/>
          </a:xfrm>
        </p:spPr>
        <p:txBody>
          <a:bodyPr>
            <a:noAutofit/>
          </a:bodyPr>
          <a:lstStyle>
            <a:lvl1pPr>
              <a:defRPr>
                <a:solidFill>
                  <a:schemeClr val="accent3"/>
                </a:solidFill>
                <a:latin typeface="+mn-lt"/>
              </a:defRPr>
            </a:lvl1pPr>
          </a:lstStyle>
          <a:p>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a:xfrm>
            <a:off x="2871106" y="6356350"/>
            <a:ext cx="4114800" cy="365125"/>
          </a:xfrm>
        </p:spPr>
        <p:txBody>
          <a:bodyPr>
            <a:noAutofit/>
          </a:bodyPr>
          <a:lstStyle>
            <a:lvl1pPr>
              <a:defRPr>
                <a:solidFill>
                  <a:schemeClr val="accent3"/>
                </a:solidFill>
                <a:latin typeface="+mn-lt"/>
              </a:defRPr>
            </a:lvl1pPr>
          </a:lstStyle>
          <a:p>
            <a:endParaRPr lang="en-US" dirty="0"/>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a:xfrm>
            <a:off x="8332334" y="6356350"/>
            <a:ext cx="1167495" cy="365125"/>
          </a:xfrm>
        </p:spPr>
        <p:txBody>
          <a:bodyPr>
            <a:noAutofit/>
          </a:bodyPr>
          <a:lstStyle>
            <a:lvl1pPr>
              <a:defRPr>
                <a:solidFill>
                  <a:schemeClr val="accent3"/>
                </a:solidFill>
                <a:latin typeface="+mn-lt"/>
              </a:defRPr>
            </a:lvl1pPr>
          </a:lstStyle>
          <a:p>
            <a:fld id="{294A09A9-5501-47C1-A89A-A340965A2BE2}" type="slidenum">
              <a:rPr lang="en-US" smtClean="0"/>
              <a:pPr/>
              <a:t>‹#›</a:t>
            </a:fld>
            <a:endParaRPr lang="en-US" dirty="0"/>
          </a:p>
        </p:txBody>
      </p:sp>
      <p:sp>
        <p:nvSpPr>
          <p:cNvPr id="19" name="Freeform 18">
            <a:extLst>
              <a:ext uri="{FF2B5EF4-FFF2-40B4-BE49-F238E27FC236}">
                <a16:creationId xmlns:a16="http://schemas.microsoft.com/office/drawing/2014/main" id="{AAB3BC7E-B34F-EF47-B125-1574C5484E22}"/>
              </a:ext>
            </a:extLst>
          </p:cNvPr>
          <p:cNvSpPr/>
          <p:nvPr userDrawn="1"/>
        </p:nvSpPr>
        <p:spPr>
          <a:xfrm rot="16200000" flipV="1">
            <a:off x="9499940" y="355410"/>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20">
            <a:extLst>
              <a:ext uri="{FF2B5EF4-FFF2-40B4-BE49-F238E27FC236}">
                <a16:creationId xmlns:a16="http://schemas.microsoft.com/office/drawing/2014/main" id="{7CBC82D0-4F72-C649-8B7F-D4B087957B6C}"/>
              </a:ext>
            </a:extLst>
          </p:cNvPr>
          <p:cNvSpPr/>
          <p:nvPr userDrawn="1"/>
        </p:nvSpPr>
        <p:spPr>
          <a:xfrm flipH="1">
            <a:off x="10866436" y="1879977"/>
            <a:ext cx="1325563" cy="1325563"/>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Freeform 24">
            <a:extLst>
              <a:ext uri="{FF2B5EF4-FFF2-40B4-BE49-F238E27FC236}">
                <a16:creationId xmlns:a16="http://schemas.microsoft.com/office/drawing/2014/main" id="{9383F23A-D872-2A4C-B386-A9D269BE694D}"/>
              </a:ext>
            </a:extLst>
          </p:cNvPr>
          <p:cNvSpPr/>
          <p:nvPr userDrawn="1"/>
        </p:nvSpPr>
        <p:spPr>
          <a:xfrm>
            <a:off x="11024507" y="-1664"/>
            <a:ext cx="1167494" cy="1881641"/>
          </a:xfrm>
          <a:custGeom>
            <a:avLst/>
            <a:gdLst>
              <a:gd name="connsiteX0" fmla="*/ 1167473 w 1167494"/>
              <a:gd name="connsiteY0" fmla="*/ 0 h 1881641"/>
              <a:gd name="connsiteX1" fmla="*/ 1167493 w 1167494"/>
              <a:gd name="connsiteY1" fmla="*/ 0 h 1881641"/>
              <a:gd name="connsiteX2" fmla="*/ 1167493 w 1167494"/>
              <a:gd name="connsiteY2" fmla="*/ 714148 h 1881641"/>
              <a:gd name="connsiteX3" fmla="*/ 1166666 w 1167494"/>
              <a:gd name="connsiteY3" fmla="*/ 730534 h 1881641"/>
              <a:gd name="connsiteX4" fmla="*/ 1167494 w 1167494"/>
              <a:gd name="connsiteY4" fmla="*/ 730534 h 1881641"/>
              <a:gd name="connsiteX5" fmla="*/ 1167494 w 1167494"/>
              <a:gd name="connsiteY5" fmla="*/ 1378059 h 1881641"/>
              <a:gd name="connsiteX6" fmla="*/ 1167493 w 1167494"/>
              <a:gd name="connsiteY6" fmla="*/ 1378059 h 1881641"/>
              <a:gd name="connsiteX7" fmla="*/ 1167493 w 1167494"/>
              <a:gd name="connsiteY7" fmla="*/ 1881641 h 1881641"/>
              <a:gd name="connsiteX8" fmla="*/ 0 w 1167494"/>
              <a:gd name="connsiteY8" fmla="*/ 1881641 h 1881641"/>
              <a:gd name="connsiteX9" fmla="*/ 0 w 1167494"/>
              <a:gd name="connsiteY9" fmla="*/ 1234116 h 1881641"/>
              <a:gd name="connsiteX10" fmla="*/ 0 w 1167494"/>
              <a:gd name="connsiteY10" fmla="*/ 1167492 h 1881641"/>
              <a:gd name="connsiteX11" fmla="*/ 1048124 w 1167494"/>
              <a:gd name="connsiteY11" fmla="*/ 6027 h 188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7494" h="1881641">
                <a:moveTo>
                  <a:pt x="1167473" y="0"/>
                </a:moveTo>
                <a:lnTo>
                  <a:pt x="1167493" y="0"/>
                </a:lnTo>
                <a:lnTo>
                  <a:pt x="1167493" y="714148"/>
                </a:lnTo>
                <a:lnTo>
                  <a:pt x="1166666" y="730534"/>
                </a:lnTo>
                <a:lnTo>
                  <a:pt x="1167494" y="730534"/>
                </a:lnTo>
                <a:lnTo>
                  <a:pt x="1167494" y="1378059"/>
                </a:lnTo>
                <a:lnTo>
                  <a:pt x="1167493" y="1378059"/>
                </a:lnTo>
                <a:lnTo>
                  <a:pt x="1167493" y="1881641"/>
                </a:lnTo>
                <a:lnTo>
                  <a:pt x="0" y="1881641"/>
                </a:lnTo>
                <a:lnTo>
                  <a:pt x="0" y="1234116"/>
                </a:lnTo>
                <a:lnTo>
                  <a:pt x="0" y="1167492"/>
                </a:lnTo>
                <a:cubicBezTo>
                  <a:pt x="0" y="563002"/>
                  <a:pt x="459408" y="65814"/>
                  <a:pt x="1048124" y="602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Oval 25">
            <a:extLst>
              <a:ext uri="{FF2B5EF4-FFF2-40B4-BE49-F238E27FC236}">
                <a16:creationId xmlns:a16="http://schemas.microsoft.com/office/drawing/2014/main" id="{9221FFDB-AAE2-5943-97A1-82D66AE05DB4}"/>
              </a:ext>
            </a:extLst>
          </p:cNvPr>
          <p:cNvSpPr/>
          <p:nvPr userDrawn="1"/>
        </p:nvSpPr>
        <p:spPr>
          <a:xfrm>
            <a:off x="10334091" y="2737752"/>
            <a:ext cx="1380830" cy="138083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7" name="Freeform 26">
            <a:extLst>
              <a:ext uri="{FF2B5EF4-FFF2-40B4-BE49-F238E27FC236}">
                <a16:creationId xmlns:a16="http://schemas.microsoft.com/office/drawing/2014/main" id="{2E58EEF7-63CA-A845-BAC4-9D3BE05918B5}"/>
              </a:ext>
            </a:extLst>
          </p:cNvPr>
          <p:cNvSpPr/>
          <p:nvPr userDrawn="1"/>
        </p:nvSpPr>
        <p:spPr>
          <a:xfrm rot="16200000" flipH="1">
            <a:off x="10667432" y="5333432"/>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27">
            <a:extLst>
              <a:ext uri="{FF2B5EF4-FFF2-40B4-BE49-F238E27FC236}">
                <a16:creationId xmlns:a16="http://schemas.microsoft.com/office/drawing/2014/main" id="{757A4624-D8ED-2E4B-AF8C-00DFA6A72D5F}"/>
              </a:ext>
            </a:extLst>
          </p:cNvPr>
          <p:cNvSpPr/>
          <p:nvPr userDrawn="1"/>
        </p:nvSpPr>
        <p:spPr>
          <a:xfrm flipV="1">
            <a:off x="9857012" y="3651505"/>
            <a:ext cx="1325563" cy="1325563"/>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28">
            <a:extLst>
              <a:ext uri="{FF2B5EF4-FFF2-40B4-BE49-F238E27FC236}">
                <a16:creationId xmlns:a16="http://schemas.microsoft.com/office/drawing/2014/main" id="{DF312EF8-91BE-5946-BE31-8CFE107A2FEA}"/>
              </a:ext>
            </a:extLst>
          </p:cNvPr>
          <p:cNvSpPr/>
          <p:nvPr userDrawn="1"/>
        </p:nvSpPr>
        <p:spPr>
          <a:xfrm flipH="1" flipV="1">
            <a:off x="9857013" y="4976359"/>
            <a:ext cx="1167494" cy="1881641"/>
          </a:xfrm>
          <a:custGeom>
            <a:avLst/>
            <a:gdLst>
              <a:gd name="connsiteX0" fmla="*/ 1167473 w 1167494"/>
              <a:gd name="connsiteY0" fmla="*/ 0 h 1881641"/>
              <a:gd name="connsiteX1" fmla="*/ 1167493 w 1167494"/>
              <a:gd name="connsiteY1" fmla="*/ 0 h 1881641"/>
              <a:gd name="connsiteX2" fmla="*/ 1167493 w 1167494"/>
              <a:gd name="connsiteY2" fmla="*/ 714148 h 1881641"/>
              <a:gd name="connsiteX3" fmla="*/ 1166666 w 1167494"/>
              <a:gd name="connsiteY3" fmla="*/ 730534 h 1881641"/>
              <a:gd name="connsiteX4" fmla="*/ 1167494 w 1167494"/>
              <a:gd name="connsiteY4" fmla="*/ 730534 h 1881641"/>
              <a:gd name="connsiteX5" fmla="*/ 1167494 w 1167494"/>
              <a:gd name="connsiteY5" fmla="*/ 1378059 h 1881641"/>
              <a:gd name="connsiteX6" fmla="*/ 1167493 w 1167494"/>
              <a:gd name="connsiteY6" fmla="*/ 1378059 h 1881641"/>
              <a:gd name="connsiteX7" fmla="*/ 1167493 w 1167494"/>
              <a:gd name="connsiteY7" fmla="*/ 1881641 h 1881641"/>
              <a:gd name="connsiteX8" fmla="*/ 0 w 1167494"/>
              <a:gd name="connsiteY8" fmla="*/ 1881641 h 1881641"/>
              <a:gd name="connsiteX9" fmla="*/ 0 w 1167494"/>
              <a:gd name="connsiteY9" fmla="*/ 1234116 h 1881641"/>
              <a:gd name="connsiteX10" fmla="*/ 0 w 1167494"/>
              <a:gd name="connsiteY10" fmla="*/ 1167492 h 1881641"/>
              <a:gd name="connsiteX11" fmla="*/ 1048124 w 1167494"/>
              <a:gd name="connsiteY11" fmla="*/ 6027 h 188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7494" h="1881641">
                <a:moveTo>
                  <a:pt x="1167473" y="0"/>
                </a:moveTo>
                <a:lnTo>
                  <a:pt x="1167493" y="0"/>
                </a:lnTo>
                <a:lnTo>
                  <a:pt x="1167493" y="714148"/>
                </a:lnTo>
                <a:lnTo>
                  <a:pt x="1166666" y="730534"/>
                </a:lnTo>
                <a:lnTo>
                  <a:pt x="1167494" y="730534"/>
                </a:lnTo>
                <a:lnTo>
                  <a:pt x="1167494" y="1378059"/>
                </a:lnTo>
                <a:lnTo>
                  <a:pt x="1167493" y="1378059"/>
                </a:lnTo>
                <a:lnTo>
                  <a:pt x="1167493" y="1881641"/>
                </a:lnTo>
                <a:lnTo>
                  <a:pt x="0" y="1881641"/>
                </a:lnTo>
                <a:lnTo>
                  <a:pt x="0" y="1234116"/>
                </a:lnTo>
                <a:lnTo>
                  <a:pt x="0" y="1167492"/>
                </a:lnTo>
                <a:cubicBezTo>
                  <a:pt x="0" y="563002"/>
                  <a:pt x="459408" y="65814"/>
                  <a:pt x="1048124" y="602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1544191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hole team">
    <p:spTree>
      <p:nvGrpSpPr>
        <p:cNvPr id="1" name=""/>
        <p:cNvGrpSpPr/>
        <p:nvPr/>
      </p:nvGrpSpPr>
      <p:grpSpPr>
        <a:xfrm>
          <a:off x="0" y="0"/>
          <a:ext cx="0" cy="0"/>
          <a:chOff x="0" y="0"/>
          <a:chExt cx="0" cy="0"/>
        </a:xfrm>
      </p:grpSpPr>
      <p:sp>
        <p:nvSpPr>
          <p:cNvPr id="54" name="Title 1">
            <a:extLst>
              <a:ext uri="{FF2B5EF4-FFF2-40B4-BE49-F238E27FC236}">
                <a16:creationId xmlns:a16="http://schemas.microsoft.com/office/drawing/2014/main" id="{6825B690-1AD7-4243-AC42-D2CF19B7B02C}"/>
              </a:ext>
            </a:extLst>
          </p:cNvPr>
          <p:cNvSpPr>
            <a:spLocks noGrp="1"/>
          </p:cNvSpPr>
          <p:nvPr>
            <p:ph type="title"/>
          </p:nvPr>
        </p:nvSpPr>
        <p:spPr>
          <a:xfrm>
            <a:off x="750430" y="381000"/>
            <a:ext cx="10678142" cy="1325563"/>
          </a:xfrm>
        </p:spPr>
        <p:txBody>
          <a:bodyPr lIns="0" anchor="b">
            <a:noAutofit/>
          </a:bodyPr>
          <a:lstStyle>
            <a:lvl1pPr>
              <a:defRPr sz="4800" b="1">
                <a:latin typeface="+mj-lt"/>
              </a:defRPr>
            </a:lvl1pPr>
          </a:lstStyle>
          <a:p>
            <a:r>
              <a:rPr lang="en-US"/>
              <a:t>Click to edit Master title style</a:t>
            </a:r>
            <a:endParaRPr lang="en-US" dirty="0"/>
          </a:p>
        </p:txBody>
      </p:sp>
      <p:sp>
        <p:nvSpPr>
          <p:cNvPr id="6" name="Picture Placeholder 23">
            <a:extLst>
              <a:ext uri="{FF2B5EF4-FFF2-40B4-BE49-F238E27FC236}">
                <a16:creationId xmlns:a16="http://schemas.microsoft.com/office/drawing/2014/main" id="{5E48B363-63E8-4F17-842B-53AD935A6529}"/>
              </a:ext>
            </a:extLst>
          </p:cNvPr>
          <p:cNvSpPr>
            <a:spLocks noGrp="1"/>
          </p:cNvSpPr>
          <p:nvPr>
            <p:ph type="pic" sz="quarter" idx="13"/>
          </p:nvPr>
        </p:nvSpPr>
        <p:spPr>
          <a:xfrm>
            <a:off x="750429" y="2068734"/>
            <a:ext cx="904987" cy="905641"/>
          </a:xfrm>
        </p:spPr>
        <p:txBody>
          <a:bodyPr>
            <a:noAutofit/>
          </a:bodyPr>
          <a:lstStyle>
            <a:lvl1pPr marL="0" indent="0">
              <a:buNone/>
              <a:defRPr sz="1400">
                <a:solidFill>
                  <a:schemeClr val="tx1"/>
                </a:solidFill>
              </a:defRPr>
            </a:lvl1pPr>
          </a:lstStyle>
          <a:p>
            <a:r>
              <a:rPr lang="en-US" dirty="0"/>
              <a:t>Click icon to add picture</a:t>
            </a:r>
          </a:p>
        </p:txBody>
      </p:sp>
      <p:sp>
        <p:nvSpPr>
          <p:cNvPr id="31" name="Text Placeholder 28">
            <a:extLst>
              <a:ext uri="{FF2B5EF4-FFF2-40B4-BE49-F238E27FC236}">
                <a16:creationId xmlns:a16="http://schemas.microsoft.com/office/drawing/2014/main" id="{1825005B-0520-EC49-9A5C-554CB700387B}"/>
              </a:ext>
            </a:extLst>
          </p:cNvPr>
          <p:cNvSpPr>
            <a:spLocks noGrp="1"/>
          </p:cNvSpPr>
          <p:nvPr>
            <p:ph type="body" sz="quarter" idx="17" hasCustomPrompt="1"/>
          </p:nvPr>
        </p:nvSpPr>
        <p:spPr>
          <a:xfrm>
            <a:off x="750430" y="299454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32" name="Text Placeholder 28">
            <a:extLst>
              <a:ext uri="{FF2B5EF4-FFF2-40B4-BE49-F238E27FC236}">
                <a16:creationId xmlns:a16="http://schemas.microsoft.com/office/drawing/2014/main" id="{B6697B92-AF89-2C46-BC1E-6CB47E8EA421}"/>
              </a:ext>
            </a:extLst>
          </p:cNvPr>
          <p:cNvSpPr>
            <a:spLocks noGrp="1"/>
          </p:cNvSpPr>
          <p:nvPr>
            <p:ph type="body" sz="quarter" idx="18" hasCustomPrompt="1"/>
          </p:nvPr>
        </p:nvSpPr>
        <p:spPr>
          <a:xfrm>
            <a:off x="750429" y="337979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33" name="Picture Placeholder 23">
            <a:extLst>
              <a:ext uri="{FF2B5EF4-FFF2-40B4-BE49-F238E27FC236}">
                <a16:creationId xmlns:a16="http://schemas.microsoft.com/office/drawing/2014/main" id="{FA9FEBB0-45F1-DF45-89C4-B343F8B20BA0}"/>
              </a:ext>
            </a:extLst>
          </p:cNvPr>
          <p:cNvSpPr>
            <a:spLocks noGrp="1"/>
          </p:cNvSpPr>
          <p:nvPr>
            <p:ph type="pic" sz="quarter" idx="28"/>
          </p:nvPr>
        </p:nvSpPr>
        <p:spPr>
          <a:xfrm>
            <a:off x="3549397" y="2068734"/>
            <a:ext cx="904987" cy="905641"/>
          </a:xfrm>
        </p:spPr>
        <p:txBody>
          <a:bodyPr>
            <a:noAutofit/>
          </a:bodyPr>
          <a:lstStyle>
            <a:lvl1pPr marL="0" indent="0">
              <a:buNone/>
              <a:defRPr sz="1400">
                <a:solidFill>
                  <a:schemeClr val="tx1"/>
                </a:solidFill>
              </a:defRPr>
            </a:lvl1pPr>
          </a:lstStyle>
          <a:p>
            <a:r>
              <a:rPr lang="en-US" dirty="0"/>
              <a:t>Click icon to add picture</a:t>
            </a:r>
          </a:p>
        </p:txBody>
      </p:sp>
      <p:sp>
        <p:nvSpPr>
          <p:cNvPr id="34" name="Text Placeholder 28">
            <a:extLst>
              <a:ext uri="{FF2B5EF4-FFF2-40B4-BE49-F238E27FC236}">
                <a16:creationId xmlns:a16="http://schemas.microsoft.com/office/drawing/2014/main" id="{EF331731-A7FC-C245-A9C1-0B1A2E994DB6}"/>
              </a:ext>
            </a:extLst>
          </p:cNvPr>
          <p:cNvSpPr>
            <a:spLocks noGrp="1"/>
          </p:cNvSpPr>
          <p:nvPr>
            <p:ph type="body" sz="quarter" idx="29" hasCustomPrompt="1"/>
          </p:nvPr>
        </p:nvSpPr>
        <p:spPr>
          <a:xfrm>
            <a:off x="3549398" y="299454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35" name="Text Placeholder 28">
            <a:extLst>
              <a:ext uri="{FF2B5EF4-FFF2-40B4-BE49-F238E27FC236}">
                <a16:creationId xmlns:a16="http://schemas.microsoft.com/office/drawing/2014/main" id="{313B974E-E762-EE48-B2DF-C8F10DF73444}"/>
              </a:ext>
            </a:extLst>
          </p:cNvPr>
          <p:cNvSpPr>
            <a:spLocks noGrp="1"/>
          </p:cNvSpPr>
          <p:nvPr>
            <p:ph type="body" sz="quarter" idx="30" hasCustomPrompt="1"/>
          </p:nvPr>
        </p:nvSpPr>
        <p:spPr>
          <a:xfrm>
            <a:off x="3549397" y="337979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36" name="Picture Placeholder 23">
            <a:extLst>
              <a:ext uri="{FF2B5EF4-FFF2-40B4-BE49-F238E27FC236}">
                <a16:creationId xmlns:a16="http://schemas.microsoft.com/office/drawing/2014/main" id="{8BA62E8C-79E6-D245-B706-FFB1E051B2D6}"/>
              </a:ext>
            </a:extLst>
          </p:cNvPr>
          <p:cNvSpPr>
            <a:spLocks noGrp="1"/>
          </p:cNvSpPr>
          <p:nvPr>
            <p:ph type="pic" sz="quarter" idx="31"/>
          </p:nvPr>
        </p:nvSpPr>
        <p:spPr>
          <a:xfrm>
            <a:off x="6348367" y="2068734"/>
            <a:ext cx="904987" cy="905641"/>
          </a:xfrm>
        </p:spPr>
        <p:txBody>
          <a:bodyPr>
            <a:noAutofit/>
          </a:bodyPr>
          <a:lstStyle>
            <a:lvl1pPr marL="0" indent="0">
              <a:buNone/>
              <a:defRPr sz="1400">
                <a:solidFill>
                  <a:schemeClr val="tx1"/>
                </a:solidFill>
              </a:defRPr>
            </a:lvl1pPr>
          </a:lstStyle>
          <a:p>
            <a:r>
              <a:rPr lang="en-US" dirty="0"/>
              <a:t>Click icon to add picture</a:t>
            </a:r>
          </a:p>
        </p:txBody>
      </p:sp>
      <p:sp>
        <p:nvSpPr>
          <p:cNvPr id="37" name="Text Placeholder 28">
            <a:extLst>
              <a:ext uri="{FF2B5EF4-FFF2-40B4-BE49-F238E27FC236}">
                <a16:creationId xmlns:a16="http://schemas.microsoft.com/office/drawing/2014/main" id="{4199EE50-5386-0446-8ADA-23C1B0D6EA4F}"/>
              </a:ext>
            </a:extLst>
          </p:cNvPr>
          <p:cNvSpPr>
            <a:spLocks noGrp="1"/>
          </p:cNvSpPr>
          <p:nvPr>
            <p:ph type="body" sz="quarter" idx="32" hasCustomPrompt="1"/>
          </p:nvPr>
        </p:nvSpPr>
        <p:spPr>
          <a:xfrm>
            <a:off x="6348368" y="299454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38" name="Text Placeholder 28">
            <a:extLst>
              <a:ext uri="{FF2B5EF4-FFF2-40B4-BE49-F238E27FC236}">
                <a16:creationId xmlns:a16="http://schemas.microsoft.com/office/drawing/2014/main" id="{478AB5CA-B5A5-934D-BF51-1485953A703D}"/>
              </a:ext>
            </a:extLst>
          </p:cNvPr>
          <p:cNvSpPr>
            <a:spLocks noGrp="1"/>
          </p:cNvSpPr>
          <p:nvPr>
            <p:ph type="body" sz="quarter" idx="33" hasCustomPrompt="1"/>
          </p:nvPr>
        </p:nvSpPr>
        <p:spPr>
          <a:xfrm>
            <a:off x="6348367" y="337979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39" name="Picture Placeholder 23">
            <a:extLst>
              <a:ext uri="{FF2B5EF4-FFF2-40B4-BE49-F238E27FC236}">
                <a16:creationId xmlns:a16="http://schemas.microsoft.com/office/drawing/2014/main" id="{3D78BE06-1FC7-3C43-BD15-F4137B564B58}"/>
              </a:ext>
            </a:extLst>
          </p:cNvPr>
          <p:cNvSpPr>
            <a:spLocks noGrp="1"/>
          </p:cNvSpPr>
          <p:nvPr>
            <p:ph type="pic" sz="quarter" idx="34"/>
          </p:nvPr>
        </p:nvSpPr>
        <p:spPr>
          <a:xfrm>
            <a:off x="9147335" y="2068734"/>
            <a:ext cx="904987" cy="905641"/>
          </a:xfrm>
        </p:spPr>
        <p:txBody>
          <a:bodyPr>
            <a:noAutofit/>
          </a:bodyPr>
          <a:lstStyle>
            <a:lvl1pPr marL="0" indent="0">
              <a:buNone/>
              <a:defRPr sz="1400">
                <a:solidFill>
                  <a:schemeClr val="tx1"/>
                </a:solidFill>
              </a:defRPr>
            </a:lvl1pPr>
          </a:lstStyle>
          <a:p>
            <a:r>
              <a:rPr lang="en-US" dirty="0"/>
              <a:t>Click icon to add picture</a:t>
            </a:r>
          </a:p>
        </p:txBody>
      </p:sp>
      <p:sp>
        <p:nvSpPr>
          <p:cNvPr id="40" name="Text Placeholder 28">
            <a:extLst>
              <a:ext uri="{FF2B5EF4-FFF2-40B4-BE49-F238E27FC236}">
                <a16:creationId xmlns:a16="http://schemas.microsoft.com/office/drawing/2014/main" id="{14F01FCC-4797-0343-8739-20331C751C18}"/>
              </a:ext>
            </a:extLst>
          </p:cNvPr>
          <p:cNvSpPr>
            <a:spLocks noGrp="1"/>
          </p:cNvSpPr>
          <p:nvPr>
            <p:ph type="body" sz="quarter" idx="35" hasCustomPrompt="1"/>
          </p:nvPr>
        </p:nvSpPr>
        <p:spPr>
          <a:xfrm>
            <a:off x="9147336" y="299454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41" name="Text Placeholder 28">
            <a:extLst>
              <a:ext uri="{FF2B5EF4-FFF2-40B4-BE49-F238E27FC236}">
                <a16:creationId xmlns:a16="http://schemas.microsoft.com/office/drawing/2014/main" id="{33FBE6CA-EC7A-1A4B-ADA3-6B78F2DE09C2}"/>
              </a:ext>
            </a:extLst>
          </p:cNvPr>
          <p:cNvSpPr>
            <a:spLocks noGrp="1"/>
          </p:cNvSpPr>
          <p:nvPr>
            <p:ph type="body" sz="quarter" idx="36" hasCustomPrompt="1"/>
          </p:nvPr>
        </p:nvSpPr>
        <p:spPr>
          <a:xfrm>
            <a:off x="9147335" y="337979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42" name="Picture Placeholder 23">
            <a:extLst>
              <a:ext uri="{FF2B5EF4-FFF2-40B4-BE49-F238E27FC236}">
                <a16:creationId xmlns:a16="http://schemas.microsoft.com/office/drawing/2014/main" id="{6DD7CCE4-AD48-B64F-909E-F88961FBDFC5}"/>
              </a:ext>
            </a:extLst>
          </p:cNvPr>
          <p:cNvSpPr>
            <a:spLocks noGrp="1"/>
          </p:cNvSpPr>
          <p:nvPr>
            <p:ph type="pic" sz="quarter" idx="37"/>
          </p:nvPr>
        </p:nvSpPr>
        <p:spPr>
          <a:xfrm>
            <a:off x="750429" y="4118551"/>
            <a:ext cx="904987" cy="905641"/>
          </a:xfrm>
        </p:spPr>
        <p:txBody>
          <a:bodyPr>
            <a:noAutofit/>
          </a:bodyPr>
          <a:lstStyle>
            <a:lvl1pPr marL="0" indent="0">
              <a:buNone/>
              <a:defRPr sz="1400">
                <a:solidFill>
                  <a:schemeClr val="tx1"/>
                </a:solidFill>
              </a:defRPr>
            </a:lvl1pPr>
          </a:lstStyle>
          <a:p>
            <a:r>
              <a:rPr lang="en-US" dirty="0"/>
              <a:t>Click icon to add picture</a:t>
            </a:r>
          </a:p>
        </p:txBody>
      </p:sp>
      <p:sp>
        <p:nvSpPr>
          <p:cNvPr id="43" name="Text Placeholder 28">
            <a:extLst>
              <a:ext uri="{FF2B5EF4-FFF2-40B4-BE49-F238E27FC236}">
                <a16:creationId xmlns:a16="http://schemas.microsoft.com/office/drawing/2014/main" id="{C076E7E2-3D95-EA47-BF86-444615F1F141}"/>
              </a:ext>
            </a:extLst>
          </p:cNvPr>
          <p:cNvSpPr>
            <a:spLocks noGrp="1"/>
          </p:cNvSpPr>
          <p:nvPr>
            <p:ph type="body" sz="quarter" idx="38" hasCustomPrompt="1"/>
          </p:nvPr>
        </p:nvSpPr>
        <p:spPr>
          <a:xfrm>
            <a:off x="750430" y="5044362"/>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44" name="Text Placeholder 28">
            <a:extLst>
              <a:ext uri="{FF2B5EF4-FFF2-40B4-BE49-F238E27FC236}">
                <a16:creationId xmlns:a16="http://schemas.microsoft.com/office/drawing/2014/main" id="{612499D2-373C-3940-97A5-FCA8B245BE45}"/>
              </a:ext>
            </a:extLst>
          </p:cNvPr>
          <p:cNvSpPr>
            <a:spLocks noGrp="1"/>
          </p:cNvSpPr>
          <p:nvPr>
            <p:ph type="body" sz="quarter" idx="39" hasCustomPrompt="1"/>
          </p:nvPr>
        </p:nvSpPr>
        <p:spPr>
          <a:xfrm>
            <a:off x="750429" y="5429608"/>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45" name="Picture Placeholder 23">
            <a:extLst>
              <a:ext uri="{FF2B5EF4-FFF2-40B4-BE49-F238E27FC236}">
                <a16:creationId xmlns:a16="http://schemas.microsoft.com/office/drawing/2014/main" id="{24B34D6D-4F7E-3942-B8D7-9970BDE53C10}"/>
              </a:ext>
            </a:extLst>
          </p:cNvPr>
          <p:cNvSpPr>
            <a:spLocks noGrp="1"/>
          </p:cNvSpPr>
          <p:nvPr>
            <p:ph type="pic" sz="quarter" idx="40"/>
          </p:nvPr>
        </p:nvSpPr>
        <p:spPr>
          <a:xfrm>
            <a:off x="3549397" y="4118551"/>
            <a:ext cx="904987" cy="905641"/>
          </a:xfrm>
        </p:spPr>
        <p:txBody>
          <a:bodyPr>
            <a:noAutofit/>
          </a:bodyPr>
          <a:lstStyle>
            <a:lvl1pPr marL="0" indent="0">
              <a:buNone/>
              <a:defRPr sz="1400">
                <a:solidFill>
                  <a:schemeClr val="tx1"/>
                </a:solidFill>
              </a:defRPr>
            </a:lvl1pPr>
          </a:lstStyle>
          <a:p>
            <a:r>
              <a:rPr lang="en-US" dirty="0"/>
              <a:t>Click icon to add picture</a:t>
            </a:r>
          </a:p>
        </p:txBody>
      </p:sp>
      <p:sp>
        <p:nvSpPr>
          <p:cNvPr id="46" name="Text Placeholder 28">
            <a:extLst>
              <a:ext uri="{FF2B5EF4-FFF2-40B4-BE49-F238E27FC236}">
                <a16:creationId xmlns:a16="http://schemas.microsoft.com/office/drawing/2014/main" id="{D34EDB1D-7E85-D242-B6AE-F6D6907D325A}"/>
              </a:ext>
            </a:extLst>
          </p:cNvPr>
          <p:cNvSpPr>
            <a:spLocks noGrp="1"/>
          </p:cNvSpPr>
          <p:nvPr>
            <p:ph type="body" sz="quarter" idx="41" hasCustomPrompt="1"/>
          </p:nvPr>
        </p:nvSpPr>
        <p:spPr>
          <a:xfrm>
            <a:off x="3549398" y="5044362"/>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47" name="Text Placeholder 28">
            <a:extLst>
              <a:ext uri="{FF2B5EF4-FFF2-40B4-BE49-F238E27FC236}">
                <a16:creationId xmlns:a16="http://schemas.microsoft.com/office/drawing/2014/main" id="{3E3BFFF0-114B-6D42-B5E0-8020AC2E26BF}"/>
              </a:ext>
            </a:extLst>
          </p:cNvPr>
          <p:cNvSpPr>
            <a:spLocks noGrp="1"/>
          </p:cNvSpPr>
          <p:nvPr>
            <p:ph type="body" sz="quarter" idx="42" hasCustomPrompt="1"/>
          </p:nvPr>
        </p:nvSpPr>
        <p:spPr>
          <a:xfrm>
            <a:off x="3549397" y="5429608"/>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48" name="Picture Placeholder 23">
            <a:extLst>
              <a:ext uri="{FF2B5EF4-FFF2-40B4-BE49-F238E27FC236}">
                <a16:creationId xmlns:a16="http://schemas.microsoft.com/office/drawing/2014/main" id="{EB4488EE-E854-724E-95AE-B9943EE249EA}"/>
              </a:ext>
            </a:extLst>
          </p:cNvPr>
          <p:cNvSpPr>
            <a:spLocks noGrp="1"/>
          </p:cNvSpPr>
          <p:nvPr>
            <p:ph type="pic" sz="quarter" idx="43"/>
          </p:nvPr>
        </p:nvSpPr>
        <p:spPr>
          <a:xfrm>
            <a:off x="6348367" y="4118551"/>
            <a:ext cx="904987" cy="905641"/>
          </a:xfrm>
        </p:spPr>
        <p:txBody>
          <a:bodyPr>
            <a:noAutofit/>
          </a:bodyPr>
          <a:lstStyle>
            <a:lvl1pPr marL="0" indent="0">
              <a:buNone/>
              <a:defRPr sz="1400">
                <a:solidFill>
                  <a:schemeClr val="tx1"/>
                </a:solidFill>
              </a:defRPr>
            </a:lvl1pPr>
          </a:lstStyle>
          <a:p>
            <a:r>
              <a:rPr lang="en-US" dirty="0"/>
              <a:t>Click icon to add picture</a:t>
            </a:r>
          </a:p>
        </p:txBody>
      </p:sp>
      <p:sp>
        <p:nvSpPr>
          <p:cNvPr id="49" name="Text Placeholder 28">
            <a:extLst>
              <a:ext uri="{FF2B5EF4-FFF2-40B4-BE49-F238E27FC236}">
                <a16:creationId xmlns:a16="http://schemas.microsoft.com/office/drawing/2014/main" id="{C5551B4D-583E-D644-9069-EC096CE76F50}"/>
              </a:ext>
            </a:extLst>
          </p:cNvPr>
          <p:cNvSpPr>
            <a:spLocks noGrp="1"/>
          </p:cNvSpPr>
          <p:nvPr>
            <p:ph type="body" sz="quarter" idx="44" hasCustomPrompt="1"/>
          </p:nvPr>
        </p:nvSpPr>
        <p:spPr>
          <a:xfrm>
            <a:off x="6348368" y="5044362"/>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50" name="Text Placeholder 28">
            <a:extLst>
              <a:ext uri="{FF2B5EF4-FFF2-40B4-BE49-F238E27FC236}">
                <a16:creationId xmlns:a16="http://schemas.microsoft.com/office/drawing/2014/main" id="{E30C4783-1643-2243-BB4F-E99E04D9216B}"/>
              </a:ext>
            </a:extLst>
          </p:cNvPr>
          <p:cNvSpPr>
            <a:spLocks noGrp="1"/>
          </p:cNvSpPr>
          <p:nvPr>
            <p:ph type="body" sz="quarter" idx="45" hasCustomPrompt="1"/>
          </p:nvPr>
        </p:nvSpPr>
        <p:spPr>
          <a:xfrm>
            <a:off x="6348367" y="5429608"/>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51" name="Picture Placeholder 23">
            <a:extLst>
              <a:ext uri="{FF2B5EF4-FFF2-40B4-BE49-F238E27FC236}">
                <a16:creationId xmlns:a16="http://schemas.microsoft.com/office/drawing/2014/main" id="{7BBADCE0-02E8-3249-8CBA-17D3783DFE70}"/>
              </a:ext>
            </a:extLst>
          </p:cNvPr>
          <p:cNvSpPr>
            <a:spLocks noGrp="1"/>
          </p:cNvSpPr>
          <p:nvPr>
            <p:ph type="pic" sz="quarter" idx="46"/>
          </p:nvPr>
        </p:nvSpPr>
        <p:spPr>
          <a:xfrm>
            <a:off x="9147335" y="4118551"/>
            <a:ext cx="904987" cy="905641"/>
          </a:xfrm>
        </p:spPr>
        <p:txBody>
          <a:bodyPr>
            <a:noAutofit/>
          </a:bodyPr>
          <a:lstStyle>
            <a:lvl1pPr marL="0" indent="0">
              <a:buNone/>
              <a:defRPr sz="1400">
                <a:solidFill>
                  <a:schemeClr val="tx1"/>
                </a:solidFill>
              </a:defRPr>
            </a:lvl1pPr>
          </a:lstStyle>
          <a:p>
            <a:r>
              <a:rPr lang="en-US" dirty="0"/>
              <a:t>Click icon to add picture</a:t>
            </a:r>
          </a:p>
        </p:txBody>
      </p:sp>
      <p:sp>
        <p:nvSpPr>
          <p:cNvPr id="52" name="Text Placeholder 28">
            <a:extLst>
              <a:ext uri="{FF2B5EF4-FFF2-40B4-BE49-F238E27FC236}">
                <a16:creationId xmlns:a16="http://schemas.microsoft.com/office/drawing/2014/main" id="{8D294C40-97E4-FF4F-8A02-10FC7D0EE8B0}"/>
              </a:ext>
            </a:extLst>
          </p:cNvPr>
          <p:cNvSpPr>
            <a:spLocks noGrp="1"/>
          </p:cNvSpPr>
          <p:nvPr>
            <p:ph type="body" sz="quarter" idx="47" hasCustomPrompt="1"/>
          </p:nvPr>
        </p:nvSpPr>
        <p:spPr>
          <a:xfrm>
            <a:off x="9147336" y="5044362"/>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53" name="Text Placeholder 28">
            <a:extLst>
              <a:ext uri="{FF2B5EF4-FFF2-40B4-BE49-F238E27FC236}">
                <a16:creationId xmlns:a16="http://schemas.microsoft.com/office/drawing/2014/main" id="{8B38241F-01B5-574C-A827-67C6352C463C}"/>
              </a:ext>
            </a:extLst>
          </p:cNvPr>
          <p:cNvSpPr>
            <a:spLocks noGrp="1"/>
          </p:cNvSpPr>
          <p:nvPr>
            <p:ph type="body" sz="quarter" idx="48" hasCustomPrompt="1"/>
          </p:nvPr>
        </p:nvSpPr>
        <p:spPr>
          <a:xfrm>
            <a:off x="9147335" y="5429608"/>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18" name="Date Placeholder 17">
            <a:extLst>
              <a:ext uri="{FF2B5EF4-FFF2-40B4-BE49-F238E27FC236}">
                <a16:creationId xmlns:a16="http://schemas.microsoft.com/office/drawing/2014/main" id="{30445668-2DC5-E84C-8B16-922BC95F13F2}"/>
              </a:ext>
            </a:extLst>
          </p:cNvPr>
          <p:cNvSpPr>
            <a:spLocks noGrp="1"/>
          </p:cNvSpPr>
          <p:nvPr>
            <p:ph type="dt" sz="half" idx="25"/>
          </p:nvPr>
        </p:nvSpPr>
        <p:spPr/>
        <p:txBody>
          <a:bodyPr>
            <a:noAutofit/>
          </a:bodyPr>
          <a:lstStyle>
            <a:lvl1pPr>
              <a:defRPr>
                <a:solidFill>
                  <a:schemeClr val="accent3"/>
                </a:solidFill>
                <a:latin typeface="+mn-lt"/>
              </a:defRPr>
            </a:lvl1pPr>
          </a:lstStyle>
          <a:p>
            <a:endParaRPr lang="en-US" dirty="0"/>
          </a:p>
        </p:txBody>
      </p:sp>
      <p:sp>
        <p:nvSpPr>
          <p:cNvPr id="22" name="Footer Placeholder 21">
            <a:extLst>
              <a:ext uri="{FF2B5EF4-FFF2-40B4-BE49-F238E27FC236}">
                <a16:creationId xmlns:a16="http://schemas.microsoft.com/office/drawing/2014/main" id="{D9227732-A878-814C-8621-64ED1B2CCF9F}"/>
              </a:ext>
            </a:extLst>
          </p:cNvPr>
          <p:cNvSpPr>
            <a:spLocks noGrp="1"/>
          </p:cNvSpPr>
          <p:nvPr>
            <p:ph type="ftr" sz="quarter" idx="26"/>
          </p:nvPr>
        </p:nvSpPr>
        <p:spPr/>
        <p:txBody>
          <a:bodyPr>
            <a:noAutofit/>
          </a:bodyPr>
          <a:lstStyle>
            <a:lvl1pPr>
              <a:defRPr>
                <a:solidFill>
                  <a:schemeClr val="accent3"/>
                </a:solidFill>
                <a:latin typeface="+mn-lt"/>
              </a:defRPr>
            </a:lvl1pPr>
          </a:lstStyle>
          <a:p>
            <a:endParaRPr lang="en-US" dirty="0"/>
          </a:p>
        </p:txBody>
      </p:sp>
      <p:sp>
        <p:nvSpPr>
          <p:cNvPr id="23" name="Slide Number Placeholder 22">
            <a:extLst>
              <a:ext uri="{FF2B5EF4-FFF2-40B4-BE49-F238E27FC236}">
                <a16:creationId xmlns:a16="http://schemas.microsoft.com/office/drawing/2014/main" id="{CE9F02AC-6DFB-0C47-BC8E-4B0594007F33}"/>
              </a:ext>
            </a:extLst>
          </p:cNvPr>
          <p:cNvSpPr>
            <a:spLocks noGrp="1"/>
          </p:cNvSpPr>
          <p:nvPr>
            <p:ph type="sldNum" sz="quarter" idx="27"/>
          </p:nvPr>
        </p:nvSpPr>
        <p:spPr/>
        <p:txBody>
          <a:bodyPr>
            <a:noAutofit/>
          </a:bodyPr>
          <a:lstStyle>
            <a:lvl1pPr>
              <a:defRPr>
                <a:solidFill>
                  <a:schemeClr val="accent3"/>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005721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4A09A9-5501-47C1-A89A-A340965A2BE2}" type="slidenum">
              <a:rPr lang="en-US" smtClean="0"/>
              <a:pPr/>
              <a:t>‹#›</a:t>
            </a:fld>
            <a:endParaRPr lang="en-US" dirty="0"/>
          </a:p>
        </p:txBody>
      </p:sp>
      <p:sp>
        <p:nvSpPr>
          <p:cNvPr id="7" name="Freeform 3">
            <a:extLst>
              <a:ext uri="{FF2B5EF4-FFF2-40B4-BE49-F238E27FC236}">
                <a16:creationId xmlns:a16="http://schemas.microsoft.com/office/drawing/2014/main" id="{A3EB007D-8556-5211-A591-D39C16828F56}"/>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4">
            <a:extLst>
              <a:ext uri="{FF2B5EF4-FFF2-40B4-BE49-F238E27FC236}">
                <a16:creationId xmlns:a16="http://schemas.microsoft.com/office/drawing/2014/main" id="{CB538672-99B7-FBDC-D716-252E3CCD77C1}"/>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9" name="Freeform 5">
            <a:extLst>
              <a:ext uri="{FF2B5EF4-FFF2-40B4-BE49-F238E27FC236}">
                <a16:creationId xmlns:a16="http://schemas.microsoft.com/office/drawing/2014/main" id="{92FB93F5-6B4C-F055-C92F-B602A9B2E281}"/>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10" name="Group 9">
            <a:extLst>
              <a:ext uri="{FF2B5EF4-FFF2-40B4-BE49-F238E27FC236}">
                <a16:creationId xmlns:a16="http://schemas.microsoft.com/office/drawing/2014/main" id="{765A17D1-ECFA-1E06-4FAB-8788D8D943D3}"/>
              </a:ext>
            </a:extLst>
          </p:cNvPr>
          <p:cNvGrpSpPr/>
          <p:nvPr userDrawn="1"/>
        </p:nvGrpSpPr>
        <p:grpSpPr>
          <a:xfrm>
            <a:off x="8082092" y="5590903"/>
            <a:ext cx="1572380" cy="1267097"/>
            <a:chOff x="7413403" y="4976359"/>
            <a:chExt cx="2334986" cy="1881641"/>
          </a:xfrm>
        </p:grpSpPr>
        <p:sp>
          <p:nvSpPr>
            <p:cNvPr id="11" name="Freeform 6">
              <a:extLst>
                <a:ext uri="{FF2B5EF4-FFF2-40B4-BE49-F238E27FC236}">
                  <a16:creationId xmlns:a16="http://schemas.microsoft.com/office/drawing/2014/main" id="{6F6A606D-654B-6764-F564-58ECEC59A930}"/>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12" name="Freeform 7">
              <a:extLst>
                <a:ext uri="{FF2B5EF4-FFF2-40B4-BE49-F238E27FC236}">
                  <a16:creationId xmlns:a16="http://schemas.microsoft.com/office/drawing/2014/main" id="{C8171BB9-760B-B60C-FDC5-13C6F190FEA6}"/>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grpSp>
    </p:spTree>
    <p:extLst>
      <p:ext uri="{BB962C8B-B14F-4D97-AF65-F5344CB8AC3E}">
        <p14:creationId xmlns:p14="http://schemas.microsoft.com/office/powerpoint/2010/main" val="217022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6"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endParaRPr lang="en-US" dirty="0"/>
          </a:p>
        </p:txBody>
      </p:sp>
      <p:sp>
        <p:nvSpPr>
          <p:cNvPr id="5" name="Footer Placeholder 4"/>
          <p:cNvSpPr>
            <a:spLocks noGrp="1"/>
          </p:cNvSpPr>
          <p:nvPr>
            <p:ph type="ftr" sz="quarter" idx="11"/>
          </p:nvPr>
        </p:nvSpPr>
        <p:spPr>
          <a:xfrm>
            <a:off x="1453896" y="521208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2080"/>
            <a:ext cx="2112264" cy="228600"/>
          </a:xfrm>
        </p:spPr>
        <p:txBody>
          <a:bodyPr/>
          <a:lstStyle/>
          <a:p>
            <a:fld id="{294A09A9-5501-47C1-A89A-A340965A2BE2}" type="slidenum">
              <a:rPr lang="en-US" smtClean="0"/>
              <a:pPr/>
              <a:t>‹#›</a:t>
            </a:fld>
            <a:endParaRPr lang="en-US" dirty="0"/>
          </a:p>
        </p:txBody>
      </p:sp>
      <p:sp>
        <p:nvSpPr>
          <p:cNvPr id="7" name="Rectangle 6">
            <a:extLst>
              <a:ext uri="{FF2B5EF4-FFF2-40B4-BE49-F238E27FC236}">
                <a16:creationId xmlns:a16="http://schemas.microsoft.com/office/drawing/2014/main" id="{70081ABE-97D8-970F-6D34-3D817FD27096}"/>
              </a:ext>
            </a:extLst>
          </p:cNvPr>
          <p:cNvSpPr/>
          <p:nvPr userDrawn="1"/>
        </p:nvSpPr>
        <p:spPr>
          <a:xfrm>
            <a:off x="0" y="2286002"/>
            <a:ext cx="12208822"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11">
            <a:extLst>
              <a:ext uri="{FF2B5EF4-FFF2-40B4-BE49-F238E27FC236}">
                <a16:creationId xmlns:a16="http://schemas.microsoft.com/office/drawing/2014/main" id="{2633E14E-C325-DAA4-806D-D73635E2B8AF}"/>
              </a:ext>
            </a:extLst>
          </p:cNvPr>
          <p:cNvSpPr/>
          <p:nvPr userDrawn="1"/>
        </p:nvSpPr>
        <p:spPr>
          <a:xfrm flipH="1">
            <a:off x="8597718"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13">
            <a:extLst>
              <a:ext uri="{FF2B5EF4-FFF2-40B4-BE49-F238E27FC236}">
                <a16:creationId xmlns:a16="http://schemas.microsoft.com/office/drawing/2014/main" id="{CE5D59F3-8788-A3CD-3121-4471CA01BA51}"/>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Freeform 14">
            <a:extLst>
              <a:ext uri="{FF2B5EF4-FFF2-40B4-BE49-F238E27FC236}">
                <a16:creationId xmlns:a16="http://schemas.microsoft.com/office/drawing/2014/main" id="{3332B4C4-178B-CB8F-F534-25724E6BBB84}"/>
              </a:ext>
            </a:extLst>
          </p:cNvPr>
          <p:cNvSpPr/>
          <p:nvPr userDrawn="1"/>
        </p:nvSpPr>
        <p:spPr>
          <a:xfrm rot="5400000" flipH="1" flipV="1">
            <a:off x="10344100" y="438098"/>
            <a:ext cx="2285999" cy="1409801"/>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840929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068466304"/>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615967351"/>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625623509"/>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096866800"/>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6728" y="6227064"/>
            <a:ext cx="1463040" cy="256032"/>
          </a:xfrm>
        </p:spPr>
        <p:txBody>
          <a:bodyPr/>
          <a:lstStyle/>
          <a:p>
            <a:fld id="{294A09A9-5501-47C1-A89A-A340965A2BE2}" type="slidenum">
              <a:rPr lang="en-US" smtClean="0"/>
              <a:pPr/>
              <a:t>‹#›</a:t>
            </a:fld>
            <a:endParaRPr lang="en-US" dirty="0"/>
          </a:p>
        </p:txBody>
      </p:sp>
      <p:sp>
        <p:nvSpPr>
          <p:cNvPr id="12" name="Rectangle 11"/>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85201296"/>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56032"/>
          </a:xfrm>
        </p:spPr>
        <p:txBody>
          <a:bodyPr/>
          <a:lstStyle/>
          <a:p>
            <a:fld id="{294A09A9-5501-47C1-A89A-A340965A2BE2}" type="slidenum">
              <a:rPr lang="en-US" smtClean="0"/>
              <a:pPr/>
              <a:t>‹#›</a:t>
            </a:fld>
            <a:endParaRPr lang="en-US" dirty="0"/>
          </a:p>
        </p:txBody>
      </p:sp>
      <p:sp>
        <p:nvSpPr>
          <p:cNvPr id="10" name="Rectangle 9"/>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43897103"/>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294A09A9-5501-47C1-A89A-A340965A2BE2}" type="slidenum">
              <a:rPr lang="en-US" smtClean="0"/>
              <a:pPr/>
              <a:t>‹#›</a:t>
            </a:fld>
            <a:endParaRPr lang="en-US" dirty="0"/>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234856736"/>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651" r:id="rId12"/>
    <p:sldLayoutId id="2147483654" r:id="rId13"/>
    <p:sldLayoutId id="2147483658" r:id="rId14"/>
    <p:sldLayoutId id="2147483662" r:id="rId15"/>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2" Type="http://schemas.openxmlformats.org/officeDocument/2006/relationships/image" Target="../media/image7.COM"/><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mailto:Emilce.lawson@atriumhealth.org" TargetMode="External"/><Relationship Id="rId1" Type="http://schemas.openxmlformats.org/officeDocument/2006/relationships/slideLayout" Target="../slideLayouts/slideLayout1.xml"/><Relationship Id="rId4" Type="http://schemas.openxmlformats.org/officeDocument/2006/relationships/image" Target="../media/image10.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FB794243-47CB-42A9-93FC-1D2797161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11" name="Rectangle 13">
            <a:extLst>
              <a:ext uri="{FF2B5EF4-FFF2-40B4-BE49-F238E27FC236}">
                <a16:creationId xmlns:a16="http://schemas.microsoft.com/office/drawing/2014/main" id="{B57344CA-934B-496B-9212-0F8D6B2518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 y="-1"/>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5">
            <a:extLst>
              <a:ext uri="{FF2B5EF4-FFF2-40B4-BE49-F238E27FC236}">
                <a16:creationId xmlns:a16="http://schemas.microsoft.com/office/drawing/2014/main" id="{155CF118-AE35-480F-8226-BBA565334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7" y="643464"/>
            <a:ext cx="6269159" cy="5571072"/>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5" name="Rectangle 17">
            <a:extLst>
              <a:ext uri="{FF2B5EF4-FFF2-40B4-BE49-F238E27FC236}">
                <a16:creationId xmlns:a16="http://schemas.microsoft.com/office/drawing/2014/main" id="{58C1BCE1-FFBB-4798-BBF8-82D9542290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16" y="809244"/>
            <a:ext cx="5943600" cy="523951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51DF3D98-3C30-4CFC-8643-C81E829C8C25}"/>
              </a:ext>
            </a:extLst>
          </p:cNvPr>
          <p:cNvSpPr>
            <a:spLocks noGrp="1"/>
          </p:cNvSpPr>
          <p:nvPr>
            <p:ph type="ctrTitle"/>
          </p:nvPr>
        </p:nvSpPr>
        <p:spPr>
          <a:xfrm>
            <a:off x="1243632" y="1559768"/>
            <a:ext cx="5068568" cy="3135379"/>
          </a:xfrm>
        </p:spPr>
        <p:txBody>
          <a:bodyPr>
            <a:normAutofit/>
          </a:bodyPr>
          <a:lstStyle/>
          <a:p>
            <a:r>
              <a:rPr lang="en-US" sz="6000" dirty="0">
                <a:solidFill>
                  <a:srgbClr val="002060"/>
                </a:solidFill>
              </a:rPr>
              <a:t>Legal Liability in Nursing</a:t>
            </a:r>
          </a:p>
        </p:txBody>
      </p:sp>
      <p:sp>
        <p:nvSpPr>
          <p:cNvPr id="3" name="Subtitle 2">
            <a:extLst>
              <a:ext uri="{FF2B5EF4-FFF2-40B4-BE49-F238E27FC236}">
                <a16:creationId xmlns:a16="http://schemas.microsoft.com/office/drawing/2014/main" id="{A068D447-28D3-4F5F-B2DC-FD67E9015868}"/>
              </a:ext>
            </a:extLst>
          </p:cNvPr>
          <p:cNvSpPr>
            <a:spLocks noGrp="1"/>
          </p:cNvSpPr>
          <p:nvPr>
            <p:ph type="subTitle" idx="1"/>
          </p:nvPr>
        </p:nvSpPr>
        <p:spPr>
          <a:xfrm>
            <a:off x="1243633" y="4708186"/>
            <a:ext cx="5068567" cy="797089"/>
          </a:xfrm>
        </p:spPr>
        <p:txBody>
          <a:bodyPr>
            <a:normAutofit/>
          </a:bodyPr>
          <a:lstStyle/>
          <a:p>
            <a:pPr>
              <a:spcAft>
                <a:spcPts val="600"/>
              </a:spcAft>
            </a:pPr>
            <a:r>
              <a:rPr lang="en-US" b="1" dirty="0">
                <a:solidFill>
                  <a:srgbClr val="002060"/>
                </a:solidFill>
              </a:rPr>
              <a:t>Emi Lawson, Corporate Risk Manager</a:t>
            </a:r>
          </a:p>
          <a:p>
            <a:pPr>
              <a:spcAft>
                <a:spcPts val="600"/>
              </a:spcAft>
            </a:pPr>
            <a:r>
              <a:rPr lang="en-US" b="1" dirty="0">
                <a:solidFill>
                  <a:srgbClr val="002060"/>
                </a:solidFill>
              </a:rPr>
              <a:t>Atrium Health</a:t>
            </a:r>
          </a:p>
        </p:txBody>
      </p:sp>
      <p:sp>
        <p:nvSpPr>
          <p:cNvPr id="17" name="Rectangle 19">
            <a:extLst>
              <a:ext uri="{FF2B5EF4-FFF2-40B4-BE49-F238E27FC236}">
                <a16:creationId xmlns:a16="http://schemas.microsoft.com/office/drawing/2014/main" id="{00519B0D-9E05-4894-BACA-E3BF263E1F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7796"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2" name="Straight Connector 21">
            <a:extLst>
              <a:ext uri="{FF2B5EF4-FFF2-40B4-BE49-F238E27FC236}">
                <a16:creationId xmlns:a16="http://schemas.microsoft.com/office/drawing/2014/main" id="{7E5F7DD3-3222-41F0-86FE-7D4D5AC8F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932096" y="640855"/>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8138AA9-9380-4899-92BB-6D76E5895C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23736" y="640855"/>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3C50B7D-0388-4179-BEB3-9A67366E401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932096" y="1286150"/>
            <a:ext cx="1691640"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29666153-4849-4321-91EF-451270A615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055" y="0"/>
            <a:ext cx="4636008"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Stethoscope">
            <a:extLst>
              <a:ext uri="{FF2B5EF4-FFF2-40B4-BE49-F238E27FC236}">
                <a16:creationId xmlns:a16="http://schemas.microsoft.com/office/drawing/2014/main" id="{59E5ECD0-F60D-2F0C-FDE5-35A6B840A4D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99519" y="1755316"/>
            <a:ext cx="3357629" cy="3357629"/>
          </a:xfrm>
          <a:prstGeom prst="rect">
            <a:avLst/>
          </a:prstGeom>
        </p:spPr>
      </p:pic>
    </p:spTree>
    <p:extLst>
      <p:ext uri="{BB962C8B-B14F-4D97-AF65-F5344CB8AC3E}">
        <p14:creationId xmlns:p14="http://schemas.microsoft.com/office/powerpoint/2010/main" val="2259308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8A134-A7F2-EC6C-E0FF-2E0522F7C524}"/>
              </a:ext>
            </a:extLst>
          </p:cNvPr>
          <p:cNvSpPr>
            <a:spLocks noGrp="1"/>
          </p:cNvSpPr>
          <p:nvPr>
            <p:ph type="title"/>
          </p:nvPr>
        </p:nvSpPr>
        <p:spPr>
          <a:xfrm>
            <a:off x="1066800" y="642594"/>
            <a:ext cx="10058400" cy="313751"/>
          </a:xfrm>
        </p:spPr>
        <p:txBody>
          <a:bodyPr>
            <a:normAutofit fontScale="90000"/>
          </a:bodyPr>
          <a:lstStyle/>
          <a:p>
            <a:endParaRPr lang="en-US" dirty="0"/>
          </a:p>
        </p:txBody>
      </p:sp>
      <p:pic>
        <p:nvPicPr>
          <p:cNvPr id="3" name="Picture 2">
            <a:extLst>
              <a:ext uri="{FF2B5EF4-FFF2-40B4-BE49-F238E27FC236}">
                <a16:creationId xmlns:a16="http://schemas.microsoft.com/office/drawing/2014/main" id="{B469E9D4-65DB-5D8E-C4E3-D3F4F0DF561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0727" y="385894"/>
            <a:ext cx="11450972" cy="6082018"/>
          </a:xfrm>
          <a:prstGeom prst="rect">
            <a:avLst/>
          </a:prstGeom>
          <a:noFill/>
          <a:ln>
            <a:noFill/>
          </a:ln>
        </p:spPr>
      </p:pic>
    </p:spTree>
    <p:extLst>
      <p:ext uri="{BB962C8B-B14F-4D97-AF65-F5344CB8AC3E}">
        <p14:creationId xmlns:p14="http://schemas.microsoft.com/office/powerpoint/2010/main" val="1388235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B6389-2374-4677-B8BB-59410CCC32FD}"/>
              </a:ext>
            </a:extLst>
          </p:cNvPr>
          <p:cNvSpPr>
            <a:spLocks noGrp="1"/>
          </p:cNvSpPr>
          <p:nvPr>
            <p:ph type="title"/>
          </p:nvPr>
        </p:nvSpPr>
        <p:spPr>
          <a:xfrm>
            <a:off x="1008077" y="575482"/>
            <a:ext cx="10058400" cy="573810"/>
          </a:xfrm>
        </p:spPr>
        <p:txBody>
          <a:bodyPr>
            <a:normAutofit fontScale="90000"/>
          </a:bodyPr>
          <a:lstStyle/>
          <a:p>
            <a:r>
              <a:rPr lang="en-US" dirty="0">
                <a:solidFill>
                  <a:schemeClr val="accent5">
                    <a:lumMod val="50000"/>
                  </a:schemeClr>
                </a:solidFill>
              </a:rPr>
              <a:t>Risk Management Guidance</a:t>
            </a:r>
          </a:p>
        </p:txBody>
      </p:sp>
      <p:graphicFrame>
        <p:nvGraphicFramePr>
          <p:cNvPr id="6" name="Content Placeholder 3" descr="Timeline Placeholder ">
            <a:extLst>
              <a:ext uri="{FF2B5EF4-FFF2-40B4-BE49-F238E27FC236}">
                <a16:creationId xmlns:a16="http://schemas.microsoft.com/office/drawing/2014/main" id="{85168BDF-A0D9-4916-A9F9-41D8175A703C}"/>
              </a:ext>
            </a:extLst>
          </p:cNvPr>
          <p:cNvGraphicFramePr>
            <a:graphicFrameLocks noGrp="1" noChangeAspect="1"/>
          </p:cNvGraphicFramePr>
          <p:nvPr>
            <p:extLst>
              <p:ext uri="{D42A27DB-BD31-4B8C-83A1-F6EECF244321}">
                <p14:modId xmlns:p14="http://schemas.microsoft.com/office/powerpoint/2010/main" val="123793519"/>
              </p:ext>
            </p:extLst>
          </p:nvPr>
        </p:nvGraphicFramePr>
        <p:xfrm>
          <a:off x="928339" y="1496640"/>
          <a:ext cx="8808523" cy="38852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9C0179B5-0800-154F-80F6-614473C055BD}"/>
              </a:ext>
            </a:extLst>
          </p:cNvPr>
          <p:cNvSpPr txBox="1"/>
          <p:nvPr/>
        </p:nvSpPr>
        <p:spPr>
          <a:xfrm>
            <a:off x="1643455" y="2011910"/>
            <a:ext cx="318360" cy="646331"/>
          </a:xfrm>
          <a:prstGeom prst="rect">
            <a:avLst/>
          </a:prstGeom>
          <a:noFill/>
        </p:spPr>
        <p:txBody>
          <a:bodyPr wrap="square" rtlCol="0">
            <a:spAutoFit/>
          </a:bodyPr>
          <a:lstStyle/>
          <a:p>
            <a:pPr algn="ctr"/>
            <a:r>
              <a:rPr lang="en-US" sz="3600" b="1" dirty="0">
                <a:solidFill>
                  <a:schemeClr val="bg1"/>
                </a:solidFill>
                <a:latin typeface="Tenorite" pitchFamily="2" charset="0"/>
              </a:rPr>
              <a:t>1</a:t>
            </a:r>
          </a:p>
        </p:txBody>
      </p:sp>
      <p:sp>
        <p:nvSpPr>
          <p:cNvPr id="7" name="TextBox 6">
            <a:extLst>
              <a:ext uri="{FF2B5EF4-FFF2-40B4-BE49-F238E27FC236}">
                <a16:creationId xmlns:a16="http://schemas.microsoft.com/office/drawing/2014/main" id="{B468C313-80C0-8840-8702-F1084174C592}"/>
              </a:ext>
            </a:extLst>
          </p:cNvPr>
          <p:cNvSpPr txBox="1"/>
          <p:nvPr/>
        </p:nvSpPr>
        <p:spPr>
          <a:xfrm>
            <a:off x="3254757" y="1894464"/>
            <a:ext cx="318360" cy="646331"/>
          </a:xfrm>
          <a:prstGeom prst="rect">
            <a:avLst/>
          </a:prstGeom>
          <a:noFill/>
        </p:spPr>
        <p:txBody>
          <a:bodyPr wrap="square" rtlCol="0">
            <a:spAutoFit/>
          </a:bodyPr>
          <a:lstStyle/>
          <a:p>
            <a:pPr algn="ctr"/>
            <a:r>
              <a:rPr lang="en-US" sz="3600" b="1" dirty="0">
                <a:solidFill>
                  <a:schemeClr val="bg1"/>
                </a:solidFill>
                <a:latin typeface="Tenorite" pitchFamily="2" charset="0"/>
              </a:rPr>
              <a:t>2</a:t>
            </a:r>
          </a:p>
        </p:txBody>
      </p:sp>
      <p:sp>
        <p:nvSpPr>
          <p:cNvPr id="8" name="TextBox 7">
            <a:extLst>
              <a:ext uri="{FF2B5EF4-FFF2-40B4-BE49-F238E27FC236}">
                <a16:creationId xmlns:a16="http://schemas.microsoft.com/office/drawing/2014/main" id="{4E863C6B-1856-BC43-A090-B182EAB34EB8}"/>
              </a:ext>
            </a:extLst>
          </p:cNvPr>
          <p:cNvSpPr txBox="1"/>
          <p:nvPr/>
        </p:nvSpPr>
        <p:spPr>
          <a:xfrm>
            <a:off x="5185157" y="1894464"/>
            <a:ext cx="318360" cy="646331"/>
          </a:xfrm>
          <a:prstGeom prst="rect">
            <a:avLst/>
          </a:prstGeom>
          <a:noFill/>
        </p:spPr>
        <p:txBody>
          <a:bodyPr wrap="square" rtlCol="0">
            <a:spAutoFit/>
          </a:bodyPr>
          <a:lstStyle/>
          <a:p>
            <a:pPr algn="ctr"/>
            <a:r>
              <a:rPr lang="en-US" sz="3600" b="1" dirty="0">
                <a:solidFill>
                  <a:schemeClr val="bg1"/>
                </a:solidFill>
                <a:latin typeface="Tenorite" pitchFamily="2" charset="0"/>
              </a:rPr>
              <a:t>3</a:t>
            </a:r>
          </a:p>
        </p:txBody>
      </p:sp>
      <p:sp>
        <p:nvSpPr>
          <p:cNvPr id="9" name="TextBox 8">
            <a:extLst>
              <a:ext uri="{FF2B5EF4-FFF2-40B4-BE49-F238E27FC236}">
                <a16:creationId xmlns:a16="http://schemas.microsoft.com/office/drawing/2014/main" id="{3AE770E3-D227-CD4E-83C4-44744E774884}"/>
              </a:ext>
            </a:extLst>
          </p:cNvPr>
          <p:cNvSpPr txBox="1"/>
          <p:nvPr/>
        </p:nvSpPr>
        <p:spPr>
          <a:xfrm>
            <a:off x="6802540" y="1894464"/>
            <a:ext cx="631377" cy="646331"/>
          </a:xfrm>
          <a:prstGeom prst="rect">
            <a:avLst/>
          </a:prstGeom>
          <a:noFill/>
        </p:spPr>
        <p:txBody>
          <a:bodyPr wrap="square" rtlCol="0">
            <a:spAutoFit/>
          </a:bodyPr>
          <a:lstStyle/>
          <a:p>
            <a:pPr algn="ctr"/>
            <a:r>
              <a:rPr lang="en-US" sz="3600" b="1" dirty="0">
                <a:solidFill>
                  <a:schemeClr val="bg1"/>
                </a:solidFill>
                <a:latin typeface="Tenorite" pitchFamily="2" charset="0"/>
              </a:rPr>
              <a:t>4</a:t>
            </a:r>
          </a:p>
        </p:txBody>
      </p:sp>
      <p:sp>
        <p:nvSpPr>
          <p:cNvPr id="10" name="TextBox 9">
            <a:extLst>
              <a:ext uri="{FF2B5EF4-FFF2-40B4-BE49-F238E27FC236}">
                <a16:creationId xmlns:a16="http://schemas.microsoft.com/office/drawing/2014/main" id="{10C47546-62E7-304A-8631-60D9B8E543BE}"/>
              </a:ext>
            </a:extLst>
          </p:cNvPr>
          <p:cNvSpPr txBox="1"/>
          <p:nvPr/>
        </p:nvSpPr>
        <p:spPr>
          <a:xfrm>
            <a:off x="8732940" y="1894464"/>
            <a:ext cx="313018" cy="646331"/>
          </a:xfrm>
          <a:prstGeom prst="rect">
            <a:avLst/>
          </a:prstGeom>
          <a:noFill/>
        </p:spPr>
        <p:txBody>
          <a:bodyPr wrap="square" rtlCol="0">
            <a:spAutoFit/>
          </a:bodyPr>
          <a:lstStyle/>
          <a:p>
            <a:pPr algn="ctr"/>
            <a:r>
              <a:rPr lang="en-US" sz="3600" b="1" dirty="0">
                <a:solidFill>
                  <a:schemeClr val="bg1"/>
                </a:solidFill>
                <a:latin typeface="Tenorite" pitchFamily="2" charset="0"/>
              </a:rPr>
              <a:t>5</a:t>
            </a:r>
          </a:p>
        </p:txBody>
      </p:sp>
    </p:spTree>
    <p:extLst>
      <p:ext uri="{BB962C8B-B14F-4D97-AF65-F5344CB8AC3E}">
        <p14:creationId xmlns:p14="http://schemas.microsoft.com/office/powerpoint/2010/main" val="7002092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7">
            <a:extLst>
              <a:ext uri="{FF2B5EF4-FFF2-40B4-BE49-F238E27FC236}">
                <a16:creationId xmlns:a16="http://schemas.microsoft.com/office/drawing/2014/main" id="{384B5FFB-E400-49F0-8153-75622C96F4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9">
            <a:extLst>
              <a:ext uri="{FF2B5EF4-FFF2-40B4-BE49-F238E27FC236}">
                <a16:creationId xmlns:a16="http://schemas.microsoft.com/office/drawing/2014/main" id="{C9E734E7-3EBF-463F-9D80-2668EE36A7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34" name="Rectangle 11">
            <a:extLst>
              <a:ext uri="{FF2B5EF4-FFF2-40B4-BE49-F238E27FC236}">
                <a16:creationId xmlns:a16="http://schemas.microsoft.com/office/drawing/2014/main" id="{44685F97-04E2-4F32-B20B-3CB5C4D1F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6" name="Rectangle 13">
            <a:extLst>
              <a:ext uri="{FF2B5EF4-FFF2-40B4-BE49-F238E27FC236}">
                <a16:creationId xmlns:a16="http://schemas.microsoft.com/office/drawing/2014/main" id="{457F0196-A6E1-4D1C-B47F-8CF95D7596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7" name="Group 15">
            <a:extLst>
              <a:ext uri="{FF2B5EF4-FFF2-40B4-BE49-F238E27FC236}">
                <a16:creationId xmlns:a16="http://schemas.microsoft.com/office/drawing/2014/main" id="{521404AE-4400-43A1-94EC-16F37AE015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17" name="Straight Connector 16">
              <a:extLst>
                <a:ext uri="{FF2B5EF4-FFF2-40B4-BE49-F238E27FC236}">
                  <a16:creationId xmlns:a16="http://schemas.microsoft.com/office/drawing/2014/main" id="{96CF6F17-8CCC-492C-A2CB-97CCBF7CBB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93A3195-94A6-4E0A-BE4A-12564DAEE20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91373ED-58A8-4EEA-959E-7BD3C97B150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useBgFill="1">
        <p:nvSpPr>
          <p:cNvPr id="38" name="Rectangle 20">
            <a:extLst>
              <a:ext uri="{FF2B5EF4-FFF2-40B4-BE49-F238E27FC236}">
                <a16:creationId xmlns:a16="http://schemas.microsoft.com/office/drawing/2014/main" id="{6995F625-BE4F-4433-8290-5DF0E8589F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9" name="Rectangle 22">
            <a:extLst>
              <a:ext uri="{FF2B5EF4-FFF2-40B4-BE49-F238E27FC236}">
                <a16:creationId xmlns:a16="http://schemas.microsoft.com/office/drawing/2014/main" id="{E836677E-F83B-4FAB-8095-870076307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Rectangle 24">
            <a:extLst>
              <a:ext uri="{FF2B5EF4-FFF2-40B4-BE49-F238E27FC236}">
                <a16:creationId xmlns:a16="http://schemas.microsoft.com/office/drawing/2014/main" id="{655E224A-5F26-423E-949C-07A720F39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108" y="610955"/>
            <a:ext cx="10927784" cy="563609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41" name="Rectangle 26">
            <a:extLst>
              <a:ext uri="{FF2B5EF4-FFF2-40B4-BE49-F238E27FC236}">
                <a16:creationId xmlns:a16="http://schemas.microsoft.com/office/drawing/2014/main" id="{A6F1DA18-4CA4-40CF-9ACA-105D8373B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052" y="777240"/>
            <a:ext cx="10597896" cy="5303520"/>
          </a:xfrm>
          <a:prstGeom prst="rect">
            <a:avLst/>
          </a:prstGeom>
          <a:solidFill>
            <a:schemeClr val="bg1"/>
          </a:solid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42D1A202-23A3-4F3A-AA92-0172C8D2DA06}"/>
              </a:ext>
            </a:extLst>
          </p:cNvPr>
          <p:cNvSpPr>
            <a:spLocks noGrp="1"/>
          </p:cNvSpPr>
          <p:nvPr>
            <p:ph type="title"/>
          </p:nvPr>
        </p:nvSpPr>
        <p:spPr>
          <a:xfrm>
            <a:off x="1291270" y="1508273"/>
            <a:ext cx="9673306" cy="275456"/>
          </a:xfrm>
        </p:spPr>
        <p:txBody>
          <a:bodyPr vert="horz" lIns="91440" tIns="45720" rIns="91440" bIns="45720" rtlCol="0" anchor="ctr">
            <a:normAutofit fontScale="90000"/>
          </a:bodyPr>
          <a:lstStyle/>
          <a:p>
            <a:r>
              <a:rPr lang="en-US" dirty="0"/>
              <a:t> </a:t>
            </a:r>
          </a:p>
        </p:txBody>
      </p:sp>
      <p:sp>
        <p:nvSpPr>
          <p:cNvPr id="3" name="Content Placeholder 2">
            <a:extLst>
              <a:ext uri="{FF2B5EF4-FFF2-40B4-BE49-F238E27FC236}">
                <a16:creationId xmlns:a16="http://schemas.microsoft.com/office/drawing/2014/main" id="{7B943E7C-A74D-4CB3-844B-51917C88C95F}"/>
              </a:ext>
            </a:extLst>
          </p:cNvPr>
          <p:cNvSpPr>
            <a:spLocks noGrp="1"/>
          </p:cNvSpPr>
          <p:nvPr>
            <p:ph type="body" idx="1"/>
          </p:nvPr>
        </p:nvSpPr>
        <p:spPr>
          <a:xfrm>
            <a:off x="1260204" y="1583018"/>
            <a:ext cx="9673306" cy="4049298"/>
          </a:xfrm>
        </p:spPr>
        <p:txBody>
          <a:bodyPr vert="horz" lIns="91440" tIns="45720" rIns="91440" bIns="45720" rtlCol="0">
            <a:normAutofit/>
          </a:bodyPr>
          <a:lstStyle/>
          <a:p>
            <a:pPr>
              <a:lnSpc>
                <a:spcPct val="90000"/>
              </a:lnSpc>
              <a:spcBef>
                <a:spcPts val="0"/>
              </a:spcBef>
              <a:spcAft>
                <a:spcPts val="600"/>
              </a:spcAft>
            </a:pPr>
            <a:endParaRPr lang="en-US" sz="2000" b="1" i="0" u="none" strike="noStrike" spc="80" dirty="0">
              <a:solidFill>
                <a:schemeClr val="accent1">
                  <a:lumMod val="50000"/>
                </a:schemeClr>
              </a:solidFill>
            </a:endParaRPr>
          </a:p>
          <a:p>
            <a:pPr>
              <a:lnSpc>
                <a:spcPct val="90000"/>
              </a:lnSpc>
              <a:spcBef>
                <a:spcPts val="0"/>
              </a:spcBef>
              <a:spcAft>
                <a:spcPts val="600"/>
              </a:spcAft>
            </a:pPr>
            <a:r>
              <a:rPr lang="en-US" sz="2000" b="1" i="0" u="none" strike="noStrike" spc="80" dirty="0">
                <a:solidFill>
                  <a:schemeClr val="accent1">
                    <a:lumMod val="50000"/>
                  </a:schemeClr>
                </a:solidFill>
              </a:rPr>
              <a:t>CRIMINALIZATION OF MEDICAL ERRORS</a:t>
            </a:r>
            <a:endParaRPr lang="en-US" sz="2000" b="1" i="1" spc="80" dirty="0">
              <a:solidFill>
                <a:schemeClr val="accent1">
                  <a:lumMod val="50000"/>
                </a:schemeClr>
              </a:solidFill>
            </a:endParaRPr>
          </a:p>
          <a:p>
            <a:pPr>
              <a:lnSpc>
                <a:spcPct val="90000"/>
              </a:lnSpc>
              <a:spcBef>
                <a:spcPts val="0"/>
              </a:spcBef>
              <a:spcAft>
                <a:spcPts val="600"/>
              </a:spcAft>
            </a:pPr>
            <a:r>
              <a:rPr lang="en-US" sz="2000" b="1" i="1" u="none" strike="noStrike" spc="80" dirty="0">
                <a:solidFill>
                  <a:schemeClr val="accent1">
                    <a:lumMod val="50000"/>
                  </a:schemeClr>
                </a:solidFill>
              </a:rPr>
              <a:t>To Err Is Human</a:t>
            </a:r>
            <a:r>
              <a:rPr lang="en-US" sz="2000" b="1" i="0" u="none" strike="noStrike" spc="80" dirty="0">
                <a:solidFill>
                  <a:schemeClr val="accent1">
                    <a:lumMod val="50000"/>
                  </a:schemeClr>
                </a:solidFill>
              </a:rPr>
              <a:t>, we cannot punish our way to safer medical practices. </a:t>
            </a:r>
          </a:p>
          <a:p>
            <a:pPr>
              <a:lnSpc>
                <a:spcPct val="90000"/>
              </a:lnSpc>
              <a:spcBef>
                <a:spcPts val="0"/>
              </a:spcBef>
              <a:spcAft>
                <a:spcPts val="600"/>
              </a:spcAft>
            </a:pPr>
            <a:r>
              <a:rPr lang="en-US" sz="2000" b="1" i="0" u="none" strike="noStrike" spc="80" dirty="0">
                <a:solidFill>
                  <a:schemeClr val="accent1">
                    <a:lumMod val="50000"/>
                  </a:schemeClr>
                </a:solidFill>
              </a:rPr>
              <a:t>We must instead encourage nurses and physicians to report errors so we can</a:t>
            </a:r>
          </a:p>
          <a:p>
            <a:pPr>
              <a:lnSpc>
                <a:spcPct val="90000"/>
              </a:lnSpc>
              <a:spcBef>
                <a:spcPts val="0"/>
              </a:spcBef>
              <a:spcAft>
                <a:spcPts val="600"/>
              </a:spcAft>
            </a:pPr>
            <a:r>
              <a:rPr lang="en-US" sz="2000" b="1" i="0" u="none" strike="noStrike" spc="80" dirty="0">
                <a:solidFill>
                  <a:schemeClr val="accent1">
                    <a:lumMod val="50000"/>
                  </a:schemeClr>
                </a:solidFill>
              </a:rPr>
              <a:t>identify strategies to make sure they don’t happen again. </a:t>
            </a:r>
          </a:p>
          <a:p>
            <a:pPr>
              <a:lnSpc>
                <a:spcPct val="90000"/>
              </a:lnSpc>
              <a:spcBef>
                <a:spcPts val="0"/>
              </a:spcBef>
              <a:spcAft>
                <a:spcPts val="600"/>
              </a:spcAft>
            </a:pPr>
            <a:r>
              <a:rPr lang="en-US" sz="2000" b="1" i="0" u="none" strike="noStrike" spc="80" dirty="0">
                <a:solidFill>
                  <a:schemeClr val="accent1">
                    <a:lumMod val="50000"/>
                  </a:schemeClr>
                </a:solidFill>
              </a:rPr>
              <a:t>Criminal prosecutions for unintentional acts are the wrong approach.”*</a:t>
            </a:r>
          </a:p>
        </p:txBody>
      </p:sp>
      <p:sp>
        <p:nvSpPr>
          <p:cNvPr id="29" name="Rectangle 28">
            <a:extLst>
              <a:ext uri="{FF2B5EF4-FFF2-40B4-BE49-F238E27FC236}">
                <a16:creationId xmlns:a16="http://schemas.microsoft.com/office/drawing/2014/main" id="{7C6D1B74-744B-4231-97DB-86B4C9C5E2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610955"/>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1" name="Straight Connector 30">
            <a:extLst>
              <a:ext uri="{FF2B5EF4-FFF2-40B4-BE49-F238E27FC236}">
                <a16:creationId xmlns:a16="http://schemas.microsoft.com/office/drawing/2014/main" id="{ABC98C72-9EDD-4426-B45A-84E06A7CD22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611442"/>
            <a:ext cx="0" cy="640080"/>
          </a:xfrm>
          <a:prstGeom prst="line">
            <a:avLst/>
          </a:prstGeom>
          <a:solidFill>
            <a:schemeClr val="tx1">
              <a:lumMod val="85000"/>
              <a:lumOff val="15000"/>
            </a:schemeClr>
          </a:solidFill>
          <a:ln>
            <a:solidFill>
              <a:schemeClr val="tx1">
                <a:lumMod val="75000"/>
                <a:lumOff val="2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4887186-EE44-4AD3-BEFE-3478B45371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611442"/>
            <a:ext cx="0" cy="640080"/>
          </a:xfrm>
          <a:prstGeom prst="line">
            <a:avLst/>
          </a:prstGeom>
          <a:solidFill>
            <a:schemeClr val="tx1">
              <a:lumMod val="85000"/>
              <a:lumOff val="15000"/>
            </a:schemeClr>
          </a:solidFill>
          <a:ln>
            <a:solidFill>
              <a:schemeClr val="tx1">
                <a:lumMod val="75000"/>
                <a:lumOff val="2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8EECC4E-F1C0-4C09-A7FD-4D623DACCC4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44380"/>
            <a:ext cx="1691640" cy="0"/>
          </a:xfrm>
          <a:prstGeom prst="line">
            <a:avLst/>
          </a:prstGeom>
          <a:solidFill>
            <a:schemeClr val="tx1">
              <a:lumMod val="85000"/>
              <a:lumOff val="15000"/>
            </a:schemeClr>
          </a:solidFill>
          <a:ln>
            <a:solidFill>
              <a:schemeClr val="tx1">
                <a:lumMod val="75000"/>
                <a:lumOff val="25000"/>
              </a:schemeClr>
            </a:solidFill>
            <a:miter lim="800000"/>
          </a:ln>
        </p:spPr>
        <p:style>
          <a:lnRef idx="1">
            <a:schemeClr val="accent1"/>
          </a:lnRef>
          <a:fillRef idx="0">
            <a:schemeClr val="accent1"/>
          </a:fillRef>
          <a:effectRef idx="0">
            <a:schemeClr val="accent1"/>
          </a:effectRef>
          <a:fontRef idx="minor">
            <a:schemeClr val="tx1"/>
          </a:fontRef>
        </p:style>
      </p:cxnSp>
      <p:pic>
        <p:nvPicPr>
          <p:cNvPr id="5" name="Picture 4" descr="Healthcare colleagues meeting">
            <a:extLst>
              <a:ext uri="{FF2B5EF4-FFF2-40B4-BE49-F238E27FC236}">
                <a16:creationId xmlns:a16="http://schemas.microsoft.com/office/drawing/2014/main" id="{59148B20-5E04-07FA-A180-527A82BDF6E1}"/>
              </a:ext>
            </a:extLst>
          </p:cNvPr>
          <p:cNvPicPr>
            <a:picLocks noChangeAspect="1"/>
          </p:cNvPicPr>
          <p:nvPr/>
        </p:nvPicPr>
        <p:blipFill>
          <a:blip r:embed="rId3"/>
          <a:stretch>
            <a:fillRect/>
          </a:stretch>
        </p:blipFill>
        <p:spPr>
          <a:xfrm>
            <a:off x="4505329" y="4191000"/>
            <a:ext cx="2550790" cy="1399270"/>
          </a:xfrm>
          <a:prstGeom prst="rect">
            <a:avLst/>
          </a:prstGeom>
        </p:spPr>
      </p:pic>
    </p:spTree>
    <p:extLst>
      <p:ext uri="{BB962C8B-B14F-4D97-AF65-F5344CB8AC3E}">
        <p14:creationId xmlns:p14="http://schemas.microsoft.com/office/powerpoint/2010/main" val="4450706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7">
            <a:extLst>
              <a:ext uri="{FF2B5EF4-FFF2-40B4-BE49-F238E27FC236}">
                <a16:creationId xmlns:a16="http://schemas.microsoft.com/office/drawing/2014/main" id="{384B5FFB-E400-49F0-8153-75622C96F4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9">
            <a:extLst>
              <a:ext uri="{FF2B5EF4-FFF2-40B4-BE49-F238E27FC236}">
                <a16:creationId xmlns:a16="http://schemas.microsoft.com/office/drawing/2014/main" id="{C9E734E7-3EBF-463F-9D80-2668EE36A7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34" name="Rectangle 11">
            <a:extLst>
              <a:ext uri="{FF2B5EF4-FFF2-40B4-BE49-F238E27FC236}">
                <a16:creationId xmlns:a16="http://schemas.microsoft.com/office/drawing/2014/main" id="{44685F97-04E2-4F32-B20B-3CB5C4D1F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6" name="Rectangle 13">
            <a:extLst>
              <a:ext uri="{FF2B5EF4-FFF2-40B4-BE49-F238E27FC236}">
                <a16:creationId xmlns:a16="http://schemas.microsoft.com/office/drawing/2014/main" id="{457F0196-A6E1-4D1C-B47F-8CF95D7596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7" name="Group 15">
            <a:extLst>
              <a:ext uri="{FF2B5EF4-FFF2-40B4-BE49-F238E27FC236}">
                <a16:creationId xmlns:a16="http://schemas.microsoft.com/office/drawing/2014/main" id="{521404AE-4400-43A1-94EC-16F37AE015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17" name="Straight Connector 16">
              <a:extLst>
                <a:ext uri="{FF2B5EF4-FFF2-40B4-BE49-F238E27FC236}">
                  <a16:creationId xmlns:a16="http://schemas.microsoft.com/office/drawing/2014/main" id="{96CF6F17-8CCC-492C-A2CB-97CCBF7CBB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93A3195-94A6-4E0A-BE4A-12564DAEE20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91373ED-58A8-4EEA-959E-7BD3C97B150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useBgFill="1">
        <p:nvSpPr>
          <p:cNvPr id="38" name="Rectangle 20">
            <a:extLst>
              <a:ext uri="{FF2B5EF4-FFF2-40B4-BE49-F238E27FC236}">
                <a16:creationId xmlns:a16="http://schemas.microsoft.com/office/drawing/2014/main" id="{6995F625-BE4F-4433-8290-5DF0E8589F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9" name="Rectangle 22">
            <a:extLst>
              <a:ext uri="{FF2B5EF4-FFF2-40B4-BE49-F238E27FC236}">
                <a16:creationId xmlns:a16="http://schemas.microsoft.com/office/drawing/2014/main" id="{E836677E-F83B-4FAB-8095-870076307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Rectangle 24">
            <a:extLst>
              <a:ext uri="{FF2B5EF4-FFF2-40B4-BE49-F238E27FC236}">
                <a16:creationId xmlns:a16="http://schemas.microsoft.com/office/drawing/2014/main" id="{655E224A-5F26-423E-949C-07A720F39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108" y="610955"/>
            <a:ext cx="10927784" cy="563609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41" name="Rectangle 26">
            <a:extLst>
              <a:ext uri="{FF2B5EF4-FFF2-40B4-BE49-F238E27FC236}">
                <a16:creationId xmlns:a16="http://schemas.microsoft.com/office/drawing/2014/main" id="{A6F1DA18-4CA4-40CF-9ACA-105D8373B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052" y="777240"/>
            <a:ext cx="10597896" cy="5303520"/>
          </a:xfrm>
          <a:prstGeom prst="rect">
            <a:avLst/>
          </a:prstGeom>
          <a:solidFill>
            <a:schemeClr val="bg1"/>
          </a:solid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42D1A202-23A3-4F3A-AA92-0172C8D2DA06}"/>
              </a:ext>
            </a:extLst>
          </p:cNvPr>
          <p:cNvSpPr>
            <a:spLocks noGrp="1"/>
          </p:cNvSpPr>
          <p:nvPr>
            <p:ph type="title"/>
          </p:nvPr>
        </p:nvSpPr>
        <p:spPr>
          <a:xfrm>
            <a:off x="1291270" y="1508273"/>
            <a:ext cx="9673306" cy="275456"/>
          </a:xfrm>
        </p:spPr>
        <p:txBody>
          <a:bodyPr vert="horz" lIns="91440" tIns="45720" rIns="91440" bIns="45720" rtlCol="0" anchor="ctr">
            <a:normAutofit fontScale="90000"/>
          </a:bodyPr>
          <a:lstStyle/>
          <a:p>
            <a:r>
              <a:rPr lang="en-US" dirty="0"/>
              <a:t> </a:t>
            </a:r>
          </a:p>
        </p:txBody>
      </p:sp>
      <p:sp>
        <p:nvSpPr>
          <p:cNvPr id="3" name="Content Placeholder 2">
            <a:extLst>
              <a:ext uri="{FF2B5EF4-FFF2-40B4-BE49-F238E27FC236}">
                <a16:creationId xmlns:a16="http://schemas.microsoft.com/office/drawing/2014/main" id="{7B943E7C-A74D-4CB3-844B-51917C88C95F}"/>
              </a:ext>
            </a:extLst>
          </p:cNvPr>
          <p:cNvSpPr>
            <a:spLocks noGrp="1"/>
          </p:cNvSpPr>
          <p:nvPr>
            <p:ph type="body" idx="1"/>
          </p:nvPr>
        </p:nvSpPr>
        <p:spPr>
          <a:xfrm>
            <a:off x="1260204" y="1583019"/>
            <a:ext cx="9673306" cy="4365020"/>
          </a:xfrm>
        </p:spPr>
        <p:txBody>
          <a:bodyPr vert="horz" lIns="91440" tIns="45720" rIns="91440" bIns="45720" rtlCol="0">
            <a:normAutofit lnSpcReduction="10000"/>
          </a:bodyPr>
          <a:lstStyle/>
          <a:p>
            <a:pPr>
              <a:lnSpc>
                <a:spcPct val="90000"/>
              </a:lnSpc>
              <a:spcBef>
                <a:spcPts val="0"/>
              </a:spcBef>
              <a:spcAft>
                <a:spcPts val="600"/>
              </a:spcAft>
            </a:pPr>
            <a:r>
              <a:rPr lang="en-US" sz="2400" b="1" u="none" strike="noStrike" spc="80" dirty="0">
                <a:solidFill>
                  <a:srgbClr val="0070C0"/>
                </a:solidFill>
              </a:rPr>
              <a:t>PRACTICAL TAKEAWAYS</a:t>
            </a:r>
          </a:p>
          <a:p>
            <a:pPr>
              <a:lnSpc>
                <a:spcPct val="90000"/>
              </a:lnSpc>
              <a:spcBef>
                <a:spcPts val="0"/>
              </a:spcBef>
              <a:spcAft>
                <a:spcPts val="600"/>
              </a:spcAft>
            </a:pPr>
            <a:endParaRPr lang="en-US" sz="2000" b="1" i="1" spc="80" dirty="0">
              <a:solidFill>
                <a:srgbClr val="0070C0"/>
              </a:solidFill>
            </a:endParaRPr>
          </a:p>
          <a:p>
            <a:pPr marL="457200" indent="-457200" algn="l">
              <a:buFont typeface="Arial" panose="020B0604020202020204" pitchFamily="34" charset="0"/>
              <a:buChar char="•"/>
            </a:pPr>
            <a:r>
              <a:rPr lang="en-US" sz="2000" b="1" dirty="0">
                <a:solidFill>
                  <a:srgbClr val="0070C0"/>
                </a:solidFill>
              </a:rPr>
              <a:t>Scope of Practice</a:t>
            </a:r>
          </a:p>
          <a:p>
            <a:pPr marL="457200" indent="-457200" algn="l">
              <a:buFont typeface="Arial" panose="020B0604020202020204" pitchFamily="34" charset="0"/>
              <a:buChar char="•"/>
            </a:pPr>
            <a:r>
              <a:rPr lang="en-US" sz="2000" b="1" dirty="0">
                <a:solidFill>
                  <a:srgbClr val="0070C0"/>
                </a:solidFill>
              </a:rPr>
              <a:t>Insurance and License Protection</a:t>
            </a:r>
          </a:p>
          <a:p>
            <a:pPr marL="457200" indent="-457200" algn="l" latinLnBrk="0">
              <a:buFont typeface="Arial" panose="020B0604020202020204" pitchFamily="34" charset="0"/>
              <a:buChar char="•"/>
            </a:pPr>
            <a:r>
              <a:rPr lang="en-US" sz="2000" b="1" dirty="0">
                <a:solidFill>
                  <a:srgbClr val="0070C0"/>
                </a:solidFill>
              </a:rPr>
              <a:t>Apply documentation techniques consistently.</a:t>
            </a:r>
          </a:p>
          <a:p>
            <a:pPr marL="457200" indent="-457200" algn="l" latinLnBrk="0">
              <a:buFont typeface="Arial" panose="020B0604020202020204" pitchFamily="34" charset="0"/>
              <a:buChar char="•"/>
            </a:pPr>
            <a:r>
              <a:rPr lang="en-US" sz="2000" b="1" dirty="0">
                <a:solidFill>
                  <a:srgbClr val="0070C0"/>
                </a:solidFill>
              </a:rPr>
              <a:t>When in doubt, document.</a:t>
            </a:r>
          </a:p>
          <a:p>
            <a:pPr marL="457200" indent="-457200" algn="l" latinLnBrk="0">
              <a:buFont typeface="Arial" panose="020B0604020202020204" pitchFamily="34" charset="0"/>
              <a:buChar char="•"/>
            </a:pPr>
            <a:r>
              <a:rPr lang="en-US" sz="2000" b="1" dirty="0">
                <a:solidFill>
                  <a:srgbClr val="0070C0"/>
                </a:solidFill>
              </a:rPr>
              <a:t>Provide thorough and accurate entries.  Document information that will foster appropriate coordination of care amongst all providers.</a:t>
            </a:r>
          </a:p>
          <a:p>
            <a:pPr marL="457200" indent="-457200" algn="l" latinLnBrk="0">
              <a:buFont typeface="Arial" panose="020B0604020202020204" pitchFamily="34" charset="0"/>
              <a:buChar char="•"/>
            </a:pPr>
            <a:r>
              <a:rPr lang="en-US" sz="2000" b="1" dirty="0">
                <a:solidFill>
                  <a:srgbClr val="0070C0"/>
                </a:solidFill>
              </a:rPr>
              <a:t>Create a record that you could go back to and explain days, weeks, or months after the fact.  Malpractice cases can be won based on the quality of the medical record.</a:t>
            </a:r>
          </a:p>
          <a:p>
            <a:pPr marL="457200" indent="-457200" algn="l" latinLnBrk="0">
              <a:buFont typeface="Arial" panose="020B0604020202020204" pitchFamily="34" charset="0"/>
              <a:buChar char="•"/>
            </a:pPr>
            <a:r>
              <a:rPr lang="en-US" sz="2000" b="1" dirty="0">
                <a:solidFill>
                  <a:srgbClr val="0070C0"/>
                </a:solidFill>
              </a:rPr>
              <a:t>Speak Up, Teamwork, Become involved, Self Care.</a:t>
            </a:r>
          </a:p>
          <a:p>
            <a:pPr>
              <a:lnSpc>
                <a:spcPct val="90000"/>
              </a:lnSpc>
              <a:spcBef>
                <a:spcPts val="0"/>
              </a:spcBef>
              <a:spcAft>
                <a:spcPts val="600"/>
              </a:spcAft>
            </a:pPr>
            <a:endParaRPr lang="en-US" sz="500" b="0" i="1" u="none" strike="noStrike" spc="80" dirty="0">
              <a:solidFill>
                <a:schemeClr val="tx2">
                  <a:lumMod val="75000"/>
                </a:schemeClr>
              </a:solidFill>
            </a:endParaRPr>
          </a:p>
        </p:txBody>
      </p:sp>
      <p:sp>
        <p:nvSpPr>
          <p:cNvPr id="29" name="Rectangle 28">
            <a:extLst>
              <a:ext uri="{FF2B5EF4-FFF2-40B4-BE49-F238E27FC236}">
                <a16:creationId xmlns:a16="http://schemas.microsoft.com/office/drawing/2014/main" id="{7C6D1B74-744B-4231-97DB-86B4C9C5E2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610955"/>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1" name="Straight Connector 30">
            <a:extLst>
              <a:ext uri="{FF2B5EF4-FFF2-40B4-BE49-F238E27FC236}">
                <a16:creationId xmlns:a16="http://schemas.microsoft.com/office/drawing/2014/main" id="{ABC98C72-9EDD-4426-B45A-84E06A7CD22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611442"/>
            <a:ext cx="0" cy="640080"/>
          </a:xfrm>
          <a:prstGeom prst="line">
            <a:avLst/>
          </a:prstGeom>
          <a:solidFill>
            <a:schemeClr val="tx1">
              <a:lumMod val="85000"/>
              <a:lumOff val="15000"/>
            </a:schemeClr>
          </a:solidFill>
          <a:ln>
            <a:solidFill>
              <a:schemeClr val="tx1">
                <a:lumMod val="75000"/>
                <a:lumOff val="2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4887186-EE44-4AD3-BEFE-3478B45371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611442"/>
            <a:ext cx="0" cy="640080"/>
          </a:xfrm>
          <a:prstGeom prst="line">
            <a:avLst/>
          </a:prstGeom>
          <a:solidFill>
            <a:schemeClr val="tx1">
              <a:lumMod val="85000"/>
              <a:lumOff val="15000"/>
            </a:schemeClr>
          </a:solidFill>
          <a:ln>
            <a:solidFill>
              <a:schemeClr val="tx1">
                <a:lumMod val="75000"/>
                <a:lumOff val="2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8EECC4E-F1C0-4C09-A7FD-4D623DACCC4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44380"/>
            <a:ext cx="1691640" cy="0"/>
          </a:xfrm>
          <a:prstGeom prst="line">
            <a:avLst/>
          </a:prstGeom>
          <a:solidFill>
            <a:schemeClr val="tx1">
              <a:lumMod val="85000"/>
              <a:lumOff val="15000"/>
            </a:schemeClr>
          </a:solidFill>
          <a:ln>
            <a:solidFill>
              <a:schemeClr val="tx1">
                <a:lumMod val="75000"/>
                <a:lumOff val="25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98315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2ADD2F6-F7FC-464F-8F18-5BDBD27A7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FAE308-3076-43DB-B834-DA0B0AE19AF9}"/>
              </a:ext>
            </a:extLst>
          </p:cNvPr>
          <p:cNvSpPr>
            <a:spLocks noGrp="1"/>
          </p:cNvSpPr>
          <p:nvPr>
            <p:ph type="ctrTitle"/>
          </p:nvPr>
        </p:nvSpPr>
        <p:spPr>
          <a:xfrm>
            <a:off x="8560024" y="1559768"/>
            <a:ext cx="3238829" cy="3135379"/>
          </a:xfrm>
        </p:spPr>
        <p:txBody>
          <a:bodyPr>
            <a:normAutofit/>
          </a:bodyPr>
          <a:lstStyle/>
          <a:p>
            <a:r>
              <a:rPr lang="en-US" sz="4800" dirty="0"/>
              <a:t>Thank You</a:t>
            </a:r>
          </a:p>
        </p:txBody>
      </p:sp>
      <p:sp>
        <p:nvSpPr>
          <p:cNvPr id="3" name="Content Placeholder 2">
            <a:extLst>
              <a:ext uri="{FF2B5EF4-FFF2-40B4-BE49-F238E27FC236}">
                <a16:creationId xmlns:a16="http://schemas.microsoft.com/office/drawing/2014/main" id="{BABC2CE0-8806-4B2A-A10A-32984D317434}"/>
              </a:ext>
            </a:extLst>
          </p:cNvPr>
          <p:cNvSpPr>
            <a:spLocks noGrp="1"/>
          </p:cNvSpPr>
          <p:nvPr>
            <p:ph type="subTitle" idx="1"/>
          </p:nvPr>
        </p:nvSpPr>
        <p:spPr>
          <a:xfrm>
            <a:off x="8560024" y="4708186"/>
            <a:ext cx="3238829" cy="1496816"/>
          </a:xfrm>
        </p:spPr>
        <p:txBody>
          <a:bodyPr>
            <a:normAutofit/>
          </a:bodyPr>
          <a:lstStyle/>
          <a:p>
            <a:pPr>
              <a:lnSpc>
                <a:spcPct val="90000"/>
              </a:lnSpc>
              <a:spcAft>
                <a:spcPts val="600"/>
              </a:spcAft>
            </a:pPr>
            <a:r>
              <a:rPr lang="en-US" sz="1800" b="1" dirty="0">
                <a:solidFill>
                  <a:schemeClr val="tx1">
                    <a:lumMod val="85000"/>
                    <a:lumOff val="15000"/>
                  </a:schemeClr>
                </a:solidFill>
              </a:rPr>
              <a:t>Questions, Comments, Complaints</a:t>
            </a:r>
          </a:p>
          <a:p>
            <a:pPr>
              <a:lnSpc>
                <a:spcPct val="90000"/>
              </a:lnSpc>
              <a:spcAft>
                <a:spcPts val="600"/>
              </a:spcAft>
            </a:pPr>
            <a:endParaRPr lang="en-US" dirty="0">
              <a:solidFill>
                <a:srgbClr val="0B21C5"/>
              </a:solidFill>
            </a:endParaRPr>
          </a:p>
          <a:p>
            <a:pPr>
              <a:lnSpc>
                <a:spcPct val="90000"/>
              </a:lnSpc>
              <a:spcAft>
                <a:spcPts val="600"/>
              </a:spcAft>
            </a:pPr>
            <a:r>
              <a:rPr lang="en-US" dirty="0">
                <a:solidFill>
                  <a:srgbClr val="0B21C5"/>
                </a:solidFill>
                <a:hlinkClick r:id="rId2">
                  <a:extLst>
                    <a:ext uri="{A12FA001-AC4F-418D-AE19-62706E023703}">
                      <ahyp:hlinkClr xmlns:ahyp="http://schemas.microsoft.com/office/drawing/2018/hyperlinkcolor" val="tx"/>
                    </a:ext>
                  </a:extLst>
                </a:hlinkClick>
              </a:rPr>
              <a:t>Emilce.lawson@atriumhealth.org</a:t>
            </a:r>
            <a:endParaRPr lang="en-US" dirty="0">
              <a:solidFill>
                <a:srgbClr val="0B21C5"/>
              </a:solidFill>
            </a:endParaRPr>
          </a:p>
          <a:p>
            <a:pPr>
              <a:lnSpc>
                <a:spcPct val="90000"/>
              </a:lnSpc>
              <a:spcAft>
                <a:spcPts val="600"/>
              </a:spcAft>
            </a:pPr>
            <a:r>
              <a:rPr lang="en-US" dirty="0">
                <a:solidFill>
                  <a:schemeClr val="tx1">
                    <a:lumMod val="85000"/>
                    <a:lumOff val="15000"/>
                  </a:schemeClr>
                </a:solidFill>
              </a:rPr>
              <a:t>704-512-3410</a:t>
            </a:r>
          </a:p>
        </p:txBody>
      </p:sp>
      <p:sp>
        <p:nvSpPr>
          <p:cNvPr id="12" name="Rectangle 11">
            <a:extLst>
              <a:ext uri="{FF2B5EF4-FFF2-40B4-BE49-F238E27FC236}">
                <a16:creationId xmlns:a16="http://schemas.microsoft.com/office/drawing/2014/main" id="{5A3A31F1-FA83-497F-98FF-9A5621DC55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7" y="0"/>
            <a:ext cx="8168743"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Handshake">
            <a:extLst>
              <a:ext uri="{FF2B5EF4-FFF2-40B4-BE49-F238E27FC236}">
                <a16:creationId xmlns:a16="http://schemas.microsoft.com/office/drawing/2014/main" id="{A44D7733-B3FE-0F90-A6A2-225B2863503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62326" y="638908"/>
            <a:ext cx="5559896" cy="5559896"/>
          </a:xfrm>
          <a:prstGeom prst="rect">
            <a:avLst/>
          </a:prstGeom>
        </p:spPr>
      </p:pic>
      <p:sp>
        <p:nvSpPr>
          <p:cNvPr id="14" name="Rectangle 13">
            <a:extLst>
              <a:ext uri="{FF2B5EF4-FFF2-40B4-BE49-F238E27FC236}">
                <a16:creationId xmlns:a16="http://schemas.microsoft.com/office/drawing/2014/main" id="{343FF9E2-8F7E-4BCC-9A50-C41AD8A56D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31468" y="164592"/>
            <a:ext cx="3708894" cy="6540176"/>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7751BC8-250F-493B-BDF9-D45BA5991D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19318" y="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8" name="Straight Connector 17">
            <a:extLst>
              <a:ext uri="{FF2B5EF4-FFF2-40B4-BE49-F238E27FC236}">
                <a16:creationId xmlns:a16="http://schemas.microsoft.com/office/drawing/2014/main" id="{BF0F044C-8394-47CB-8E3D-FA56B069396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33618" y="-1172"/>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B2DCD75-B707-4C51-8ADC-813834C09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025258" y="-1172"/>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4851414-8BB1-42EF-912B-608FCE07B2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33618" y="644123"/>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6184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65BA2-F780-E5EB-C0A8-11989B33FDB4}"/>
              </a:ext>
            </a:extLst>
          </p:cNvPr>
          <p:cNvSpPr>
            <a:spLocks noGrp="1"/>
          </p:cNvSpPr>
          <p:nvPr>
            <p:ph type="title"/>
          </p:nvPr>
        </p:nvSpPr>
        <p:spPr>
          <a:xfrm>
            <a:off x="1066800" y="642594"/>
            <a:ext cx="10058400" cy="931229"/>
          </a:xfrm>
        </p:spPr>
        <p:txBody>
          <a:bodyPr>
            <a:normAutofit/>
          </a:bodyPr>
          <a:lstStyle/>
          <a:p>
            <a:pPr algn="ctr"/>
            <a:r>
              <a:rPr lang="en-US" sz="4000" dirty="0"/>
              <a:t>AGENDA</a:t>
            </a:r>
          </a:p>
        </p:txBody>
      </p:sp>
      <p:sp>
        <p:nvSpPr>
          <p:cNvPr id="3" name="Content Placeholder 2">
            <a:extLst>
              <a:ext uri="{FF2B5EF4-FFF2-40B4-BE49-F238E27FC236}">
                <a16:creationId xmlns:a16="http://schemas.microsoft.com/office/drawing/2014/main" id="{3A8F5335-54A8-EE73-1DC3-858BAAD2C3AD}"/>
              </a:ext>
            </a:extLst>
          </p:cNvPr>
          <p:cNvSpPr>
            <a:spLocks noGrp="1"/>
          </p:cNvSpPr>
          <p:nvPr>
            <p:ph idx="1"/>
          </p:nvPr>
        </p:nvSpPr>
        <p:spPr/>
        <p:txBody>
          <a:bodyPr/>
          <a:lstStyle/>
          <a:p>
            <a:r>
              <a:rPr lang="en-US" sz="2800" dirty="0"/>
              <a:t>Recent Cases/Implications</a:t>
            </a:r>
          </a:p>
          <a:p>
            <a:r>
              <a:rPr lang="en-US" sz="2800" dirty="0"/>
              <a:t>Liability</a:t>
            </a:r>
          </a:p>
          <a:p>
            <a:r>
              <a:rPr lang="en-US" sz="2800" dirty="0"/>
              <a:t>Medical Malpractice</a:t>
            </a:r>
          </a:p>
          <a:p>
            <a:r>
              <a:rPr lang="en-US" sz="2800" dirty="0"/>
              <a:t>Documentation Tips</a:t>
            </a:r>
          </a:p>
          <a:p>
            <a:r>
              <a:rPr lang="en-US" sz="2800" dirty="0"/>
              <a:t>Practical Takeaways</a:t>
            </a:r>
          </a:p>
          <a:p>
            <a:r>
              <a:rPr lang="en-US" sz="2800" dirty="0"/>
              <a:t>Questions</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449014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84B5FFB-E400-49F0-8153-75622C96F4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C9E734E7-3EBF-463F-9D80-2668EE36A7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2" name="Rectangle 11">
            <a:extLst>
              <a:ext uri="{FF2B5EF4-FFF2-40B4-BE49-F238E27FC236}">
                <a16:creationId xmlns:a16="http://schemas.microsoft.com/office/drawing/2014/main" id="{44685F97-04E2-4F32-B20B-3CB5C4D1F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4" name="Rectangle 13">
            <a:extLst>
              <a:ext uri="{FF2B5EF4-FFF2-40B4-BE49-F238E27FC236}">
                <a16:creationId xmlns:a16="http://schemas.microsoft.com/office/drawing/2014/main" id="{457F0196-A6E1-4D1C-B47F-8CF95D7596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6" name="Group 15">
            <a:extLst>
              <a:ext uri="{FF2B5EF4-FFF2-40B4-BE49-F238E27FC236}">
                <a16:creationId xmlns:a16="http://schemas.microsoft.com/office/drawing/2014/main" id="{521404AE-4400-43A1-94EC-16F37AE015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17" name="Straight Connector 16">
              <a:extLst>
                <a:ext uri="{FF2B5EF4-FFF2-40B4-BE49-F238E27FC236}">
                  <a16:creationId xmlns:a16="http://schemas.microsoft.com/office/drawing/2014/main" id="{96CF6F17-8CCC-492C-A2CB-97CCBF7CBB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93A3195-94A6-4E0A-BE4A-12564DAEE20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91373ED-58A8-4EEA-959E-7BD3C97B150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useBgFill="1">
        <p:nvSpPr>
          <p:cNvPr id="21" name="Rectangle 20">
            <a:extLst>
              <a:ext uri="{FF2B5EF4-FFF2-40B4-BE49-F238E27FC236}">
                <a16:creationId xmlns:a16="http://schemas.microsoft.com/office/drawing/2014/main" id="{6995F625-BE4F-4433-8290-5DF0E8589F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Rectangle 22">
            <a:extLst>
              <a:ext uri="{FF2B5EF4-FFF2-40B4-BE49-F238E27FC236}">
                <a16:creationId xmlns:a16="http://schemas.microsoft.com/office/drawing/2014/main" id="{E836677E-F83B-4FAB-8095-870076307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655E224A-5F26-423E-949C-07A720F39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108" y="610955"/>
            <a:ext cx="10927784" cy="563609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7" name="Rectangle 26">
            <a:extLst>
              <a:ext uri="{FF2B5EF4-FFF2-40B4-BE49-F238E27FC236}">
                <a16:creationId xmlns:a16="http://schemas.microsoft.com/office/drawing/2014/main" id="{A6F1DA18-4CA4-40CF-9ACA-105D8373B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052" y="777240"/>
            <a:ext cx="10597896" cy="5303520"/>
          </a:xfrm>
          <a:prstGeom prst="rect">
            <a:avLst/>
          </a:prstGeom>
          <a:solidFill>
            <a:schemeClr val="bg1"/>
          </a:solid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5ADA147C-4C96-1BB1-88E4-A91B278FB441}"/>
              </a:ext>
            </a:extLst>
          </p:cNvPr>
          <p:cNvSpPr>
            <a:spLocks noGrp="1"/>
          </p:cNvSpPr>
          <p:nvPr>
            <p:ph type="title"/>
          </p:nvPr>
        </p:nvSpPr>
        <p:spPr>
          <a:xfrm>
            <a:off x="3305907" y="1887795"/>
            <a:ext cx="4958859" cy="2733106"/>
          </a:xfr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12454342-5D6F-A2FC-BBE6-3CC848BD30CB}"/>
              </a:ext>
            </a:extLst>
          </p:cNvPr>
          <p:cNvSpPr>
            <a:spLocks noGrp="1"/>
          </p:cNvSpPr>
          <p:nvPr>
            <p:ph type="body" idx="1"/>
          </p:nvPr>
        </p:nvSpPr>
        <p:spPr>
          <a:xfrm>
            <a:off x="3305907" y="4718994"/>
            <a:ext cx="4958859" cy="913322"/>
          </a:xfrm>
        </p:spPr>
        <p:txBody>
          <a:bodyPr vert="horz" lIns="91440" tIns="45720" rIns="91440" bIns="45720" rtlCol="0">
            <a:normAutofit/>
          </a:bodyPr>
          <a:lstStyle/>
          <a:p>
            <a:pPr>
              <a:spcBef>
                <a:spcPts val="0"/>
              </a:spcBef>
            </a:pPr>
            <a:endParaRPr lang="en-US" sz="2000" spc="80" dirty="0">
              <a:solidFill>
                <a:schemeClr val="tx2">
                  <a:lumMod val="75000"/>
                </a:schemeClr>
              </a:solidFill>
            </a:endParaRPr>
          </a:p>
        </p:txBody>
      </p:sp>
      <p:sp>
        <p:nvSpPr>
          <p:cNvPr id="29" name="Rectangle 28">
            <a:extLst>
              <a:ext uri="{FF2B5EF4-FFF2-40B4-BE49-F238E27FC236}">
                <a16:creationId xmlns:a16="http://schemas.microsoft.com/office/drawing/2014/main" id="{7C6D1B74-744B-4231-97DB-86B4C9C5E2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610955"/>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1" name="Straight Connector 30">
            <a:extLst>
              <a:ext uri="{FF2B5EF4-FFF2-40B4-BE49-F238E27FC236}">
                <a16:creationId xmlns:a16="http://schemas.microsoft.com/office/drawing/2014/main" id="{ABC98C72-9EDD-4426-B45A-84E06A7CD22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611442"/>
            <a:ext cx="0" cy="640080"/>
          </a:xfrm>
          <a:prstGeom prst="line">
            <a:avLst/>
          </a:prstGeom>
          <a:solidFill>
            <a:schemeClr val="tx1">
              <a:lumMod val="85000"/>
              <a:lumOff val="15000"/>
            </a:schemeClr>
          </a:solidFill>
          <a:ln>
            <a:solidFill>
              <a:schemeClr val="tx1">
                <a:lumMod val="75000"/>
                <a:lumOff val="2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4887186-EE44-4AD3-BEFE-3478B45371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611442"/>
            <a:ext cx="0" cy="640080"/>
          </a:xfrm>
          <a:prstGeom prst="line">
            <a:avLst/>
          </a:prstGeom>
          <a:solidFill>
            <a:schemeClr val="tx1">
              <a:lumMod val="85000"/>
              <a:lumOff val="15000"/>
            </a:schemeClr>
          </a:solidFill>
          <a:ln>
            <a:solidFill>
              <a:schemeClr val="tx1">
                <a:lumMod val="75000"/>
                <a:lumOff val="2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8EECC4E-F1C0-4C09-A7FD-4D623DACCC4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44380"/>
            <a:ext cx="1691640" cy="0"/>
          </a:xfrm>
          <a:prstGeom prst="line">
            <a:avLst/>
          </a:prstGeom>
          <a:solidFill>
            <a:schemeClr val="tx1">
              <a:lumMod val="85000"/>
              <a:lumOff val="15000"/>
            </a:schemeClr>
          </a:solidFill>
          <a:ln>
            <a:solidFill>
              <a:schemeClr val="tx1">
                <a:lumMod val="75000"/>
                <a:lumOff val="25000"/>
              </a:schemeClr>
            </a:solidFill>
            <a:miter lim="800000"/>
          </a:ln>
        </p:spPr>
        <p:style>
          <a:lnRef idx="1">
            <a:schemeClr val="accent1"/>
          </a:lnRef>
          <a:fillRef idx="0">
            <a:schemeClr val="accent1"/>
          </a:fillRef>
          <a:effectRef idx="0">
            <a:schemeClr val="accent1"/>
          </a:effectRef>
          <a:fontRef idx="minor">
            <a:schemeClr val="tx1"/>
          </a:fontRef>
        </p:style>
      </p:cxnSp>
      <p:pic>
        <p:nvPicPr>
          <p:cNvPr id="4" name="Picture 3" descr="A person and person looking at a computer screen">
            <a:extLst>
              <a:ext uri="{FF2B5EF4-FFF2-40B4-BE49-F238E27FC236}">
                <a16:creationId xmlns:a16="http://schemas.microsoft.com/office/drawing/2014/main" id="{6B80EA13-C738-240F-F590-9D67663C34BF}"/>
              </a:ext>
            </a:extLst>
          </p:cNvPr>
          <p:cNvPicPr>
            <a:picLocks noChangeAspect="1"/>
          </p:cNvPicPr>
          <p:nvPr/>
        </p:nvPicPr>
        <p:blipFill>
          <a:blip r:embed="rId3"/>
          <a:stretch>
            <a:fillRect/>
          </a:stretch>
        </p:blipFill>
        <p:spPr>
          <a:xfrm>
            <a:off x="3305906" y="1420004"/>
            <a:ext cx="5100702" cy="4680820"/>
          </a:xfrm>
          <a:prstGeom prst="rect">
            <a:avLst/>
          </a:prstGeom>
        </p:spPr>
      </p:pic>
    </p:spTree>
    <p:extLst>
      <p:ext uri="{BB962C8B-B14F-4D97-AF65-F5344CB8AC3E}">
        <p14:creationId xmlns:p14="http://schemas.microsoft.com/office/powerpoint/2010/main" val="201620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65BA2-F780-E5EB-C0A8-11989B33FDB4}"/>
              </a:ext>
            </a:extLst>
          </p:cNvPr>
          <p:cNvSpPr>
            <a:spLocks noGrp="1"/>
          </p:cNvSpPr>
          <p:nvPr>
            <p:ph type="title"/>
          </p:nvPr>
        </p:nvSpPr>
        <p:spPr>
          <a:xfrm>
            <a:off x="1066800" y="642594"/>
            <a:ext cx="10058400" cy="795681"/>
          </a:xfrm>
        </p:spPr>
        <p:txBody>
          <a:bodyPr>
            <a:normAutofit/>
          </a:bodyPr>
          <a:lstStyle/>
          <a:p>
            <a:pPr algn="ctr"/>
            <a:r>
              <a:rPr lang="en-US" sz="4000" dirty="0"/>
              <a:t>In The News</a:t>
            </a:r>
          </a:p>
        </p:txBody>
      </p:sp>
      <p:sp>
        <p:nvSpPr>
          <p:cNvPr id="3" name="Content Placeholder 2">
            <a:extLst>
              <a:ext uri="{FF2B5EF4-FFF2-40B4-BE49-F238E27FC236}">
                <a16:creationId xmlns:a16="http://schemas.microsoft.com/office/drawing/2014/main" id="{3A8F5335-54A8-EE73-1DC3-858BAAD2C3AD}"/>
              </a:ext>
            </a:extLst>
          </p:cNvPr>
          <p:cNvSpPr>
            <a:spLocks noGrp="1"/>
          </p:cNvSpPr>
          <p:nvPr>
            <p:ph idx="1"/>
          </p:nvPr>
        </p:nvSpPr>
        <p:spPr>
          <a:xfrm>
            <a:off x="1066800" y="2074545"/>
            <a:ext cx="10058400" cy="3931920"/>
          </a:xfrm>
        </p:spPr>
        <p:txBody>
          <a:bodyPr/>
          <a:lstStyle/>
          <a:p>
            <a:endParaRPr lang="en-US" dirty="0"/>
          </a:p>
          <a:p>
            <a:endParaRPr lang="en-US" dirty="0"/>
          </a:p>
          <a:p>
            <a:endParaRPr lang="en-US" dirty="0"/>
          </a:p>
          <a:p>
            <a:endParaRPr lang="en-US" dirty="0"/>
          </a:p>
          <a:p>
            <a:endParaRPr lang="en-US" dirty="0"/>
          </a:p>
        </p:txBody>
      </p:sp>
      <p:sp>
        <p:nvSpPr>
          <p:cNvPr id="5" name="TextBox 4">
            <a:extLst>
              <a:ext uri="{FF2B5EF4-FFF2-40B4-BE49-F238E27FC236}">
                <a16:creationId xmlns:a16="http://schemas.microsoft.com/office/drawing/2014/main" id="{0183A314-8D09-A03F-EBF9-D9F826971995}"/>
              </a:ext>
            </a:extLst>
          </p:cNvPr>
          <p:cNvSpPr txBox="1"/>
          <p:nvPr/>
        </p:nvSpPr>
        <p:spPr>
          <a:xfrm>
            <a:off x="619125" y="1645916"/>
            <a:ext cx="9944100" cy="3126369"/>
          </a:xfrm>
          <a:prstGeom prst="rect">
            <a:avLst/>
          </a:prstGeom>
          <a:noFill/>
        </p:spPr>
        <p:txBody>
          <a:bodyPr wrap="square">
            <a:spAutoFit/>
          </a:bodyPr>
          <a:lstStyle/>
          <a:p>
            <a:pPr algn="just">
              <a:lnSpc>
                <a:spcPct val="90000"/>
              </a:lnSpc>
              <a:spcBef>
                <a:spcPts val="0"/>
              </a:spcBef>
              <a:spcAft>
                <a:spcPts val="600"/>
              </a:spcAft>
            </a:pPr>
            <a:endParaRPr lang="en-US" sz="1800" b="1" spc="80" dirty="0">
              <a:solidFill>
                <a:schemeClr val="accent1">
                  <a:lumMod val="75000"/>
                </a:schemeClr>
              </a:solidFill>
            </a:endParaRPr>
          </a:p>
          <a:p>
            <a:pPr algn="just">
              <a:lnSpc>
                <a:spcPct val="90000"/>
              </a:lnSpc>
              <a:spcBef>
                <a:spcPts val="0"/>
              </a:spcBef>
              <a:spcAft>
                <a:spcPts val="600"/>
              </a:spcAft>
            </a:pPr>
            <a:r>
              <a:rPr lang="en-US" sz="1800" b="1" spc="80" dirty="0" err="1">
                <a:solidFill>
                  <a:srgbClr val="002060"/>
                </a:solidFill>
              </a:rPr>
              <a:t>Radonda</a:t>
            </a:r>
            <a:r>
              <a:rPr lang="en-US" sz="1800" b="1" spc="80" dirty="0">
                <a:solidFill>
                  <a:srgbClr val="002060"/>
                </a:solidFill>
              </a:rPr>
              <a:t> Vaught: guilty of criminally negligent homicide and gross neglect of an impaired adult.</a:t>
            </a:r>
          </a:p>
          <a:p>
            <a:pPr algn="just">
              <a:lnSpc>
                <a:spcPct val="90000"/>
              </a:lnSpc>
              <a:spcBef>
                <a:spcPts val="0"/>
              </a:spcBef>
              <a:spcAft>
                <a:spcPts val="600"/>
              </a:spcAft>
            </a:pPr>
            <a:endParaRPr lang="en-US" sz="1800" b="1" spc="80" dirty="0">
              <a:solidFill>
                <a:srgbClr val="002060"/>
              </a:solidFill>
            </a:endParaRPr>
          </a:p>
          <a:p>
            <a:pPr algn="l">
              <a:lnSpc>
                <a:spcPct val="90000"/>
              </a:lnSpc>
              <a:spcBef>
                <a:spcPts val="0"/>
              </a:spcBef>
              <a:spcAft>
                <a:spcPts val="600"/>
              </a:spcAft>
            </a:pPr>
            <a:r>
              <a:rPr lang="en-US" sz="1800" b="1" spc="80" dirty="0">
                <a:solidFill>
                  <a:srgbClr val="002060"/>
                </a:solidFill>
              </a:rPr>
              <a:t>NC Legislature: Byrd vs. Marion General Hospital- Protection of nurses who execute doctor’s orders.  Advanced or specialized training &amp; responsibilities.</a:t>
            </a:r>
          </a:p>
          <a:p>
            <a:pPr algn="l">
              <a:lnSpc>
                <a:spcPct val="90000"/>
              </a:lnSpc>
              <a:spcBef>
                <a:spcPts val="0"/>
              </a:spcBef>
              <a:spcAft>
                <a:spcPts val="600"/>
              </a:spcAft>
            </a:pPr>
            <a:endParaRPr lang="en-US" sz="1800" b="1" spc="80" dirty="0">
              <a:solidFill>
                <a:srgbClr val="002060"/>
              </a:solidFill>
            </a:endParaRPr>
          </a:p>
          <a:p>
            <a:pPr algn="just">
              <a:lnSpc>
                <a:spcPct val="90000"/>
              </a:lnSpc>
              <a:spcBef>
                <a:spcPts val="0"/>
              </a:spcBef>
              <a:spcAft>
                <a:spcPts val="600"/>
              </a:spcAft>
            </a:pPr>
            <a:r>
              <a:rPr lang="en-US" sz="1800" b="1" spc="80" dirty="0">
                <a:solidFill>
                  <a:srgbClr val="002060"/>
                </a:solidFill>
              </a:rPr>
              <a:t>WF Nurse accused of murder.</a:t>
            </a:r>
          </a:p>
          <a:p>
            <a:pPr algn="just">
              <a:lnSpc>
                <a:spcPct val="90000"/>
              </a:lnSpc>
              <a:spcBef>
                <a:spcPts val="0"/>
              </a:spcBef>
              <a:spcAft>
                <a:spcPts val="600"/>
              </a:spcAft>
            </a:pPr>
            <a:endParaRPr lang="en-US" sz="1800" b="1" spc="80" dirty="0">
              <a:solidFill>
                <a:srgbClr val="002060"/>
              </a:solidFill>
            </a:endParaRPr>
          </a:p>
          <a:p>
            <a:pPr algn="just">
              <a:lnSpc>
                <a:spcPct val="90000"/>
              </a:lnSpc>
              <a:spcBef>
                <a:spcPts val="0"/>
              </a:spcBef>
              <a:spcAft>
                <a:spcPts val="600"/>
              </a:spcAft>
            </a:pPr>
            <a:r>
              <a:rPr lang="en-US" sz="1800" b="1" spc="80" dirty="0">
                <a:solidFill>
                  <a:srgbClr val="002060"/>
                </a:solidFill>
              </a:rPr>
              <a:t>Nursing Home nurse amputates patient’s toe.</a:t>
            </a:r>
          </a:p>
        </p:txBody>
      </p:sp>
    </p:spTree>
    <p:extLst>
      <p:ext uri="{BB962C8B-B14F-4D97-AF65-F5344CB8AC3E}">
        <p14:creationId xmlns:p14="http://schemas.microsoft.com/office/powerpoint/2010/main" val="18216223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84B5FFB-E400-49F0-8153-75622C96F4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C9E734E7-3EBF-463F-9D80-2668EE36A7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2" name="Rectangle 11">
            <a:extLst>
              <a:ext uri="{FF2B5EF4-FFF2-40B4-BE49-F238E27FC236}">
                <a16:creationId xmlns:a16="http://schemas.microsoft.com/office/drawing/2014/main" id="{44685F97-04E2-4F32-B20B-3CB5C4D1F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4" name="Rectangle 13">
            <a:extLst>
              <a:ext uri="{FF2B5EF4-FFF2-40B4-BE49-F238E27FC236}">
                <a16:creationId xmlns:a16="http://schemas.microsoft.com/office/drawing/2014/main" id="{457F0196-A6E1-4D1C-B47F-8CF95D7596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6" name="Group 15">
            <a:extLst>
              <a:ext uri="{FF2B5EF4-FFF2-40B4-BE49-F238E27FC236}">
                <a16:creationId xmlns:a16="http://schemas.microsoft.com/office/drawing/2014/main" id="{521404AE-4400-43A1-94EC-16F37AE015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17" name="Straight Connector 16">
              <a:extLst>
                <a:ext uri="{FF2B5EF4-FFF2-40B4-BE49-F238E27FC236}">
                  <a16:creationId xmlns:a16="http://schemas.microsoft.com/office/drawing/2014/main" id="{96CF6F17-8CCC-492C-A2CB-97CCBF7CBB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93A3195-94A6-4E0A-BE4A-12564DAEE20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91373ED-58A8-4EEA-959E-7BD3C97B150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useBgFill="1">
        <p:nvSpPr>
          <p:cNvPr id="21" name="Rectangle 20">
            <a:extLst>
              <a:ext uri="{FF2B5EF4-FFF2-40B4-BE49-F238E27FC236}">
                <a16:creationId xmlns:a16="http://schemas.microsoft.com/office/drawing/2014/main" id="{6995F625-BE4F-4433-8290-5DF0E8589F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Rectangle 22">
            <a:extLst>
              <a:ext uri="{FF2B5EF4-FFF2-40B4-BE49-F238E27FC236}">
                <a16:creationId xmlns:a16="http://schemas.microsoft.com/office/drawing/2014/main" id="{E836677E-F83B-4FAB-8095-870076307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655E224A-5F26-423E-949C-07A720F39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108" y="610955"/>
            <a:ext cx="10927784" cy="563609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7" name="Rectangle 26">
            <a:extLst>
              <a:ext uri="{FF2B5EF4-FFF2-40B4-BE49-F238E27FC236}">
                <a16:creationId xmlns:a16="http://schemas.microsoft.com/office/drawing/2014/main" id="{A6F1DA18-4CA4-40CF-9ACA-105D8373B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052" y="777240"/>
            <a:ext cx="10597896" cy="5303520"/>
          </a:xfrm>
          <a:prstGeom prst="rect">
            <a:avLst/>
          </a:prstGeom>
          <a:solidFill>
            <a:schemeClr val="bg1"/>
          </a:solid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120ECA74-3E54-80EC-29B1-D8F9802C23AE}"/>
              </a:ext>
            </a:extLst>
          </p:cNvPr>
          <p:cNvSpPr>
            <a:spLocks noGrp="1"/>
          </p:cNvSpPr>
          <p:nvPr>
            <p:ph type="title"/>
          </p:nvPr>
        </p:nvSpPr>
        <p:spPr>
          <a:xfrm>
            <a:off x="1260205" y="1388266"/>
            <a:ext cx="9673306" cy="610984"/>
          </a:xfrm>
        </p:spPr>
        <p:txBody>
          <a:bodyPr vert="horz" lIns="91440" tIns="45720" rIns="91440" bIns="45720" rtlCol="0" anchor="ctr">
            <a:noAutofit/>
          </a:bodyPr>
          <a:lstStyle/>
          <a:p>
            <a:r>
              <a:rPr lang="en-US" sz="4000" dirty="0">
                <a:solidFill>
                  <a:schemeClr val="accent1">
                    <a:lumMod val="50000"/>
                  </a:schemeClr>
                </a:solidFill>
              </a:rPr>
              <a:t>Types of Liability</a:t>
            </a:r>
          </a:p>
        </p:txBody>
      </p:sp>
      <p:sp>
        <p:nvSpPr>
          <p:cNvPr id="3" name="Text Placeholder 2">
            <a:extLst>
              <a:ext uri="{FF2B5EF4-FFF2-40B4-BE49-F238E27FC236}">
                <a16:creationId xmlns:a16="http://schemas.microsoft.com/office/drawing/2014/main" id="{6DF240E2-360D-FE91-4A05-DD22708DE1A1}"/>
              </a:ext>
            </a:extLst>
          </p:cNvPr>
          <p:cNvSpPr>
            <a:spLocks noGrp="1"/>
          </p:cNvSpPr>
          <p:nvPr>
            <p:ph type="body" idx="1"/>
          </p:nvPr>
        </p:nvSpPr>
        <p:spPr>
          <a:xfrm>
            <a:off x="1210824" y="2146352"/>
            <a:ext cx="9673306" cy="3467268"/>
          </a:xfrm>
        </p:spPr>
        <p:txBody>
          <a:bodyPr vert="horz" lIns="91440" tIns="45720" rIns="91440" bIns="45720" rtlCol="0">
            <a:normAutofit fontScale="92500" lnSpcReduction="10000"/>
          </a:bodyPr>
          <a:lstStyle/>
          <a:p>
            <a:pPr algn="l">
              <a:lnSpc>
                <a:spcPct val="90000"/>
              </a:lnSpc>
              <a:spcBef>
                <a:spcPts val="0"/>
              </a:spcBef>
              <a:spcAft>
                <a:spcPts val="600"/>
              </a:spcAft>
            </a:pPr>
            <a:r>
              <a:rPr lang="en-US" sz="2600" b="1" spc="80" dirty="0">
                <a:solidFill>
                  <a:srgbClr val="002060"/>
                </a:solidFill>
              </a:rPr>
              <a:t>Malp</a:t>
            </a:r>
            <a:r>
              <a:rPr lang="en-US" sz="2600" b="1" spc="80" dirty="0">
                <a:solidFill>
                  <a:srgbClr val="002060"/>
                </a:solidFill>
                <a:latin typeface="+mj-lt"/>
              </a:rPr>
              <a:t>ractice:   </a:t>
            </a:r>
            <a:r>
              <a:rPr lang="en-US" sz="2200" b="1" spc="80" dirty="0">
                <a:solidFill>
                  <a:srgbClr val="002060"/>
                </a:solidFill>
                <a:latin typeface="+mj-lt"/>
              </a:rPr>
              <a:t>Neglect to provide appropriate treatment, failure to take appropriate action, substandard treatment that causes harm.</a:t>
            </a:r>
          </a:p>
          <a:p>
            <a:pPr algn="l">
              <a:lnSpc>
                <a:spcPct val="90000"/>
              </a:lnSpc>
              <a:spcBef>
                <a:spcPts val="0"/>
              </a:spcBef>
              <a:spcAft>
                <a:spcPts val="600"/>
              </a:spcAft>
            </a:pPr>
            <a:endParaRPr lang="en-US" sz="2600" b="1" spc="80" dirty="0">
              <a:solidFill>
                <a:srgbClr val="002060"/>
              </a:solidFill>
              <a:latin typeface="+mj-lt"/>
            </a:endParaRPr>
          </a:p>
          <a:p>
            <a:pPr algn="l">
              <a:lnSpc>
                <a:spcPct val="90000"/>
              </a:lnSpc>
              <a:spcBef>
                <a:spcPts val="0"/>
              </a:spcBef>
              <a:spcAft>
                <a:spcPts val="600"/>
              </a:spcAft>
            </a:pPr>
            <a:r>
              <a:rPr lang="en-US" sz="2600" b="1" spc="80" dirty="0">
                <a:solidFill>
                  <a:srgbClr val="002060"/>
                </a:solidFill>
                <a:latin typeface="+mj-lt"/>
              </a:rPr>
              <a:t>Negligence:   </a:t>
            </a:r>
            <a:r>
              <a:rPr lang="en-US" sz="2200" b="1" spc="80" dirty="0">
                <a:solidFill>
                  <a:srgbClr val="002060"/>
                </a:solidFill>
                <a:latin typeface="+mj-lt"/>
              </a:rPr>
              <a:t>Act of omission that deviates from the standard of practice.</a:t>
            </a:r>
          </a:p>
          <a:p>
            <a:pPr algn="l">
              <a:lnSpc>
                <a:spcPct val="90000"/>
              </a:lnSpc>
              <a:spcBef>
                <a:spcPts val="0"/>
              </a:spcBef>
              <a:spcAft>
                <a:spcPts val="600"/>
              </a:spcAft>
            </a:pPr>
            <a:endParaRPr lang="en-US" sz="2600" b="1" spc="80" dirty="0">
              <a:solidFill>
                <a:srgbClr val="002060"/>
              </a:solidFill>
              <a:latin typeface="+mj-lt"/>
            </a:endParaRPr>
          </a:p>
          <a:p>
            <a:pPr algn="l">
              <a:lnSpc>
                <a:spcPct val="90000"/>
              </a:lnSpc>
              <a:spcBef>
                <a:spcPts val="0"/>
              </a:spcBef>
              <a:spcAft>
                <a:spcPts val="600"/>
              </a:spcAft>
            </a:pPr>
            <a:r>
              <a:rPr lang="en-US" sz="2600" b="1" spc="80" dirty="0">
                <a:solidFill>
                  <a:srgbClr val="002060"/>
                </a:solidFill>
                <a:latin typeface="+mj-lt"/>
              </a:rPr>
              <a:t>Intentional Acts:   </a:t>
            </a:r>
            <a:r>
              <a:rPr lang="en-US" sz="2200" b="1" spc="80" dirty="0">
                <a:solidFill>
                  <a:srgbClr val="002060"/>
                </a:solidFill>
                <a:latin typeface="+mj-lt"/>
              </a:rPr>
              <a:t>Abuse, assault, homicide.</a:t>
            </a:r>
          </a:p>
          <a:p>
            <a:pPr algn="l">
              <a:lnSpc>
                <a:spcPct val="90000"/>
              </a:lnSpc>
              <a:spcBef>
                <a:spcPts val="0"/>
              </a:spcBef>
              <a:spcAft>
                <a:spcPts val="600"/>
              </a:spcAft>
            </a:pPr>
            <a:endParaRPr lang="en-US" sz="2600" b="1" spc="80" dirty="0">
              <a:solidFill>
                <a:srgbClr val="002060"/>
              </a:solidFill>
              <a:latin typeface="+mj-lt"/>
            </a:endParaRPr>
          </a:p>
          <a:p>
            <a:pPr algn="l">
              <a:lnSpc>
                <a:spcPct val="90000"/>
              </a:lnSpc>
              <a:spcBef>
                <a:spcPts val="0"/>
              </a:spcBef>
              <a:spcAft>
                <a:spcPts val="600"/>
              </a:spcAft>
            </a:pPr>
            <a:r>
              <a:rPr lang="en-US" sz="2600" b="1" spc="80" dirty="0">
                <a:solidFill>
                  <a:srgbClr val="002060"/>
                </a:solidFill>
                <a:latin typeface="+mj-lt"/>
              </a:rPr>
              <a:t>4 elements of Malpractice/Negligence</a:t>
            </a:r>
          </a:p>
          <a:p>
            <a:pPr algn="l">
              <a:lnSpc>
                <a:spcPct val="90000"/>
              </a:lnSpc>
              <a:spcBef>
                <a:spcPts val="0"/>
              </a:spcBef>
              <a:spcAft>
                <a:spcPts val="600"/>
              </a:spcAft>
            </a:pPr>
            <a:r>
              <a:rPr lang="en-US" sz="2600" b="1" spc="80" dirty="0">
                <a:solidFill>
                  <a:srgbClr val="002060"/>
                </a:solidFill>
                <a:latin typeface="+mj-lt"/>
              </a:rPr>
              <a:t>       </a:t>
            </a:r>
            <a:r>
              <a:rPr lang="en-US" sz="2200" b="1" spc="80" dirty="0">
                <a:solidFill>
                  <a:srgbClr val="002060"/>
                </a:solidFill>
                <a:latin typeface="+mj-lt"/>
              </a:rPr>
              <a:t>Duty/Breach/Causation/Damages</a:t>
            </a:r>
          </a:p>
          <a:p>
            <a:pPr>
              <a:lnSpc>
                <a:spcPct val="90000"/>
              </a:lnSpc>
              <a:spcBef>
                <a:spcPts val="0"/>
              </a:spcBef>
              <a:spcAft>
                <a:spcPts val="600"/>
              </a:spcAft>
            </a:pPr>
            <a:endParaRPr lang="en-US" sz="800" spc="80" dirty="0">
              <a:solidFill>
                <a:schemeClr val="tx2">
                  <a:lumMod val="75000"/>
                </a:schemeClr>
              </a:solidFill>
            </a:endParaRPr>
          </a:p>
        </p:txBody>
      </p:sp>
      <p:sp>
        <p:nvSpPr>
          <p:cNvPr id="29" name="Rectangle 28">
            <a:extLst>
              <a:ext uri="{FF2B5EF4-FFF2-40B4-BE49-F238E27FC236}">
                <a16:creationId xmlns:a16="http://schemas.microsoft.com/office/drawing/2014/main" id="{7C6D1B74-744B-4231-97DB-86B4C9C5E2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610955"/>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1" name="Straight Connector 30">
            <a:extLst>
              <a:ext uri="{FF2B5EF4-FFF2-40B4-BE49-F238E27FC236}">
                <a16:creationId xmlns:a16="http://schemas.microsoft.com/office/drawing/2014/main" id="{ABC98C72-9EDD-4426-B45A-84E06A7CD22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611442"/>
            <a:ext cx="0" cy="640080"/>
          </a:xfrm>
          <a:prstGeom prst="line">
            <a:avLst/>
          </a:prstGeom>
          <a:solidFill>
            <a:schemeClr val="tx1">
              <a:lumMod val="85000"/>
              <a:lumOff val="15000"/>
            </a:schemeClr>
          </a:solidFill>
          <a:ln>
            <a:solidFill>
              <a:schemeClr val="tx1">
                <a:lumMod val="75000"/>
                <a:lumOff val="2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4887186-EE44-4AD3-BEFE-3478B45371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611442"/>
            <a:ext cx="0" cy="640080"/>
          </a:xfrm>
          <a:prstGeom prst="line">
            <a:avLst/>
          </a:prstGeom>
          <a:solidFill>
            <a:schemeClr val="tx1">
              <a:lumMod val="85000"/>
              <a:lumOff val="15000"/>
            </a:schemeClr>
          </a:solidFill>
          <a:ln>
            <a:solidFill>
              <a:schemeClr val="tx1">
                <a:lumMod val="75000"/>
                <a:lumOff val="2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8EECC4E-F1C0-4C09-A7FD-4D623DACCC4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44380"/>
            <a:ext cx="1691640" cy="0"/>
          </a:xfrm>
          <a:prstGeom prst="line">
            <a:avLst/>
          </a:prstGeom>
          <a:solidFill>
            <a:schemeClr val="tx1">
              <a:lumMod val="85000"/>
              <a:lumOff val="15000"/>
            </a:schemeClr>
          </a:solidFill>
          <a:ln>
            <a:solidFill>
              <a:schemeClr val="tx1">
                <a:lumMod val="75000"/>
                <a:lumOff val="25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7399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down)">
                                      <p:cBhvr>
                                        <p:cTn id="23" dur="580">
                                          <p:stCondLst>
                                            <p:cond delay="0"/>
                                          </p:stCondLst>
                                        </p:cTn>
                                        <p:tgtEl>
                                          <p:spTgt spid="3">
                                            <p:txEl>
                                              <p:pRg st="2" end="2"/>
                                            </p:txEl>
                                          </p:spTgt>
                                        </p:tgtEl>
                                      </p:cBhvr>
                                    </p:animEffect>
                                    <p:anim calcmode="lin" valueType="num">
                                      <p:cBhvr>
                                        <p:cTn id="24"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xEl>
                                              <p:pRg st="2" end="2"/>
                                            </p:txEl>
                                          </p:spTgt>
                                        </p:tgtEl>
                                      </p:cBhvr>
                                      <p:to x="100000" y="60000"/>
                                    </p:animScale>
                                    <p:animScale>
                                      <p:cBhvr>
                                        <p:cTn id="30" dur="166" decel="50000">
                                          <p:stCondLst>
                                            <p:cond delay="676"/>
                                          </p:stCondLst>
                                        </p:cTn>
                                        <p:tgtEl>
                                          <p:spTgt spid="3">
                                            <p:txEl>
                                              <p:pRg st="2" end="2"/>
                                            </p:txEl>
                                          </p:spTgt>
                                        </p:tgtEl>
                                      </p:cBhvr>
                                      <p:to x="100000" y="100000"/>
                                    </p:animScale>
                                    <p:animScale>
                                      <p:cBhvr>
                                        <p:cTn id="31" dur="26">
                                          <p:stCondLst>
                                            <p:cond delay="1312"/>
                                          </p:stCondLst>
                                        </p:cTn>
                                        <p:tgtEl>
                                          <p:spTgt spid="3">
                                            <p:txEl>
                                              <p:pRg st="2" end="2"/>
                                            </p:txEl>
                                          </p:spTgt>
                                        </p:tgtEl>
                                      </p:cBhvr>
                                      <p:to x="100000" y="80000"/>
                                    </p:animScale>
                                    <p:animScale>
                                      <p:cBhvr>
                                        <p:cTn id="32" dur="166" decel="50000">
                                          <p:stCondLst>
                                            <p:cond delay="1338"/>
                                          </p:stCondLst>
                                        </p:cTn>
                                        <p:tgtEl>
                                          <p:spTgt spid="3">
                                            <p:txEl>
                                              <p:pRg st="2" end="2"/>
                                            </p:txEl>
                                          </p:spTgt>
                                        </p:tgtEl>
                                      </p:cBhvr>
                                      <p:to x="100000" y="100000"/>
                                    </p:animScale>
                                    <p:animScale>
                                      <p:cBhvr>
                                        <p:cTn id="33" dur="26">
                                          <p:stCondLst>
                                            <p:cond delay="1642"/>
                                          </p:stCondLst>
                                        </p:cTn>
                                        <p:tgtEl>
                                          <p:spTgt spid="3">
                                            <p:txEl>
                                              <p:pRg st="2" end="2"/>
                                            </p:txEl>
                                          </p:spTgt>
                                        </p:tgtEl>
                                      </p:cBhvr>
                                      <p:to x="100000" y="90000"/>
                                    </p:animScale>
                                    <p:animScale>
                                      <p:cBhvr>
                                        <p:cTn id="34" dur="166" decel="50000">
                                          <p:stCondLst>
                                            <p:cond delay="1668"/>
                                          </p:stCondLst>
                                        </p:cTn>
                                        <p:tgtEl>
                                          <p:spTgt spid="3">
                                            <p:txEl>
                                              <p:pRg st="2" end="2"/>
                                            </p:txEl>
                                          </p:spTgt>
                                        </p:tgtEl>
                                      </p:cBhvr>
                                      <p:to x="100000" y="100000"/>
                                    </p:animScale>
                                    <p:animScale>
                                      <p:cBhvr>
                                        <p:cTn id="35" dur="26">
                                          <p:stCondLst>
                                            <p:cond delay="1808"/>
                                          </p:stCondLst>
                                        </p:cTn>
                                        <p:tgtEl>
                                          <p:spTgt spid="3">
                                            <p:txEl>
                                              <p:pRg st="2" end="2"/>
                                            </p:txEl>
                                          </p:spTgt>
                                        </p:tgtEl>
                                      </p:cBhvr>
                                      <p:to x="100000" y="95000"/>
                                    </p:animScale>
                                    <p:animScale>
                                      <p:cBhvr>
                                        <p:cTn id="36" dur="166" decel="50000">
                                          <p:stCondLst>
                                            <p:cond delay="1834"/>
                                          </p:stCondLst>
                                        </p:cTn>
                                        <p:tgtEl>
                                          <p:spTgt spid="3">
                                            <p:txEl>
                                              <p:pRg st="2" end="2"/>
                                            </p:txEl>
                                          </p:spTgt>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wipe(down)">
                                      <p:cBhvr>
                                        <p:cTn id="39" dur="580">
                                          <p:stCondLst>
                                            <p:cond delay="0"/>
                                          </p:stCondLst>
                                        </p:cTn>
                                        <p:tgtEl>
                                          <p:spTgt spid="3">
                                            <p:txEl>
                                              <p:pRg st="4" end="4"/>
                                            </p:txEl>
                                          </p:spTgt>
                                        </p:tgtEl>
                                      </p:cBhvr>
                                    </p:animEffect>
                                    <p:anim calcmode="lin" valueType="num">
                                      <p:cBhvr>
                                        <p:cTn id="40"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xEl>
                                              <p:pRg st="4" end="4"/>
                                            </p:txEl>
                                          </p:spTgt>
                                        </p:tgtEl>
                                      </p:cBhvr>
                                      <p:to x="100000" y="60000"/>
                                    </p:animScale>
                                    <p:animScale>
                                      <p:cBhvr>
                                        <p:cTn id="46" dur="166" decel="50000">
                                          <p:stCondLst>
                                            <p:cond delay="676"/>
                                          </p:stCondLst>
                                        </p:cTn>
                                        <p:tgtEl>
                                          <p:spTgt spid="3">
                                            <p:txEl>
                                              <p:pRg st="4" end="4"/>
                                            </p:txEl>
                                          </p:spTgt>
                                        </p:tgtEl>
                                      </p:cBhvr>
                                      <p:to x="100000" y="100000"/>
                                    </p:animScale>
                                    <p:animScale>
                                      <p:cBhvr>
                                        <p:cTn id="47" dur="26">
                                          <p:stCondLst>
                                            <p:cond delay="1312"/>
                                          </p:stCondLst>
                                        </p:cTn>
                                        <p:tgtEl>
                                          <p:spTgt spid="3">
                                            <p:txEl>
                                              <p:pRg st="4" end="4"/>
                                            </p:txEl>
                                          </p:spTgt>
                                        </p:tgtEl>
                                      </p:cBhvr>
                                      <p:to x="100000" y="80000"/>
                                    </p:animScale>
                                    <p:animScale>
                                      <p:cBhvr>
                                        <p:cTn id="48" dur="166" decel="50000">
                                          <p:stCondLst>
                                            <p:cond delay="1338"/>
                                          </p:stCondLst>
                                        </p:cTn>
                                        <p:tgtEl>
                                          <p:spTgt spid="3">
                                            <p:txEl>
                                              <p:pRg st="4" end="4"/>
                                            </p:txEl>
                                          </p:spTgt>
                                        </p:tgtEl>
                                      </p:cBhvr>
                                      <p:to x="100000" y="100000"/>
                                    </p:animScale>
                                    <p:animScale>
                                      <p:cBhvr>
                                        <p:cTn id="49" dur="26">
                                          <p:stCondLst>
                                            <p:cond delay="1642"/>
                                          </p:stCondLst>
                                        </p:cTn>
                                        <p:tgtEl>
                                          <p:spTgt spid="3">
                                            <p:txEl>
                                              <p:pRg st="4" end="4"/>
                                            </p:txEl>
                                          </p:spTgt>
                                        </p:tgtEl>
                                      </p:cBhvr>
                                      <p:to x="100000" y="90000"/>
                                    </p:animScale>
                                    <p:animScale>
                                      <p:cBhvr>
                                        <p:cTn id="50" dur="166" decel="50000">
                                          <p:stCondLst>
                                            <p:cond delay="1668"/>
                                          </p:stCondLst>
                                        </p:cTn>
                                        <p:tgtEl>
                                          <p:spTgt spid="3">
                                            <p:txEl>
                                              <p:pRg st="4" end="4"/>
                                            </p:txEl>
                                          </p:spTgt>
                                        </p:tgtEl>
                                      </p:cBhvr>
                                      <p:to x="100000" y="100000"/>
                                    </p:animScale>
                                    <p:animScale>
                                      <p:cBhvr>
                                        <p:cTn id="51" dur="26">
                                          <p:stCondLst>
                                            <p:cond delay="1808"/>
                                          </p:stCondLst>
                                        </p:cTn>
                                        <p:tgtEl>
                                          <p:spTgt spid="3">
                                            <p:txEl>
                                              <p:pRg st="4" end="4"/>
                                            </p:txEl>
                                          </p:spTgt>
                                        </p:tgtEl>
                                      </p:cBhvr>
                                      <p:to x="100000" y="95000"/>
                                    </p:animScale>
                                    <p:animScale>
                                      <p:cBhvr>
                                        <p:cTn id="52" dur="166" decel="50000">
                                          <p:stCondLst>
                                            <p:cond delay="1834"/>
                                          </p:stCondLst>
                                        </p:cTn>
                                        <p:tgtEl>
                                          <p:spTgt spid="3">
                                            <p:txEl>
                                              <p:pRg st="4" end="4"/>
                                            </p:txEl>
                                          </p:spTgt>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wipe(down)">
                                      <p:cBhvr>
                                        <p:cTn id="55" dur="580">
                                          <p:stCondLst>
                                            <p:cond delay="0"/>
                                          </p:stCondLst>
                                        </p:cTn>
                                        <p:tgtEl>
                                          <p:spTgt spid="3">
                                            <p:txEl>
                                              <p:pRg st="6" end="6"/>
                                            </p:txEl>
                                          </p:spTgt>
                                        </p:tgtEl>
                                      </p:cBhvr>
                                    </p:animEffect>
                                    <p:anim calcmode="lin" valueType="num">
                                      <p:cBhvr>
                                        <p:cTn id="56"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61" dur="26">
                                          <p:stCondLst>
                                            <p:cond delay="650"/>
                                          </p:stCondLst>
                                        </p:cTn>
                                        <p:tgtEl>
                                          <p:spTgt spid="3">
                                            <p:txEl>
                                              <p:pRg st="6" end="6"/>
                                            </p:txEl>
                                          </p:spTgt>
                                        </p:tgtEl>
                                      </p:cBhvr>
                                      <p:to x="100000" y="60000"/>
                                    </p:animScale>
                                    <p:animScale>
                                      <p:cBhvr>
                                        <p:cTn id="62" dur="166" decel="50000">
                                          <p:stCondLst>
                                            <p:cond delay="676"/>
                                          </p:stCondLst>
                                        </p:cTn>
                                        <p:tgtEl>
                                          <p:spTgt spid="3">
                                            <p:txEl>
                                              <p:pRg st="6" end="6"/>
                                            </p:txEl>
                                          </p:spTgt>
                                        </p:tgtEl>
                                      </p:cBhvr>
                                      <p:to x="100000" y="100000"/>
                                    </p:animScale>
                                    <p:animScale>
                                      <p:cBhvr>
                                        <p:cTn id="63" dur="26">
                                          <p:stCondLst>
                                            <p:cond delay="1312"/>
                                          </p:stCondLst>
                                        </p:cTn>
                                        <p:tgtEl>
                                          <p:spTgt spid="3">
                                            <p:txEl>
                                              <p:pRg st="6" end="6"/>
                                            </p:txEl>
                                          </p:spTgt>
                                        </p:tgtEl>
                                      </p:cBhvr>
                                      <p:to x="100000" y="80000"/>
                                    </p:animScale>
                                    <p:animScale>
                                      <p:cBhvr>
                                        <p:cTn id="64" dur="166" decel="50000">
                                          <p:stCondLst>
                                            <p:cond delay="1338"/>
                                          </p:stCondLst>
                                        </p:cTn>
                                        <p:tgtEl>
                                          <p:spTgt spid="3">
                                            <p:txEl>
                                              <p:pRg st="6" end="6"/>
                                            </p:txEl>
                                          </p:spTgt>
                                        </p:tgtEl>
                                      </p:cBhvr>
                                      <p:to x="100000" y="100000"/>
                                    </p:animScale>
                                    <p:animScale>
                                      <p:cBhvr>
                                        <p:cTn id="65" dur="26">
                                          <p:stCondLst>
                                            <p:cond delay="1642"/>
                                          </p:stCondLst>
                                        </p:cTn>
                                        <p:tgtEl>
                                          <p:spTgt spid="3">
                                            <p:txEl>
                                              <p:pRg st="6" end="6"/>
                                            </p:txEl>
                                          </p:spTgt>
                                        </p:tgtEl>
                                      </p:cBhvr>
                                      <p:to x="100000" y="90000"/>
                                    </p:animScale>
                                    <p:animScale>
                                      <p:cBhvr>
                                        <p:cTn id="66" dur="166" decel="50000">
                                          <p:stCondLst>
                                            <p:cond delay="1668"/>
                                          </p:stCondLst>
                                        </p:cTn>
                                        <p:tgtEl>
                                          <p:spTgt spid="3">
                                            <p:txEl>
                                              <p:pRg st="6" end="6"/>
                                            </p:txEl>
                                          </p:spTgt>
                                        </p:tgtEl>
                                      </p:cBhvr>
                                      <p:to x="100000" y="100000"/>
                                    </p:animScale>
                                    <p:animScale>
                                      <p:cBhvr>
                                        <p:cTn id="67" dur="26">
                                          <p:stCondLst>
                                            <p:cond delay="1808"/>
                                          </p:stCondLst>
                                        </p:cTn>
                                        <p:tgtEl>
                                          <p:spTgt spid="3">
                                            <p:txEl>
                                              <p:pRg st="6" end="6"/>
                                            </p:txEl>
                                          </p:spTgt>
                                        </p:tgtEl>
                                      </p:cBhvr>
                                      <p:to x="100000" y="95000"/>
                                    </p:animScale>
                                    <p:animScale>
                                      <p:cBhvr>
                                        <p:cTn id="68" dur="166" decel="50000">
                                          <p:stCondLst>
                                            <p:cond delay="1834"/>
                                          </p:stCondLst>
                                        </p:cTn>
                                        <p:tgtEl>
                                          <p:spTgt spid="3">
                                            <p:txEl>
                                              <p:pRg st="6" end="6"/>
                                            </p:txEl>
                                          </p:spTgt>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3">
                                            <p:txEl>
                                              <p:pRg st="7" end="7"/>
                                            </p:txEl>
                                          </p:spTgt>
                                        </p:tgtEl>
                                        <p:attrNameLst>
                                          <p:attrName>style.visibility</p:attrName>
                                        </p:attrNameLst>
                                      </p:cBhvr>
                                      <p:to>
                                        <p:strVal val="visible"/>
                                      </p:to>
                                    </p:set>
                                    <p:animEffect transition="in" filter="wipe(down)">
                                      <p:cBhvr>
                                        <p:cTn id="71" dur="580">
                                          <p:stCondLst>
                                            <p:cond delay="0"/>
                                          </p:stCondLst>
                                        </p:cTn>
                                        <p:tgtEl>
                                          <p:spTgt spid="3">
                                            <p:txEl>
                                              <p:pRg st="7" end="7"/>
                                            </p:txEl>
                                          </p:spTgt>
                                        </p:tgtEl>
                                      </p:cBhvr>
                                    </p:animEffect>
                                    <p:anim calcmode="lin" valueType="num">
                                      <p:cBhvr>
                                        <p:cTn id="72" dur="1822" tmFilter="0,0; 0.14,0.36; 0.43,0.73; 0.71,0.91; 1.0,1.0">
                                          <p:stCondLst>
                                            <p:cond delay="0"/>
                                          </p:stCondLst>
                                        </p:cTn>
                                        <p:tgtEl>
                                          <p:spTgt spid="3">
                                            <p:txEl>
                                              <p:pRg st="7" end="7"/>
                                            </p:txEl>
                                          </p:spTgt>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3">
                                            <p:txEl>
                                              <p:pRg st="7" end="7"/>
                                            </p:txEl>
                                          </p:spTgt>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3">
                                            <p:txEl>
                                              <p:pRg st="7" end="7"/>
                                            </p:txEl>
                                          </p:spTgt>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3">
                                            <p:txEl>
                                              <p:pRg st="7" end="7"/>
                                            </p:txEl>
                                          </p:spTgt>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3">
                                            <p:txEl>
                                              <p:pRg st="7" end="7"/>
                                            </p:txEl>
                                          </p:spTgt>
                                        </p:tgtEl>
                                        <p:attrNameLst>
                                          <p:attrName>ppt_y</p:attrName>
                                        </p:attrNameLst>
                                      </p:cBhvr>
                                      <p:tavLst>
                                        <p:tav tm="0" fmla="#ppt_y-sin(pi*$)/81">
                                          <p:val>
                                            <p:fltVal val="0"/>
                                          </p:val>
                                        </p:tav>
                                        <p:tav tm="100000">
                                          <p:val>
                                            <p:fltVal val="1"/>
                                          </p:val>
                                        </p:tav>
                                      </p:tavLst>
                                    </p:anim>
                                    <p:animScale>
                                      <p:cBhvr>
                                        <p:cTn id="77" dur="26">
                                          <p:stCondLst>
                                            <p:cond delay="650"/>
                                          </p:stCondLst>
                                        </p:cTn>
                                        <p:tgtEl>
                                          <p:spTgt spid="3">
                                            <p:txEl>
                                              <p:pRg st="7" end="7"/>
                                            </p:txEl>
                                          </p:spTgt>
                                        </p:tgtEl>
                                      </p:cBhvr>
                                      <p:to x="100000" y="60000"/>
                                    </p:animScale>
                                    <p:animScale>
                                      <p:cBhvr>
                                        <p:cTn id="78" dur="166" decel="50000">
                                          <p:stCondLst>
                                            <p:cond delay="676"/>
                                          </p:stCondLst>
                                        </p:cTn>
                                        <p:tgtEl>
                                          <p:spTgt spid="3">
                                            <p:txEl>
                                              <p:pRg st="7" end="7"/>
                                            </p:txEl>
                                          </p:spTgt>
                                        </p:tgtEl>
                                      </p:cBhvr>
                                      <p:to x="100000" y="100000"/>
                                    </p:animScale>
                                    <p:animScale>
                                      <p:cBhvr>
                                        <p:cTn id="79" dur="26">
                                          <p:stCondLst>
                                            <p:cond delay="1312"/>
                                          </p:stCondLst>
                                        </p:cTn>
                                        <p:tgtEl>
                                          <p:spTgt spid="3">
                                            <p:txEl>
                                              <p:pRg st="7" end="7"/>
                                            </p:txEl>
                                          </p:spTgt>
                                        </p:tgtEl>
                                      </p:cBhvr>
                                      <p:to x="100000" y="80000"/>
                                    </p:animScale>
                                    <p:animScale>
                                      <p:cBhvr>
                                        <p:cTn id="80" dur="166" decel="50000">
                                          <p:stCondLst>
                                            <p:cond delay="1338"/>
                                          </p:stCondLst>
                                        </p:cTn>
                                        <p:tgtEl>
                                          <p:spTgt spid="3">
                                            <p:txEl>
                                              <p:pRg st="7" end="7"/>
                                            </p:txEl>
                                          </p:spTgt>
                                        </p:tgtEl>
                                      </p:cBhvr>
                                      <p:to x="100000" y="100000"/>
                                    </p:animScale>
                                    <p:animScale>
                                      <p:cBhvr>
                                        <p:cTn id="81" dur="26">
                                          <p:stCondLst>
                                            <p:cond delay="1642"/>
                                          </p:stCondLst>
                                        </p:cTn>
                                        <p:tgtEl>
                                          <p:spTgt spid="3">
                                            <p:txEl>
                                              <p:pRg st="7" end="7"/>
                                            </p:txEl>
                                          </p:spTgt>
                                        </p:tgtEl>
                                      </p:cBhvr>
                                      <p:to x="100000" y="90000"/>
                                    </p:animScale>
                                    <p:animScale>
                                      <p:cBhvr>
                                        <p:cTn id="82" dur="166" decel="50000">
                                          <p:stCondLst>
                                            <p:cond delay="1668"/>
                                          </p:stCondLst>
                                        </p:cTn>
                                        <p:tgtEl>
                                          <p:spTgt spid="3">
                                            <p:txEl>
                                              <p:pRg st="7" end="7"/>
                                            </p:txEl>
                                          </p:spTgt>
                                        </p:tgtEl>
                                      </p:cBhvr>
                                      <p:to x="100000" y="100000"/>
                                    </p:animScale>
                                    <p:animScale>
                                      <p:cBhvr>
                                        <p:cTn id="83" dur="26">
                                          <p:stCondLst>
                                            <p:cond delay="1808"/>
                                          </p:stCondLst>
                                        </p:cTn>
                                        <p:tgtEl>
                                          <p:spTgt spid="3">
                                            <p:txEl>
                                              <p:pRg st="7" end="7"/>
                                            </p:txEl>
                                          </p:spTgt>
                                        </p:tgtEl>
                                      </p:cBhvr>
                                      <p:to x="100000" y="95000"/>
                                    </p:animScale>
                                    <p:animScale>
                                      <p:cBhvr>
                                        <p:cTn id="84" dur="166" decel="50000">
                                          <p:stCondLst>
                                            <p:cond delay="1834"/>
                                          </p:stCondLst>
                                        </p:cTn>
                                        <p:tgtEl>
                                          <p:spTgt spid="3">
                                            <p:txEl>
                                              <p:pRg st="7" end="7"/>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65BA2-F780-E5EB-C0A8-11989B33FDB4}"/>
              </a:ext>
            </a:extLst>
          </p:cNvPr>
          <p:cNvSpPr>
            <a:spLocks noGrp="1"/>
          </p:cNvSpPr>
          <p:nvPr>
            <p:ph type="title"/>
          </p:nvPr>
        </p:nvSpPr>
        <p:spPr>
          <a:xfrm>
            <a:off x="1066800" y="642595"/>
            <a:ext cx="10058400" cy="348005"/>
          </a:xfrm>
        </p:spPr>
        <p:txBody>
          <a:bodyPr>
            <a:normAutofit fontScale="90000"/>
          </a:bodyPr>
          <a:lstStyle/>
          <a:p>
            <a:pPr algn="ctr"/>
            <a:r>
              <a:rPr lang="en-US" sz="4000" dirty="0"/>
              <a:t>Common Causes of Nursing Malpractice</a:t>
            </a:r>
          </a:p>
        </p:txBody>
      </p:sp>
      <p:sp>
        <p:nvSpPr>
          <p:cNvPr id="3" name="Content Placeholder 2">
            <a:extLst>
              <a:ext uri="{FF2B5EF4-FFF2-40B4-BE49-F238E27FC236}">
                <a16:creationId xmlns:a16="http://schemas.microsoft.com/office/drawing/2014/main" id="{3A8F5335-54A8-EE73-1DC3-858BAAD2C3AD}"/>
              </a:ext>
            </a:extLst>
          </p:cNvPr>
          <p:cNvSpPr>
            <a:spLocks noGrp="1"/>
          </p:cNvSpPr>
          <p:nvPr>
            <p:ph idx="1"/>
          </p:nvPr>
        </p:nvSpPr>
        <p:spPr>
          <a:xfrm>
            <a:off x="695325" y="990600"/>
            <a:ext cx="10991850" cy="5015865"/>
          </a:xfrm>
        </p:spPr>
        <p:txBody>
          <a:bodyPr>
            <a:normAutofit fontScale="85000" lnSpcReduction="20000"/>
          </a:bodyPr>
          <a:lstStyle/>
          <a:p>
            <a:endParaRPr lang="en-US" dirty="0"/>
          </a:p>
          <a:p>
            <a:br>
              <a:rPr lang="en-US" sz="4000" dirty="0">
                <a:solidFill>
                  <a:schemeClr val="tx1"/>
                </a:solidFill>
              </a:rPr>
            </a:br>
            <a:br>
              <a:rPr lang="en-US" sz="4800" dirty="0">
                <a:solidFill>
                  <a:schemeClr val="tx1"/>
                </a:solidFill>
                <a:latin typeface="Arial Rounded MT Bold" panose="020F0704030504030204" pitchFamily="34" charset="0"/>
              </a:rPr>
            </a:br>
            <a:br>
              <a:rPr lang="en-US" altLang="en-US" sz="4800" b="1" cap="none" dirty="0">
                <a:solidFill>
                  <a:srgbClr val="7030A0"/>
                </a:solidFill>
                <a:latin typeface="Bahnschrift SemiBold" panose="020B0502040204020203" pitchFamily="34" charset="0"/>
                <a:cs typeface="Courier New" panose="02070309020205020404" pitchFamily="49" charset="0"/>
              </a:rPr>
            </a:br>
            <a:br>
              <a:rPr lang="en-US" altLang="en-US" sz="4800" b="1" cap="none" dirty="0">
                <a:solidFill>
                  <a:srgbClr val="7030A0"/>
                </a:solidFill>
                <a:latin typeface="Bahnschrift SemiBold" panose="020B0502040204020203" pitchFamily="34" charset="0"/>
                <a:cs typeface="Courier New" panose="02070309020205020404" pitchFamily="49" charset="0"/>
              </a:rPr>
            </a:br>
            <a:br>
              <a:rPr lang="en-US" sz="4800" dirty="0">
                <a:solidFill>
                  <a:schemeClr val="tx1"/>
                </a:solidFill>
              </a:rPr>
            </a:br>
            <a:br>
              <a:rPr lang="en-US" sz="4000" dirty="0">
                <a:solidFill>
                  <a:schemeClr val="tx1"/>
                </a:solidFill>
              </a:rPr>
            </a:br>
            <a:br>
              <a:rPr lang="en-US" sz="4000" dirty="0">
                <a:solidFill>
                  <a:schemeClr val="tx1"/>
                </a:solidFill>
              </a:rPr>
            </a:br>
            <a:br>
              <a:rPr lang="en-US" sz="4000" dirty="0">
                <a:solidFill>
                  <a:schemeClr val="tx1"/>
                </a:solidFill>
              </a:rPr>
            </a:br>
            <a:br>
              <a:rPr lang="en-US" sz="4000" dirty="0">
                <a:solidFill>
                  <a:schemeClr val="tx1"/>
                </a:solidFill>
              </a:rPr>
            </a:br>
            <a:endParaRPr lang="en-US" dirty="0"/>
          </a:p>
          <a:p>
            <a:endParaRPr lang="en-US" dirty="0"/>
          </a:p>
          <a:p>
            <a:endParaRPr lang="en-US" dirty="0"/>
          </a:p>
          <a:p>
            <a:endParaRPr lang="en-US" dirty="0"/>
          </a:p>
        </p:txBody>
      </p:sp>
      <p:graphicFrame>
        <p:nvGraphicFramePr>
          <p:cNvPr id="5" name="Table 5">
            <a:extLst>
              <a:ext uri="{FF2B5EF4-FFF2-40B4-BE49-F238E27FC236}">
                <a16:creationId xmlns:a16="http://schemas.microsoft.com/office/drawing/2014/main" id="{F4C9480C-787F-932F-A8F4-B5E7AD8DC119}"/>
              </a:ext>
            </a:extLst>
          </p:cNvPr>
          <p:cNvGraphicFramePr>
            <a:graphicFrameLocks noGrp="1"/>
          </p:cNvGraphicFramePr>
          <p:nvPr>
            <p:extLst>
              <p:ext uri="{D42A27DB-BD31-4B8C-83A1-F6EECF244321}">
                <p14:modId xmlns:p14="http://schemas.microsoft.com/office/powerpoint/2010/main" val="1815528784"/>
              </p:ext>
            </p:extLst>
          </p:nvPr>
        </p:nvGraphicFramePr>
        <p:xfrm>
          <a:off x="1066800" y="1221105"/>
          <a:ext cx="8916944" cy="5151120"/>
        </p:xfrm>
        <a:graphic>
          <a:graphicData uri="http://schemas.openxmlformats.org/drawingml/2006/table">
            <a:tbl>
              <a:tblPr firstRow="1" bandRow="1">
                <a:tableStyleId>{5C22544A-7EE6-4342-B048-85BDC9FD1C3A}</a:tableStyleId>
              </a:tblPr>
              <a:tblGrid>
                <a:gridCol w="4458472">
                  <a:extLst>
                    <a:ext uri="{9D8B030D-6E8A-4147-A177-3AD203B41FA5}">
                      <a16:colId xmlns:a16="http://schemas.microsoft.com/office/drawing/2014/main" val="1283955602"/>
                    </a:ext>
                  </a:extLst>
                </a:gridCol>
                <a:gridCol w="4458472">
                  <a:extLst>
                    <a:ext uri="{9D8B030D-6E8A-4147-A177-3AD203B41FA5}">
                      <a16:colId xmlns:a16="http://schemas.microsoft.com/office/drawing/2014/main" val="4181007234"/>
                    </a:ext>
                  </a:extLst>
                </a:gridCol>
              </a:tblGrid>
              <a:tr h="4106551">
                <a:tc>
                  <a:txBody>
                    <a:bodyPr/>
                    <a:lstStyle/>
                    <a:p>
                      <a:r>
                        <a:rPr lang="en-US" altLang="en-US" sz="1400" cap="none" dirty="0">
                          <a:solidFill>
                            <a:srgbClr val="0B21C5"/>
                          </a:solidFill>
                          <a:latin typeface="Arial Rounded MT Bold" panose="020F0704030504030204" pitchFamily="34" charset="0"/>
                          <a:cs typeface="Arial" panose="020B0604020202020204" pitchFamily="34" charset="0"/>
                        </a:rPr>
                        <a:t>Failure To:		</a:t>
                      </a:r>
                      <a:br>
                        <a:rPr lang="en-US" altLang="en-US" sz="1400" cap="none" dirty="0">
                          <a:solidFill>
                            <a:srgbClr val="0B21C5"/>
                          </a:solidFill>
                          <a:latin typeface="Bahnschrift SemiBold" panose="020B0502040204020203" pitchFamily="34" charset="0"/>
                          <a:cs typeface="Arial" panose="020B0604020202020204" pitchFamily="34" charset="0"/>
                        </a:rPr>
                      </a:br>
                      <a:br>
                        <a:rPr lang="en-US" altLang="en-US" sz="1400" cap="none" dirty="0">
                          <a:solidFill>
                            <a:srgbClr val="0B21C5"/>
                          </a:solidFill>
                          <a:latin typeface="Bahnschrift SemiBold" panose="020B0502040204020203" pitchFamily="34" charset="0"/>
                          <a:cs typeface="Arial" panose="020B0604020202020204" pitchFamily="34" charset="0"/>
                        </a:rPr>
                      </a:br>
                      <a:r>
                        <a:rPr lang="en-US" altLang="en-US" sz="1600" cap="none" dirty="0">
                          <a:solidFill>
                            <a:srgbClr val="0B21C5"/>
                          </a:solidFill>
                          <a:latin typeface="Aparajita" panose="02020603050405020304" pitchFamily="18" charset="0"/>
                          <a:cs typeface="Aparajita" panose="02020603050405020304" pitchFamily="18" charset="0"/>
                        </a:rPr>
                        <a:t>Assess Or Monitor A Patient Adequately.</a:t>
                      </a:r>
                      <a:br>
                        <a:rPr lang="en-US" altLang="en-US" sz="1600" cap="none" dirty="0">
                          <a:solidFill>
                            <a:srgbClr val="0B21C5"/>
                          </a:solidFill>
                          <a:latin typeface="Aparajita" panose="02020603050405020304" pitchFamily="18" charset="0"/>
                          <a:cs typeface="Aparajita" panose="02020603050405020304" pitchFamily="18" charset="0"/>
                        </a:rPr>
                      </a:br>
                      <a:r>
                        <a:rPr lang="en-US" altLang="en-US" sz="1600" cap="none" dirty="0">
                          <a:solidFill>
                            <a:srgbClr val="0B21C5"/>
                          </a:solidFill>
                          <a:latin typeface="Aparajita" panose="02020603050405020304" pitchFamily="18" charset="0"/>
                          <a:cs typeface="Aparajita" panose="02020603050405020304" pitchFamily="18" charset="0"/>
                        </a:rPr>
                        <a:t>			</a:t>
                      </a:r>
                      <a:br>
                        <a:rPr lang="en-US" altLang="en-US" sz="1600" cap="none" dirty="0">
                          <a:solidFill>
                            <a:srgbClr val="0B21C5"/>
                          </a:solidFill>
                          <a:latin typeface="Aparajita" panose="02020603050405020304" pitchFamily="18" charset="0"/>
                          <a:cs typeface="Aparajita" panose="02020603050405020304" pitchFamily="18" charset="0"/>
                        </a:rPr>
                      </a:br>
                      <a:r>
                        <a:rPr lang="en-US" altLang="en-US" sz="1600" cap="none" dirty="0">
                          <a:solidFill>
                            <a:srgbClr val="0B21C5"/>
                          </a:solidFill>
                          <a:latin typeface="Aparajita" panose="02020603050405020304" pitchFamily="18" charset="0"/>
                          <a:cs typeface="Aparajita" panose="02020603050405020304" pitchFamily="18" charset="0"/>
                        </a:rPr>
                        <a:t>Document and/or Communicate Pertinent Information.</a:t>
                      </a:r>
                      <a:br>
                        <a:rPr lang="en-US" altLang="en-US" sz="1600" cap="none" dirty="0">
                          <a:solidFill>
                            <a:srgbClr val="0B21C5"/>
                          </a:solidFill>
                          <a:latin typeface="Aparajita" panose="02020603050405020304" pitchFamily="18" charset="0"/>
                          <a:cs typeface="Aparajita" panose="02020603050405020304" pitchFamily="18" charset="0"/>
                        </a:rPr>
                      </a:br>
                      <a:br>
                        <a:rPr lang="en-US" altLang="en-US" sz="1600" cap="none" dirty="0">
                          <a:solidFill>
                            <a:srgbClr val="0B21C5"/>
                          </a:solidFill>
                          <a:latin typeface="Aparajita" panose="02020603050405020304" pitchFamily="18" charset="0"/>
                          <a:cs typeface="Aparajita" panose="02020603050405020304" pitchFamily="18" charset="0"/>
                        </a:rPr>
                      </a:br>
                      <a:r>
                        <a:rPr lang="en-US" altLang="en-US" sz="1600" cap="none" dirty="0">
                          <a:solidFill>
                            <a:srgbClr val="0B21C5"/>
                          </a:solidFill>
                          <a:latin typeface="Aparajita" panose="02020603050405020304" pitchFamily="18" charset="0"/>
                          <a:cs typeface="Aparajita" panose="02020603050405020304" pitchFamily="18" charset="0"/>
                        </a:rPr>
                        <a:t>Execute A Complete Nursing History.</a:t>
                      </a:r>
                      <a:br>
                        <a:rPr lang="en-US" altLang="en-US" sz="1600" cap="none" dirty="0">
                          <a:solidFill>
                            <a:srgbClr val="0B21C5"/>
                          </a:solidFill>
                          <a:latin typeface="Aparajita" panose="02020603050405020304" pitchFamily="18" charset="0"/>
                          <a:cs typeface="Aparajita" panose="02020603050405020304" pitchFamily="18" charset="0"/>
                        </a:rPr>
                      </a:br>
                      <a:br>
                        <a:rPr lang="en-US" altLang="en-US" sz="1600" cap="none" dirty="0">
                          <a:solidFill>
                            <a:srgbClr val="0B21C5"/>
                          </a:solidFill>
                          <a:latin typeface="Aparajita" panose="02020603050405020304" pitchFamily="18" charset="0"/>
                          <a:cs typeface="Aparajita" panose="02020603050405020304" pitchFamily="18" charset="0"/>
                        </a:rPr>
                      </a:br>
                      <a:r>
                        <a:rPr lang="en-US" altLang="en-US" sz="1600" cap="none" dirty="0">
                          <a:solidFill>
                            <a:srgbClr val="0B21C5"/>
                          </a:solidFill>
                          <a:latin typeface="Aparajita" panose="02020603050405020304" pitchFamily="18" charset="0"/>
                          <a:cs typeface="Aparajita" panose="02020603050405020304" pitchFamily="18" charset="0"/>
                        </a:rPr>
                        <a:t>Formulate and/or Follow The Treatment Plan.</a:t>
                      </a:r>
                      <a:br>
                        <a:rPr lang="en-US" altLang="en-US" sz="1600" cap="none" dirty="0">
                          <a:solidFill>
                            <a:srgbClr val="0B21C5"/>
                          </a:solidFill>
                          <a:latin typeface="Aparajita" panose="02020603050405020304" pitchFamily="18" charset="0"/>
                          <a:cs typeface="Aparajita" panose="02020603050405020304" pitchFamily="18" charset="0"/>
                        </a:rPr>
                      </a:br>
                      <a:br>
                        <a:rPr lang="en-US" altLang="en-US" sz="1600" cap="none" dirty="0">
                          <a:solidFill>
                            <a:srgbClr val="0B21C5"/>
                          </a:solidFill>
                          <a:latin typeface="Aparajita" panose="02020603050405020304" pitchFamily="18" charset="0"/>
                          <a:cs typeface="Aparajita" panose="02020603050405020304" pitchFamily="18" charset="0"/>
                        </a:rPr>
                      </a:br>
                      <a:r>
                        <a:rPr lang="en-US" altLang="en-US" sz="1600" cap="none" dirty="0">
                          <a:solidFill>
                            <a:srgbClr val="0B21C5"/>
                          </a:solidFill>
                          <a:latin typeface="Aparajita" panose="02020603050405020304" pitchFamily="18" charset="0"/>
                          <a:cs typeface="Aparajita" panose="02020603050405020304" pitchFamily="18" charset="0"/>
                        </a:rPr>
                        <a:t>Perform A Nursing Treatment or Procedure Properly.</a:t>
                      </a:r>
                      <a:br>
                        <a:rPr lang="en-US" altLang="en-US" sz="1600" cap="none" dirty="0">
                          <a:solidFill>
                            <a:srgbClr val="0B21C5"/>
                          </a:solidFill>
                          <a:latin typeface="Aparajita" panose="02020603050405020304" pitchFamily="18" charset="0"/>
                          <a:cs typeface="Aparajita" panose="02020603050405020304" pitchFamily="18" charset="0"/>
                        </a:rPr>
                      </a:br>
                      <a:br>
                        <a:rPr lang="en-US" altLang="en-US" sz="1600" cap="none" dirty="0">
                          <a:solidFill>
                            <a:srgbClr val="0B21C5"/>
                          </a:solidFill>
                          <a:latin typeface="Aparajita" panose="02020603050405020304" pitchFamily="18" charset="0"/>
                          <a:cs typeface="Aparajita" panose="02020603050405020304" pitchFamily="18" charset="0"/>
                        </a:rPr>
                      </a:br>
                      <a:r>
                        <a:rPr lang="en-US" altLang="en-US" sz="1600" cap="none" dirty="0">
                          <a:solidFill>
                            <a:srgbClr val="0B21C5"/>
                          </a:solidFill>
                          <a:latin typeface="Aparajita" panose="02020603050405020304" pitchFamily="18" charset="0"/>
                          <a:cs typeface="Aparajita" panose="02020603050405020304" pitchFamily="18" charset="0"/>
                        </a:rPr>
                        <a:t>Provide A Safe Environment And To Protect The Patient From Avoidable Injury.</a:t>
                      </a:r>
                      <a:br>
                        <a:rPr lang="en-US" altLang="en-US" sz="1600" cap="none" dirty="0">
                          <a:solidFill>
                            <a:srgbClr val="0B21C5"/>
                          </a:solidFill>
                          <a:latin typeface="Aparajita" panose="02020603050405020304" pitchFamily="18" charset="0"/>
                          <a:cs typeface="Aparajita" panose="02020603050405020304" pitchFamily="18" charset="0"/>
                        </a:rPr>
                      </a:br>
                      <a:br>
                        <a:rPr lang="en-US" altLang="en-US" sz="1600" cap="none" dirty="0">
                          <a:solidFill>
                            <a:srgbClr val="0B21C5"/>
                          </a:solidFill>
                          <a:latin typeface="Aparajita" panose="02020603050405020304" pitchFamily="18" charset="0"/>
                          <a:cs typeface="Aparajita" panose="02020603050405020304" pitchFamily="18" charset="0"/>
                        </a:rPr>
                      </a:br>
                      <a:r>
                        <a:rPr lang="en-US" altLang="en-US" sz="1600" cap="none" dirty="0">
                          <a:solidFill>
                            <a:srgbClr val="0B21C5"/>
                          </a:solidFill>
                          <a:latin typeface="Aparajita" panose="02020603050405020304" pitchFamily="18" charset="0"/>
                          <a:cs typeface="Aparajita" panose="02020603050405020304" pitchFamily="18" charset="0"/>
                        </a:rPr>
                        <a:t>Use Equipment Properly</a:t>
                      </a:r>
                      <a:br>
                        <a:rPr lang="en-US" altLang="en-US" sz="1600" cap="none" dirty="0">
                          <a:solidFill>
                            <a:srgbClr val="0B21C5"/>
                          </a:solidFill>
                          <a:latin typeface="Aparajita" panose="02020603050405020304" pitchFamily="18" charset="0"/>
                          <a:cs typeface="Aparajita" panose="02020603050405020304" pitchFamily="18" charset="0"/>
                        </a:rPr>
                      </a:br>
                      <a:br>
                        <a:rPr lang="en-US" altLang="en-US" sz="1600" cap="none" dirty="0">
                          <a:solidFill>
                            <a:srgbClr val="0B21C5"/>
                          </a:solidFill>
                          <a:latin typeface="Aparajita" panose="02020603050405020304" pitchFamily="18" charset="0"/>
                          <a:cs typeface="Aparajita" panose="02020603050405020304" pitchFamily="18" charset="0"/>
                        </a:rPr>
                      </a:br>
                      <a:r>
                        <a:rPr lang="en-US" altLang="en-US" sz="1600" cap="none" dirty="0">
                          <a:solidFill>
                            <a:srgbClr val="0B21C5"/>
                          </a:solidFill>
                          <a:latin typeface="Aparajita" panose="02020603050405020304" pitchFamily="18" charset="0"/>
                          <a:cs typeface="Aparajita" panose="02020603050405020304" pitchFamily="18" charset="0"/>
                        </a:rPr>
                        <a:t>Make Prompt, Accurate Entries In A Patient’s Medical Record (E.G., Transcribing Orders Improperly Or Transcribing Improper Orders</a:t>
                      </a:r>
                      <a:br>
                        <a:rPr lang="en-US" altLang="en-US" sz="1600" b="1" cap="none" dirty="0">
                          <a:solidFill>
                            <a:srgbClr val="7030A0"/>
                          </a:solidFill>
                          <a:latin typeface="Aparajita" panose="02020603050405020304" pitchFamily="18" charset="0"/>
                          <a:cs typeface="Aparajita" panose="02020603050405020304" pitchFamily="18" charset="0"/>
                        </a:rPr>
                      </a:br>
                      <a:endParaRPr lang="en-US" sz="1600" dirty="0">
                        <a:latin typeface="Aparajita" panose="02020603050405020304" pitchFamily="18" charset="0"/>
                        <a:cs typeface="Aparajita" panose="02020603050405020304" pitchFamily="18" charset="0"/>
                      </a:endParaRPr>
                    </a:p>
                  </a:txBody>
                  <a:tcPr>
                    <a:noFill/>
                  </a:tcPr>
                </a:tc>
                <a:tc>
                  <a:txBody>
                    <a:bodyPr/>
                    <a:lstStyle/>
                    <a:p>
                      <a:r>
                        <a:rPr kumimoji="0" lang="en-US" altLang="en-US" sz="1600" b="1" i="0" u="none" strike="noStrike" kern="1200" cap="none" spc="0" normalizeH="0" baseline="0" noProof="0" dirty="0">
                          <a:ln>
                            <a:noFill/>
                          </a:ln>
                          <a:solidFill>
                            <a:srgbClr val="0B21C5"/>
                          </a:solidFill>
                          <a:effectLst/>
                          <a:uLnTx/>
                          <a:uFillTx/>
                          <a:latin typeface="Aparajita" panose="02020603050405020304" pitchFamily="18" charset="0"/>
                          <a:ea typeface="+mn-ea"/>
                          <a:cs typeface="Aparajita" panose="02020603050405020304" pitchFamily="18" charset="0"/>
                        </a:rPr>
                        <a:t>Follow Hospital Policy and/or Procedure</a:t>
                      </a:r>
                      <a:br>
                        <a:rPr kumimoji="0" lang="en-US" altLang="en-US" sz="1600" b="1" i="0" u="none" strike="noStrike" kern="1200" cap="none" spc="0" normalizeH="0" baseline="0" noProof="0" dirty="0">
                          <a:ln>
                            <a:noFill/>
                          </a:ln>
                          <a:solidFill>
                            <a:srgbClr val="0B21C5"/>
                          </a:solidFill>
                          <a:effectLst/>
                          <a:uLnTx/>
                          <a:uFillTx/>
                          <a:latin typeface="Aparajita" panose="02020603050405020304" pitchFamily="18" charset="0"/>
                          <a:ea typeface="+mn-ea"/>
                          <a:cs typeface="Aparajita" panose="02020603050405020304" pitchFamily="18" charset="0"/>
                        </a:rPr>
                      </a:br>
                      <a:br>
                        <a:rPr kumimoji="0" lang="en-US" altLang="en-US" sz="1600" b="1" i="0" u="none" strike="noStrike" kern="1200" cap="none" spc="0" normalizeH="0" baseline="0" noProof="0" dirty="0">
                          <a:ln>
                            <a:noFill/>
                          </a:ln>
                          <a:solidFill>
                            <a:srgbClr val="0B21C5"/>
                          </a:solidFill>
                          <a:effectLst/>
                          <a:uLnTx/>
                          <a:uFillTx/>
                          <a:latin typeface="Aparajita" panose="02020603050405020304" pitchFamily="18" charset="0"/>
                          <a:ea typeface="+mn-ea"/>
                          <a:cs typeface="Aparajita" panose="02020603050405020304" pitchFamily="18" charset="0"/>
                        </a:rPr>
                      </a:br>
                      <a:r>
                        <a:rPr kumimoji="0" lang="en-US" altLang="en-US" sz="1600" b="1" i="0" u="none" strike="noStrike" kern="1200" cap="none" spc="0" normalizeH="0" baseline="0" noProof="0" dirty="0">
                          <a:ln>
                            <a:noFill/>
                          </a:ln>
                          <a:solidFill>
                            <a:srgbClr val="0B21C5"/>
                          </a:solidFill>
                          <a:effectLst/>
                          <a:uLnTx/>
                          <a:uFillTx/>
                          <a:latin typeface="Aparajita" panose="02020603050405020304" pitchFamily="18" charset="0"/>
                          <a:ea typeface="+mn-ea"/>
                          <a:cs typeface="Aparajita" panose="02020603050405020304" pitchFamily="18" charset="0"/>
                        </a:rPr>
                        <a:t>Document Prior Treatment Events</a:t>
                      </a:r>
                      <a:br>
                        <a:rPr kumimoji="0" lang="en-US" altLang="en-US" sz="1600" b="1" i="0" u="none" strike="noStrike" kern="1200" cap="none" spc="0" normalizeH="0" baseline="0" noProof="0" dirty="0">
                          <a:ln>
                            <a:noFill/>
                          </a:ln>
                          <a:solidFill>
                            <a:srgbClr val="0B21C5"/>
                          </a:solidFill>
                          <a:effectLst/>
                          <a:uLnTx/>
                          <a:uFillTx/>
                          <a:latin typeface="Aparajita" panose="02020603050405020304" pitchFamily="18" charset="0"/>
                          <a:ea typeface="+mn-ea"/>
                          <a:cs typeface="Aparajita" panose="02020603050405020304" pitchFamily="18" charset="0"/>
                        </a:rPr>
                      </a:br>
                      <a:br>
                        <a:rPr kumimoji="0" lang="en-US" altLang="en-US" sz="1600" b="1" i="0" u="none" strike="noStrike" kern="1200" cap="none" spc="0" normalizeH="0" baseline="0" noProof="0" dirty="0">
                          <a:ln>
                            <a:noFill/>
                          </a:ln>
                          <a:solidFill>
                            <a:srgbClr val="0B21C5"/>
                          </a:solidFill>
                          <a:effectLst/>
                          <a:uLnTx/>
                          <a:uFillTx/>
                          <a:latin typeface="Aparajita" panose="02020603050405020304" pitchFamily="18" charset="0"/>
                          <a:ea typeface="+mn-ea"/>
                          <a:cs typeface="Aparajita" panose="02020603050405020304" pitchFamily="18" charset="0"/>
                        </a:rPr>
                      </a:br>
                      <a:r>
                        <a:rPr kumimoji="0" lang="en-US" altLang="en-US" sz="1600" b="1" i="0" u="none" strike="noStrike" kern="1200" cap="none" spc="0" normalizeH="0" baseline="0" noProof="0" dirty="0">
                          <a:ln>
                            <a:noFill/>
                          </a:ln>
                          <a:solidFill>
                            <a:srgbClr val="0B21C5"/>
                          </a:solidFill>
                          <a:effectLst/>
                          <a:uLnTx/>
                          <a:uFillTx/>
                          <a:latin typeface="Aparajita" panose="02020603050405020304" pitchFamily="18" charset="0"/>
                          <a:ea typeface="+mn-ea"/>
                          <a:cs typeface="Aparajita" panose="02020603050405020304" pitchFamily="18" charset="0"/>
                        </a:rPr>
                        <a:t>Record Medications Have Been Administered Or Discontinued</a:t>
                      </a:r>
                      <a:br>
                        <a:rPr kumimoji="0" lang="en-US" altLang="en-US" sz="1600" b="1" i="0" u="none" strike="noStrike" kern="1200" cap="none" spc="0" normalizeH="0" baseline="0" noProof="0" dirty="0">
                          <a:ln>
                            <a:noFill/>
                          </a:ln>
                          <a:solidFill>
                            <a:srgbClr val="0B21C5"/>
                          </a:solidFill>
                          <a:effectLst/>
                          <a:uLnTx/>
                          <a:uFillTx/>
                          <a:latin typeface="Aparajita" panose="02020603050405020304" pitchFamily="18" charset="0"/>
                          <a:ea typeface="+mn-ea"/>
                          <a:cs typeface="Aparajita" panose="02020603050405020304" pitchFamily="18" charset="0"/>
                        </a:rPr>
                      </a:br>
                      <a:br>
                        <a:rPr kumimoji="0" lang="en-US" altLang="en-US" sz="1600" b="1" i="0" u="none" strike="noStrike" kern="1200" cap="none" spc="0" normalizeH="0" baseline="0" noProof="0" dirty="0">
                          <a:ln>
                            <a:noFill/>
                          </a:ln>
                          <a:solidFill>
                            <a:srgbClr val="0B21C5"/>
                          </a:solidFill>
                          <a:effectLst/>
                          <a:uLnTx/>
                          <a:uFillTx/>
                          <a:latin typeface="Aparajita" panose="02020603050405020304" pitchFamily="18" charset="0"/>
                          <a:ea typeface="+mn-ea"/>
                          <a:cs typeface="Aparajita" panose="02020603050405020304" pitchFamily="18" charset="0"/>
                        </a:rPr>
                      </a:br>
                      <a:r>
                        <a:rPr kumimoji="0" lang="en-US" altLang="en-US" sz="1600" b="1" i="0" u="none" strike="noStrike" kern="1200" cap="none" spc="0" normalizeH="0" baseline="0" noProof="0" dirty="0">
                          <a:ln>
                            <a:noFill/>
                          </a:ln>
                          <a:solidFill>
                            <a:srgbClr val="0B21C5"/>
                          </a:solidFill>
                          <a:effectLst/>
                          <a:uLnTx/>
                          <a:uFillTx/>
                          <a:latin typeface="Aparajita" panose="02020603050405020304" pitchFamily="18" charset="0"/>
                          <a:ea typeface="+mn-ea"/>
                          <a:cs typeface="Aparajita" panose="02020603050405020304" pitchFamily="18" charset="0"/>
                        </a:rPr>
                        <a:t>Use Of Known Defective Equipment</a:t>
                      </a:r>
                    </a:p>
                    <a:p>
                      <a:endParaRPr kumimoji="0" lang="en-US" altLang="en-US" sz="1600" b="1" i="0" u="none" strike="noStrike" kern="1200" cap="none" spc="0" normalizeH="0" baseline="0" noProof="0" dirty="0">
                        <a:ln>
                          <a:noFill/>
                        </a:ln>
                        <a:solidFill>
                          <a:srgbClr val="0B21C5"/>
                        </a:solidFill>
                        <a:effectLst/>
                        <a:uLnTx/>
                        <a:uFillTx/>
                        <a:latin typeface="Aparajita" panose="02020603050405020304" pitchFamily="18" charset="0"/>
                        <a:ea typeface="+mn-ea"/>
                        <a:cs typeface="Aparajita" panose="02020603050405020304" pitchFamily="18" charset="0"/>
                      </a:endParaRPr>
                    </a:p>
                    <a:p>
                      <a:r>
                        <a:rPr kumimoji="0" lang="en-US" altLang="en-US" sz="1600" b="1" i="0" u="none" strike="noStrike" kern="1200" cap="none" spc="0" normalizeH="0" baseline="0" noProof="0" dirty="0">
                          <a:ln>
                            <a:noFill/>
                          </a:ln>
                          <a:solidFill>
                            <a:srgbClr val="0B21C5"/>
                          </a:solidFill>
                          <a:effectLst/>
                          <a:uLnTx/>
                          <a:uFillTx/>
                          <a:latin typeface="Aparajita" panose="02020603050405020304" pitchFamily="18" charset="0"/>
                          <a:ea typeface="+mn-ea"/>
                          <a:cs typeface="Aparajita" panose="02020603050405020304" pitchFamily="18" charset="0"/>
                        </a:rPr>
                        <a:t>Failure to prevent infection</a:t>
                      </a:r>
                    </a:p>
                    <a:p>
                      <a:endParaRPr kumimoji="0" lang="en-US" altLang="en-US" sz="1600" b="1" i="0" u="none" strike="noStrike" kern="1200" cap="none" spc="0" normalizeH="0" baseline="0" noProof="0" dirty="0">
                        <a:ln>
                          <a:noFill/>
                        </a:ln>
                        <a:solidFill>
                          <a:srgbClr val="0B21C5"/>
                        </a:solidFill>
                        <a:effectLst/>
                        <a:uLnTx/>
                        <a:uFillTx/>
                        <a:latin typeface="Aparajita" panose="02020603050405020304" pitchFamily="18" charset="0"/>
                        <a:ea typeface="+mn-ea"/>
                        <a:cs typeface="Aparajita" panose="02020603050405020304" pitchFamily="18" charset="0"/>
                      </a:endParaRPr>
                    </a:p>
                    <a:p>
                      <a:r>
                        <a:rPr kumimoji="0" lang="en-US" altLang="en-US" sz="1600" b="1" i="0" u="none" strike="noStrike" kern="1200" cap="none" spc="0" normalizeH="0" baseline="0" noProof="0" dirty="0">
                          <a:ln>
                            <a:noFill/>
                          </a:ln>
                          <a:solidFill>
                            <a:srgbClr val="0B21C5"/>
                          </a:solidFill>
                          <a:effectLst/>
                          <a:uLnTx/>
                          <a:uFillTx/>
                          <a:latin typeface="Aparajita" panose="02020603050405020304" pitchFamily="18" charset="0"/>
                          <a:ea typeface="+mn-ea"/>
                          <a:cs typeface="Aparajita" panose="02020603050405020304" pitchFamily="18" charset="0"/>
                        </a:rPr>
                        <a:t>Failure to obtain help for a patient not receiving proper care form a physician.</a:t>
                      </a:r>
                      <a:br>
                        <a:rPr kumimoji="0" lang="en-US" altLang="en-US" sz="1600" b="1" i="0" u="none" strike="noStrike" kern="1200" cap="none" spc="0" normalizeH="0" baseline="0" noProof="0" dirty="0">
                          <a:ln>
                            <a:noFill/>
                          </a:ln>
                          <a:solidFill>
                            <a:srgbClr val="0B21C5"/>
                          </a:solidFill>
                          <a:effectLst/>
                          <a:uLnTx/>
                          <a:uFillTx/>
                          <a:latin typeface="Aparajita" panose="02020603050405020304" pitchFamily="18" charset="0"/>
                          <a:ea typeface="+mn-ea"/>
                          <a:cs typeface="Aparajita" panose="02020603050405020304" pitchFamily="18" charset="0"/>
                        </a:rPr>
                      </a:br>
                      <a:br>
                        <a:rPr kumimoji="0" lang="en-US" altLang="en-US" sz="1600" b="1" i="0" u="none" strike="noStrike" kern="1200" cap="none" spc="0" normalizeH="0" baseline="0" noProof="0" dirty="0">
                          <a:ln>
                            <a:noFill/>
                          </a:ln>
                          <a:solidFill>
                            <a:srgbClr val="0B21C5"/>
                          </a:solidFill>
                          <a:effectLst/>
                          <a:uLnTx/>
                          <a:uFillTx/>
                          <a:latin typeface="Aparajita" panose="02020603050405020304" pitchFamily="18" charset="0"/>
                          <a:ea typeface="+mn-ea"/>
                          <a:cs typeface="Aparajita" panose="02020603050405020304" pitchFamily="18" charset="0"/>
                        </a:rPr>
                      </a:br>
                      <a:r>
                        <a:rPr kumimoji="0" lang="en-US" altLang="en-US" sz="1600" b="1" i="0" u="none" strike="noStrike" kern="1200" cap="none" spc="0" normalizeH="0" baseline="0" noProof="0" dirty="0">
                          <a:ln>
                            <a:noFill/>
                          </a:ln>
                          <a:solidFill>
                            <a:srgbClr val="0B21C5"/>
                          </a:solidFill>
                          <a:effectLst/>
                          <a:uLnTx/>
                          <a:uFillTx/>
                          <a:latin typeface="Aparajita" panose="02020603050405020304" pitchFamily="18" charset="0"/>
                          <a:ea typeface="+mn-ea"/>
                          <a:cs typeface="Aparajita" panose="02020603050405020304" pitchFamily="18" charset="0"/>
                        </a:rPr>
                        <a:t>Altering </a:t>
                      </a:r>
                      <a:r>
                        <a:rPr lang="en-US" altLang="en-US" sz="1600" b="1" cap="none" dirty="0">
                          <a:solidFill>
                            <a:srgbClr val="0B21C5"/>
                          </a:solidFill>
                          <a:latin typeface="Aparajita" panose="02020603050405020304" pitchFamily="18" charset="0"/>
                          <a:cs typeface="Aparajita" panose="02020603050405020304" pitchFamily="18" charset="0"/>
                        </a:rPr>
                        <a:t>A Medical Record</a:t>
                      </a:r>
                      <a:endParaRPr lang="en-US" sz="1600" dirty="0">
                        <a:latin typeface="Aparajita" panose="02020603050405020304" pitchFamily="18" charset="0"/>
                        <a:cs typeface="Aparajita" panose="02020603050405020304" pitchFamily="18" charset="0"/>
                      </a:endParaRPr>
                    </a:p>
                  </a:txBody>
                  <a:tcPr>
                    <a:noFill/>
                  </a:tcPr>
                </a:tc>
                <a:extLst>
                  <a:ext uri="{0D108BD9-81ED-4DB2-BD59-A6C34878D82A}">
                    <a16:rowId xmlns:a16="http://schemas.microsoft.com/office/drawing/2014/main" val="3911627857"/>
                  </a:ext>
                </a:extLst>
              </a:tr>
            </a:tbl>
          </a:graphicData>
        </a:graphic>
      </p:graphicFrame>
    </p:spTree>
    <p:extLst>
      <p:ext uri="{BB962C8B-B14F-4D97-AF65-F5344CB8AC3E}">
        <p14:creationId xmlns:p14="http://schemas.microsoft.com/office/powerpoint/2010/main" val="12622626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84B5FFB-E400-49F0-8153-75622C96F4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C9E734E7-3EBF-463F-9D80-2668EE36A7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2" name="Rectangle 11">
            <a:extLst>
              <a:ext uri="{FF2B5EF4-FFF2-40B4-BE49-F238E27FC236}">
                <a16:creationId xmlns:a16="http://schemas.microsoft.com/office/drawing/2014/main" id="{44685F97-04E2-4F32-B20B-3CB5C4D1F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4" name="Rectangle 13">
            <a:extLst>
              <a:ext uri="{FF2B5EF4-FFF2-40B4-BE49-F238E27FC236}">
                <a16:creationId xmlns:a16="http://schemas.microsoft.com/office/drawing/2014/main" id="{457F0196-A6E1-4D1C-B47F-8CF95D7596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6" name="Group 15">
            <a:extLst>
              <a:ext uri="{FF2B5EF4-FFF2-40B4-BE49-F238E27FC236}">
                <a16:creationId xmlns:a16="http://schemas.microsoft.com/office/drawing/2014/main" id="{521404AE-4400-43A1-94EC-16F37AE015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17" name="Straight Connector 16">
              <a:extLst>
                <a:ext uri="{FF2B5EF4-FFF2-40B4-BE49-F238E27FC236}">
                  <a16:creationId xmlns:a16="http://schemas.microsoft.com/office/drawing/2014/main" id="{96CF6F17-8CCC-492C-A2CB-97CCBF7CBB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93A3195-94A6-4E0A-BE4A-12564DAEE20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91373ED-58A8-4EEA-959E-7BD3C97B150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useBgFill="1">
        <p:nvSpPr>
          <p:cNvPr id="21" name="Rectangle 20">
            <a:extLst>
              <a:ext uri="{FF2B5EF4-FFF2-40B4-BE49-F238E27FC236}">
                <a16:creationId xmlns:a16="http://schemas.microsoft.com/office/drawing/2014/main" id="{6995F625-BE4F-4433-8290-5DF0E8589F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Rectangle 22">
            <a:extLst>
              <a:ext uri="{FF2B5EF4-FFF2-40B4-BE49-F238E27FC236}">
                <a16:creationId xmlns:a16="http://schemas.microsoft.com/office/drawing/2014/main" id="{E836677E-F83B-4FAB-8095-870076307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655E224A-5F26-423E-949C-07A720F39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108" y="610955"/>
            <a:ext cx="10927784" cy="563609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7" name="Rectangle 26">
            <a:extLst>
              <a:ext uri="{FF2B5EF4-FFF2-40B4-BE49-F238E27FC236}">
                <a16:creationId xmlns:a16="http://schemas.microsoft.com/office/drawing/2014/main" id="{A6F1DA18-4CA4-40CF-9ACA-105D8373B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052" y="777240"/>
            <a:ext cx="10597896" cy="5303520"/>
          </a:xfrm>
          <a:prstGeom prst="rect">
            <a:avLst/>
          </a:prstGeom>
          <a:solidFill>
            <a:schemeClr val="bg1"/>
          </a:solid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120ECA74-3E54-80EC-29B1-D8F9802C23AE}"/>
              </a:ext>
            </a:extLst>
          </p:cNvPr>
          <p:cNvSpPr>
            <a:spLocks noGrp="1"/>
          </p:cNvSpPr>
          <p:nvPr>
            <p:ph type="title"/>
          </p:nvPr>
        </p:nvSpPr>
        <p:spPr>
          <a:xfrm>
            <a:off x="1260204" y="1365824"/>
            <a:ext cx="9673306" cy="352838"/>
          </a:xfrm>
        </p:spPr>
        <p:txBody>
          <a:bodyPr vert="horz" lIns="91440" tIns="45720" rIns="91440" bIns="45720" rtlCol="0" anchor="ctr">
            <a:normAutofit fontScale="90000"/>
          </a:bodyPr>
          <a:lstStyle/>
          <a:p>
            <a:r>
              <a:rPr lang="en-US" sz="2400" dirty="0">
                <a:solidFill>
                  <a:schemeClr val="accent1">
                    <a:lumMod val="50000"/>
                  </a:schemeClr>
                </a:solidFill>
              </a:rPr>
              <a:t>NC Medical Malpractice</a:t>
            </a:r>
          </a:p>
        </p:txBody>
      </p:sp>
      <p:sp>
        <p:nvSpPr>
          <p:cNvPr id="3" name="Text Placeholder 2">
            <a:extLst>
              <a:ext uri="{FF2B5EF4-FFF2-40B4-BE49-F238E27FC236}">
                <a16:creationId xmlns:a16="http://schemas.microsoft.com/office/drawing/2014/main" id="{6DF240E2-360D-FE91-4A05-DD22708DE1A1}"/>
              </a:ext>
            </a:extLst>
          </p:cNvPr>
          <p:cNvSpPr>
            <a:spLocks noGrp="1"/>
          </p:cNvSpPr>
          <p:nvPr>
            <p:ph type="body" idx="1"/>
          </p:nvPr>
        </p:nvSpPr>
        <p:spPr>
          <a:xfrm>
            <a:off x="1260204" y="1809615"/>
            <a:ext cx="9673306" cy="4041522"/>
          </a:xfrm>
        </p:spPr>
        <p:txBody>
          <a:bodyPr vert="horz" lIns="91440" tIns="45720" rIns="91440" bIns="45720" rtlCol="0">
            <a:normAutofit fontScale="92500" lnSpcReduction="10000"/>
          </a:bodyPr>
          <a:lstStyle/>
          <a:p>
            <a:pPr marL="0" marR="0" lvl="0" indent="0" algn="l">
              <a:spcBef>
                <a:spcPts val="0"/>
              </a:spcBef>
              <a:spcAft>
                <a:spcPts val="0"/>
              </a:spcAft>
              <a:buNone/>
            </a:pPr>
            <a:r>
              <a:rPr lang="en-US" sz="15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Statute of limitations for medical malpractice. N.C.G.S. § 1-15(c):</a:t>
            </a:r>
            <a:endParaRPr lang="en-US" sz="1500" dirty="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l">
              <a:spcBef>
                <a:spcPts val="0"/>
              </a:spcBef>
              <a:spcAft>
                <a:spcPts val="0"/>
              </a:spcAft>
              <a:buFont typeface="Symbol" panose="05050102010706020507" pitchFamily="18" charset="2"/>
              <a:buChar char=""/>
            </a:pPr>
            <a:r>
              <a:rPr lang="en-US" sz="15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3 years from the last act of the defendant.</a:t>
            </a:r>
          </a:p>
          <a:p>
            <a:pPr marL="342900" marR="0" lvl="0" indent="-342900" algn="l">
              <a:spcBef>
                <a:spcPts val="0"/>
              </a:spcBef>
              <a:spcAft>
                <a:spcPts val="0"/>
              </a:spcAft>
              <a:buFont typeface="Symbol" panose="05050102010706020507" pitchFamily="18" charset="2"/>
              <a:buChar char=""/>
            </a:pPr>
            <a:r>
              <a:rPr lang="en-US" sz="15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If damage was not readily apparent and discovered, then must bring suit within 1 year from the date the discovery is made, but no more than 4 years since the last act of defendant. </a:t>
            </a:r>
          </a:p>
          <a:p>
            <a:pPr marL="342900" marR="0" lvl="0" indent="-342900" algn="l">
              <a:spcBef>
                <a:spcPts val="0"/>
              </a:spcBef>
              <a:spcAft>
                <a:spcPts val="0"/>
              </a:spcAft>
              <a:buFont typeface="Symbol" panose="05050102010706020507" pitchFamily="18" charset="2"/>
              <a:buChar char=""/>
            </a:pPr>
            <a:endParaRPr lang="en-US" sz="150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marL="342900" marR="0" lvl="0" indent="-342900" algn="l">
              <a:spcBef>
                <a:spcPts val="0"/>
              </a:spcBef>
              <a:spcAft>
                <a:spcPts val="0"/>
              </a:spcAft>
              <a:buFont typeface="Symbol" panose="05050102010706020507" pitchFamily="18" charset="2"/>
              <a:buChar char=""/>
            </a:pPr>
            <a:endParaRPr lang="en-US" sz="1500" dirty="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a:p>
            <a:pPr marL="0" marR="0" indent="0" algn="l">
              <a:spcBef>
                <a:spcPts val="0"/>
              </a:spcBef>
              <a:spcAft>
                <a:spcPts val="0"/>
              </a:spcAft>
              <a:buNone/>
            </a:pPr>
            <a:r>
              <a:rPr lang="en-US" sz="15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90-21.19. Liability limit for noneconomic damages </a:t>
            </a:r>
            <a:endParaRPr lang="en-US" sz="15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algn="l">
              <a:spcBef>
                <a:spcPts val="0"/>
              </a:spcBef>
            </a:pPr>
            <a:r>
              <a:rPr lang="en-US" sz="15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Cap is at $500,000 (is reset by Office of State Budget and Management) except if: </a:t>
            </a:r>
          </a:p>
          <a:p>
            <a:pPr marL="800100" lvl="1" indent="-342900">
              <a:spcBef>
                <a:spcPts val="0"/>
              </a:spcBef>
              <a:buFont typeface="Symbol" panose="05050102010706020507" pitchFamily="18" charset="2"/>
              <a:buChar char=""/>
            </a:pPr>
            <a:r>
              <a:rPr lang="en-US" sz="15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The plaintiff suffered disfigurement, loss of use of part of the body, permanent injury or death. </a:t>
            </a:r>
          </a:p>
          <a:p>
            <a:pPr marL="800100" lvl="1" indent="-342900">
              <a:spcBef>
                <a:spcPts val="0"/>
              </a:spcBef>
              <a:buFont typeface="Symbol" panose="05050102010706020507" pitchFamily="18" charset="2"/>
              <a:buChar char=""/>
            </a:pPr>
            <a:r>
              <a:rPr lang="en-US" sz="15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The defendant's acts or failures, which are the proximate cause of the plaintiff's injuries, were committed in reckless disregard of the rights of others, grossly negligent, fraudulent, intentional or with malice.</a:t>
            </a:r>
          </a:p>
          <a:p>
            <a:pPr algn="l">
              <a:lnSpc>
                <a:spcPct val="90000"/>
              </a:lnSpc>
              <a:spcBef>
                <a:spcPts val="0"/>
              </a:spcBef>
              <a:spcAft>
                <a:spcPts val="600"/>
              </a:spcAft>
            </a:pPr>
            <a:endParaRPr lang="en-US" sz="1500" spc="80" dirty="0">
              <a:solidFill>
                <a:srgbClr val="0070C0"/>
              </a:solidFill>
              <a:latin typeface="Calibri" panose="020F0502020204030204" pitchFamily="34" charset="0"/>
              <a:cs typeface="Calibri" panose="020F0502020204030204" pitchFamily="34" charset="0"/>
            </a:endParaRPr>
          </a:p>
          <a:p>
            <a:pPr algn="l"/>
            <a:r>
              <a:rPr lang="en-US" sz="1500" b="1" i="0" dirty="0">
                <a:solidFill>
                  <a:srgbClr val="0070C0"/>
                </a:solidFill>
                <a:effectLst/>
                <a:latin typeface="Calibri" panose="020F0502020204030204" pitchFamily="34" charset="0"/>
                <a:cs typeface="Calibri" panose="020F0502020204030204" pitchFamily="34" charset="0"/>
              </a:rPr>
              <a:t>North Carolina law requires parties to mediate medical malpractice cases  </a:t>
            </a:r>
          </a:p>
          <a:p>
            <a:pPr algn="l"/>
            <a:r>
              <a:rPr lang="en-US" sz="1500" b="1" dirty="0">
                <a:solidFill>
                  <a:srgbClr val="0070C0"/>
                </a:solidFill>
                <a:latin typeface="Calibri" panose="020F0502020204030204" pitchFamily="34" charset="0"/>
                <a:cs typeface="Calibri" panose="020F0502020204030204" pitchFamily="34" charset="0"/>
              </a:rPr>
              <a:t>M</a:t>
            </a:r>
            <a:r>
              <a:rPr lang="en-US" sz="1500" b="1" i="0" dirty="0">
                <a:solidFill>
                  <a:srgbClr val="0070C0"/>
                </a:solidFill>
                <a:effectLst/>
                <a:latin typeface="Calibri" panose="020F0502020204030204" pitchFamily="34" charset="0"/>
                <a:cs typeface="Calibri" panose="020F0502020204030204" pitchFamily="34" charset="0"/>
              </a:rPr>
              <a:t>ediation with a neutral mediator to help determine if a voluntary settlement is possible  </a:t>
            </a:r>
          </a:p>
          <a:p>
            <a:pPr algn="l"/>
            <a:r>
              <a:rPr lang="en-US" sz="1500" b="1" i="0" dirty="0">
                <a:solidFill>
                  <a:srgbClr val="0070C0"/>
                </a:solidFill>
                <a:effectLst/>
                <a:latin typeface="Calibri" panose="020F0502020204030204" pitchFamily="34" charset="0"/>
                <a:cs typeface="Calibri" panose="020F0502020204030204" pitchFamily="34" charset="0"/>
              </a:rPr>
              <a:t>If the case is not resolved through mediation/settlement, a jury trial will determine any liability and damages </a:t>
            </a:r>
          </a:p>
          <a:p>
            <a:pPr algn="l"/>
            <a:r>
              <a:rPr lang="en-US" sz="1500" b="1" dirty="0">
                <a:solidFill>
                  <a:srgbClr val="0070C0"/>
                </a:solidFill>
                <a:latin typeface="Calibri" panose="020F0502020204030204" pitchFamily="34" charset="0"/>
                <a:cs typeface="Calibri" panose="020F0502020204030204" pitchFamily="34" charset="0"/>
              </a:rPr>
              <a:t>Most malpractice cases settle with recent settlements ranging from $850K to $5M</a:t>
            </a:r>
          </a:p>
          <a:p>
            <a:pPr algn="l"/>
            <a:r>
              <a:rPr lang="en-US" sz="1500" b="1" dirty="0">
                <a:solidFill>
                  <a:srgbClr val="0070C0"/>
                </a:solidFill>
                <a:latin typeface="Calibri" panose="020F0502020204030204" pitchFamily="34" charset="0"/>
                <a:cs typeface="Calibri" panose="020F0502020204030204" pitchFamily="34" charset="0"/>
              </a:rPr>
              <a:t>Of the cases that go to trial, plaintiff recoveries range from $0 to over $24M</a:t>
            </a:r>
          </a:p>
          <a:p>
            <a:pPr>
              <a:lnSpc>
                <a:spcPct val="90000"/>
              </a:lnSpc>
              <a:spcBef>
                <a:spcPts val="0"/>
              </a:spcBef>
              <a:spcAft>
                <a:spcPts val="600"/>
              </a:spcAft>
            </a:pPr>
            <a:endParaRPr lang="en-US" sz="800" spc="80" dirty="0">
              <a:solidFill>
                <a:schemeClr val="tx2">
                  <a:lumMod val="75000"/>
                </a:schemeClr>
              </a:solidFill>
            </a:endParaRPr>
          </a:p>
        </p:txBody>
      </p:sp>
      <p:sp>
        <p:nvSpPr>
          <p:cNvPr id="29" name="Rectangle 28">
            <a:extLst>
              <a:ext uri="{FF2B5EF4-FFF2-40B4-BE49-F238E27FC236}">
                <a16:creationId xmlns:a16="http://schemas.microsoft.com/office/drawing/2014/main" id="{7C6D1B74-744B-4231-97DB-86B4C9C5E2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610955"/>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1" name="Straight Connector 30">
            <a:extLst>
              <a:ext uri="{FF2B5EF4-FFF2-40B4-BE49-F238E27FC236}">
                <a16:creationId xmlns:a16="http://schemas.microsoft.com/office/drawing/2014/main" id="{ABC98C72-9EDD-4426-B45A-84E06A7CD22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611442"/>
            <a:ext cx="0" cy="640080"/>
          </a:xfrm>
          <a:prstGeom prst="line">
            <a:avLst/>
          </a:prstGeom>
          <a:solidFill>
            <a:schemeClr val="tx1">
              <a:lumMod val="85000"/>
              <a:lumOff val="15000"/>
            </a:schemeClr>
          </a:solidFill>
          <a:ln>
            <a:solidFill>
              <a:schemeClr val="tx1">
                <a:lumMod val="75000"/>
                <a:lumOff val="2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4887186-EE44-4AD3-BEFE-3478B45371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611442"/>
            <a:ext cx="0" cy="640080"/>
          </a:xfrm>
          <a:prstGeom prst="line">
            <a:avLst/>
          </a:prstGeom>
          <a:solidFill>
            <a:schemeClr val="tx1">
              <a:lumMod val="85000"/>
              <a:lumOff val="15000"/>
            </a:schemeClr>
          </a:solidFill>
          <a:ln>
            <a:solidFill>
              <a:schemeClr val="tx1">
                <a:lumMod val="75000"/>
                <a:lumOff val="2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8EECC4E-F1C0-4C09-A7FD-4D623DACCC4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44380"/>
            <a:ext cx="1691640" cy="0"/>
          </a:xfrm>
          <a:prstGeom prst="line">
            <a:avLst/>
          </a:prstGeom>
          <a:solidFill>
            <a:schemeClr val="tx1">
              <a:lumMod val="85000"/>
              <a:lumOff val="15000"/>
            </a:schemeClr>
          </a:solidFill>
          <a:ln>
            <a:solidFill>
              <a:schemeClr val="tx1">
                <a:lumMod val="75000"/>
                <a:lumOff val="25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45763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84B5FFB-E400-49F0-8153-75622C96F4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C9E734E7-3EBF-463F-9D80-2668EE36A7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id="{44685F97-04E2-4F32-B20B-3CB5C4D1F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id="{457F0196-A6E1-4D1C-B47F-8CF95D7596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7" name="Group 16">
            <a:extLst>
              <a:ext uri="{FF2B5EF4-FFF2-40B4-BE49-F238E27FC236}">
                <a16:creationId xmlns:a16="http://schemas.microsoft.com/office/drawing/2014/main" id="{521404AE-4400-43A1-94EC-16F37AE015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18" name="Straight Connector 17">
              <a:extLst>
                <a:ext uri="{FF2B5EF4-FFF2-40B4-BE49-F238E27FC236}">
                  <a16:creationId xmlns:a16="http://schemas.microsoft.com/office/drawing/2014/main" id="{96CF6F17-8CCC-492C-A2CB-97CCBF7CBB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93A3195-94A6-4E0A-BE4A-12564DAEE20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91373ED-58A8-4EEA-959E-7BD3C97B150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useBgFill="1">
        <p:nvSpPr>
          <p:cNvPr id="22" name="Rectangle 21">
            <a:extLst>
              <a:ext uri="{FF2B5EF4-FFF2-40B4-BE49-F238E27FC236}">
                <a16:creationId xmlns:a16="http://schemas.microsoft.com/office/drawing/2014/main" id="{6995F625-BE4F-4433-8290-5DF0E8589F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 name="Rectangle 23">
            <a:extLst>
              <a:ext uri="{FF2B5EF4-FFF2-40B4-BE49-F238E27FC236}">
                <a16:creationId xmlns:a16="http://schemas.microsoft.com/office/drawing/2014/main" id="{E836677E-F83B-4FAB-8095-870076307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655E224A-5F26-423E-949C-07A720F39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108" y="610955"/>
            <a:ext cx="10927784" cy="563609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8" name="Rectangle 27">
            <a:extLst>
              <a:ext uri="{FF2B5EF4-FFF2-40B4-BE49-F238E27FC236}">
                <a16:creationId xmlns:a16="http://schemas.microsoft.com/office/drawing/2014/main" id="{A6F1DA18-4CA4-40CF-9ACA-105D8373B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052" y="777240"/>
            <a:ext cx="10597896" cy="5303520"/>
          </a:xfrm>
          <a:prstGeom prst="rect">
            <a:avLst/>
          </a:prstGeom>
          <a:solidFill>
            <a:schemeClr val="bg1"/>
          </a:solidFill>
          <a:ln w="6350" cap="sq" cmpd="sng" algn="ctr">
            <a:solidFill>
              <a:schemeClr val="tx1">
                <a:lumMod val="75000"/>
                <a:lumOff val="25000"/>
              </a:schemeClr>
            </a:solidFill>
            <a:prstDash val="solid"/>
            <a:miter lim="800000"/>
          </a:ln>
          <a:effectLst/>
        </p:spPr>
      </p:sp>
      <p:sp>
        <p:nvSpPr>
          <p:cNvPr id="4" name="Title 3">
            <a:extLst>
              <a:ext uri="{FF2B5EF4-FFF2-40B4-BE49-F238E27FC236}">
                <a16:creationId xmlns:a16="http://schemas.microsoft.com/office/drawing/2014/main" id="{1E0645B5-9576-6B63-DF71-B0CDF9896329}"/>
              </a:ext>
            </a:extLst>
          </p:cNvPr>
          <p:cNvSpPr>
            <a:spLocks noGrp="1"/>
          </p:cNvSpPr>
          <p:nvPr>
            <p:ph type="title"/>
          </p:nvPr>
        </p:nvSpPr>
        <p:spPr>
          <a:xfrm>
            <a:off x="1260205" y="1508272"/>
            <a:ext cx="9673306" cy="4233205"/>
          </a:xfrm>
        </p:spPr>
        <p:txBody>
          <a:bodyPr vert="horz" lIns="91440" tIns="45720" rIns="91440" bIns="45720" rtlCol="0" anchor="ctr">
            <a:normAutofit/>
          </a:bodyPr>
          <a:lstStyle/>
          <a:p>
            <a:pPr marL="685800" indent="-685800"/>
            <a:r>
              <a:rPr lang="en-US" altLang="en-US" sz="2700" dirty="0"/>
              <a:t>	</a:t>
            </a:r>
            <a:br>
              <a:rPr lang="en-US" altLang="en-US" sz="7200" dirty="0"/>
            </a:br>
            <a:endParaRPr lang="en-US" sz="7200" cap="all" spc="-100" dirty="0"/>
          </a:p>
        </p:txBody>
      </p:sp>
      <p:sp>
        <p:nvSpPr>
          <p:cNvPr id="30" name="Rectangle 29">
            <a:extLst>
              <a:ext uri="{FF2B5EF4-FFF2-40B4-BE49-F238E27FC236}">
                <a16:creationId xmlns:a16="http://schemas.microsoft.com/office/drawing/2014/main" id="{7C6D1B74-744B-4231-97DB-86B4C9C5E2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610955"/>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2" name="Straight Connector 31">
            <a:extLst>
              <a:ext uri="{FF2B5EF4-FFF2-40B4-BE49-F238E27FC236}">
                <a16:creationId xmlns:a16="http://schemas.microsoft.com/office/drawing/2014/main" id="{ABC98C72-9EDD-4426-B45A-84E06A7CD22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611442"/>
            <a:ext cx="0" cy="640080"/>
          </a:xfrm>
          <a:prstGeom prst="line">
            <a:avLst/>
          </a:prstGeom>
          <a:solidFill>
            <a:schemeClr val="tx1">
              <a:lumMod val="85000"/>
              <a:lumOff val="15000"/>
            </a:schemeClr>
          </a:solidFill>
          <a:ln>
            <a:solidFill>
              <a:schemeClr val="tx1">
                <a:lumMod val="75000"/>
                <a:lumOff val="2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4887186-EE44-4AD3-BEFE-3478B45371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611442"/>
            <a:ext cx="0" cy="640080"/>
          </a:xfrm>
          <a:prstGeom prst="line">
            <a:avLst/>
          </a:prstGeom>
          <a:solidFill>
            <a:schemeClr val="tx1">
              <a:lumMod val="85000"/>
              <a:lumOff val="15000"/>
            </a:schemeClr>
          </a:solidFill>
          <a:ln>
            <a:solidFill>
              <a:schemeClr val="tx1">
                <a:lumMod val="75000"/>
                <a:lumOff val="2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8EECC4E-F1C0-4C09-A7FD-4D623DACCC4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44380"/>
            <a:ext cx="1691640" cy="0"/>
          </a:xfrm>
          <a:prstGeom prst="line">
            <a:avLst/>
          </a:prstGeom>
          <a:solidFill>
            <a:schemeClr val="tx1">
              <a:lumMod val="85000"/>
              <a:lumOff val="15000"/>
            </a:schemeClr>
          </a:solidFill>
          <a:ln>
            <a:solidFill>
              <a:schemeClr val="tx1">
                <a:lumMod val="75000"/>
                <a:lumOff val="25000"/>
              </a:schemeClr>
            </a:solidFill>
            <a:miter lim="800000"/>
          </a:ln>
        </p:spPr>
        <p:style>
          <a:lnRef idx="1">
            <a:schemeClr val="accent1"/>
          </a:lnRef>
          <a:fillRef idx="0">
            <a:schemeClr val="accent1"/>
          </a:fillRef>
          <a:effectRef idx="0">
            <a:schemeClr val="accent1"/>
          </a:effectRef>
          <a:fontRef idx="minor">
            <a:schemeClr val="tx1"/>
          </a:fontRef>
        </p:style>
      </p:cxnSp>
      <p:pic>
        <p:nvPicPr>
          <p:cNvPr id="3" name="Picture 2" descr="Diagram">
            <a:extLst>
              <a:ext uri="{FF2B5EF4-FFF2-40B4-BE49-F238E27FC236}">
                <a16:creationId xmlns:a16="http://schemas.microsoft.com/office/drawing/2014/main" id="{769DDEF8-A4F9-1077-5FC9-35FE54F11AEA}"/>
              </a:ext>
            </a:extLst>
          </p:cNvPr>
          <p:cNvPicPr>
            <a:picLocks noChangeAspect="1"/>
          </p:cNvPicPr>
          <p:nvPr/>
        </p:nvPicPr>
        <p:blipFill>
          <a:blip r:embed="rId3"/>
          <a:stretch>
            <a:fillRect/>
          </a:stretch>
        </p:blipFill>
        <p:spPr>
          <a:xfrm>
            <a:off x="3843337" y="1176337"/>
            <a:ext cx="4505325" cy="4505325"/>
          </a:xfrm>
          <a:prstGeom prst="rect">
            <a:avLst/>
          </a:prstGeom>
        </p:spPr>
      </p:pic>
    </p:spTree>
    <p:extLst>
      <p:ext uri="{BB962C8B-B14F-4D97-AF65-F5344CB8AC3E}">
        <p14:creationId xmlns:p14="http://schemas.microsoft.com/office/powerpoint/2010/main" val="27910894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84B5FFB-E400-49F0-8153-75622C96F4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C9E734E7-3EBF-463F-9D80-2668EE36A7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id="{44685F97-04E2-4F32-B20B-3CB5C4D1F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id="{457F0196-A6E1-4D1C-B47F-8CF95D7596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7" name="Group 16">
            <a:extLst>
              <a:ext uri="{FF2B5EF4-FFF2-40B4-BE49-F238E27FC236}">
                <a16:creationId xmlns:a16="http://schemas.microsoft.com/office/drawing/2014/main" id="{521404AE-4400-43A1-94EC-16F37AE015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18" name="Straight Connector 17">
              <a:extLst>
                <a:ext uri="{FF2B5EF4-FFF2-40B4-BE49-F238E27FC236}">
                  <a16:creationId xmlns:a16="http://schemas.microsoft.com/office/drawing/2014/main" id="{96CF6F17-8CCC-492C-A2CB-97CCBF7CBB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93A3195-94A6-4E0A-BE4A-12564DAEE20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91373ED-58A8-4EEA-959E-7BD3C97B150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useBgFill="1">
        <p:nvSpPr>
          <p:cNvPr id="22" name="Rectangle 21">
            <a:extLst>
              <a:ext uri="{FF2B5EF4-FFF2-40B4-BE49-F238E27FC236}">
                <a16:creationId xmlns:a16="http://schemas.microsoft.com/office/drawing/2014/main" id="{6995F625-BE4F-4433-8290-5DF0E8589F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 name="Rectangle 23">
            <a:extLst>
              <a:ext uri="{FF2B5EF4-FFF2-40B4-BE49-F238E27FC236}">
                <a16:creationId xmlns:a16="http://schemas.microsoft.com/office/drawing/2014/main" id="{E836677E-F83B-4FAB-8095-870076307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655E224A-5F26-423E-949C-07A720F39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108" y="610955"/>
            <a:ext cx="10927784" cy="563609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8" name="Rectangle 27">
            <a:extLst>
              <a:ext uri="{FF2B5EF4-FFF2-40B4-BE49-F238E27FC236}">
                <a16:creationId xmlns:a16="http://schemas.microsoft.com/office/drawing/2014/main" id="{A6F1DA18-4CA4-40CF-9ACA-105D8373B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052" y="777240"/>
            <a:ext cx="10597896" cy="5303520"/>
          </a:xfrm>
          <a:prstGeom prst="rect">
            <a:avLst/>
          </a:prstGeom>
          <a:solidFill>
            <a:schemeClr val="bg1"/>
          </a:solidFill>
          <a:ln w="6350" cap="sq" cmpd="sng" algn="ctr">
            <a:solidFill>
              <a:schemeClr val="tx1">
                <a:lumMod val="75000"/>
                <a:lumOff val="25000"/>
              </a:schemeClr>
            </a:solidFill>
            <a:prstDash val="solid"/>
            <a:miter lim="800000"/>
          </a:ln>
          <a:effectLst/>
        </p:spPr>
      </p:sp>
      <p:sp>
        <p:nvSpPr>
          <p:cNvPr id="4" name="Title 3">
            <a:extLst>
              <a:ext uri="{FF2B5EF4-FFF2-40B4-BE49-F238E27FC236}">
                <a16:creationId xmlns:a16="http://schemas.microsoft.com/office/drawing/2014/main" id="{1E0645B5-9576-6B63-DF71-B0CDF9896329}"/>
              </a:ext>
            </a:extLst>
          </p:cNvPr>
          <p:cNvSpPr>
            <a:spLocks noGrp="1"/>
          </p:cNvSpPr>
          <p:nvPr>
            <p:ph type="title"/>
          </p:nvPr>
        </p:nvSpPr>
        <p:spPr>
          <a:xfrm>
            <a:off x="1260205" y="1508272"/>
            <a:ext cx="9673306" cy="4233205"/>
          </a:xfrm>
        </p:spPr>
        <p:txBody>
          <a:bodyPr vert="horz" lIns="91440" tIns="45720" rIns="91440" bIns="45720" rtlCol="0" anchor="ctr">
            <a:normAutofit fontScale="90000"/>
          </a:bodyPr>
          <a:lstStyle/>
          <a:p>
            <a:r>
              <a:rPr lang="en-US" altLang="en-US" sz="2200" b="1" dirty="0">
                <a:solidFill>
                  <a:srgbClr val="368A46"/>
                </a:solidFill>
              </a:rPr>
              <a:t>Practical Documentation Tips</a:t>
            </a:r>
            <a:br>
              <a:rPr lang="en-US" altLang="en-US" sz="2700" dirty="0">
                <a:solidFill>
                  <a:srgbClr val="0070C0"/>
                </a:solidFill>
              </a:rPr>
            </a:br>
            <a:r>
              <a:rPr lang="en-US" altLang="en-US" sz="2700" dirty="0">
                <a:solidFill>
                  <a:srgbClr val="0070C0"/>
                </a:solidFill>
              </a:rPr>
              <a:t>	</a:t>
            </a:r>
            <a:br>
              <a:rPr lang="en-US" altLang="en-US" sz="7200" dirty="0">
                <a:solidFill>
                  <a:srgbClr val="0070C0"/>
                </a:solidFill>
              </a:rPr>
            </a:br>
            <a:r>
              <a:rPr lang="en-US" sz="2200" dirty="0">
                <a:solidFill>
                  <a:srgbClr val="0070C0"/>
                </a:solidFill>
              </a:rPr>
              <a:t>Never use the medical record to criticize another caregiver.</a:t>
            </a:r>
            <a:br>
              <a:rPr lang="en-US" sz="2200" dirty="0">
                <a:solidFill>
                  <a:srgbClr val="0070C0"/>
                </a:solidFill>
              </a:rPr>
            </a:br>
            <a:r>
              <a:rPr lang="en-US" sz="2200" dirty="0">
                <a:solidFill>
                  <a:srgbClr val="0070C0"/>
                </a:solidFill>
              </a:rPr>
              <a:t>Use quotations from the patient whenever appropriate.</a:t>
            </a:r>
            <a:br>
              <a:rPr lang="en-US" sz="2200" dirty="0">
                <a:solidFill>
                  <a:srgbClr val="0070C0"/>
                </a:solidFill>
              </a:rPr>
            </a:br>
            <a:r>
              <a:rPr lang="en-US" sz="2200" dirty="0">
                <a:solidFill>
                  <a:srgbClr val="0070C0"/>
                </a:solidFill>
              </a:rPr>
              <a:t>Assume that all your notes and reports are discoverable and will be read by the patient and an attorney.</a:t>
            </a:r>
            <a:br>
              <a:rPr lang="en-US" sz="2200" dirty="0">
                <a:solidFill>
                  <a:srgbClr val="0070C0"/>
                </a:solidFill>
              </a:rPr>
            </a:br>
            <a:r>
              <a:rPr lang="en-US" sz="2200" dirty="0">
                <a:solidFill>
                  <a:srgbClr val="0070C0"/>
                </a:solidFill>
              </a:rPr>
              <a:t>Document at appropriate times. </a:t>
            </a:r>
            <a:br>
              <a:rPr lang="en-US" sz="2200" dirty="0">
                <a:solidFill>
                  <a:srgbClr val="0070C0"/>
                </a:solidFill>
              </a:rPr>
            </a:br>
            <a:r>
              <a:rPr lang="en-US" sz="2200" dirty="0">
                <a:solidFill>
                  <a:srgbClr val="0070C0"/>
                </a:solidFill>
              </a:rPr>
              <a:t>Do not document something before it is accomplished, and do not document something much later without an explanation </a:t>
            </a:r>
            <a:br>
              <a:rPr lang="en-US" sz="2200" dirty="0">
                <a:solidFill>
                  <a:srgbClr val="0070C0"/>
                </a:solidFill>
              </a:rPr>
            </a:br>
            <a:r>
              <a:rPr lang="en-US" sz="2200" dirty="0">
                <a:solidFill>
                  <a:srgbClr val="0070C0"/>
                </a:solidFill>
              </a:rPr>
              <a:t>Make sure the timing of your entries would make sense weeks, months, years later</a:t>
            </a:r>
            <a:br>
              <a:rPr lang="en-US" sz="2200" dirty="0">
                <a:solidFill>
                  <a:srgbClr val="0070C0"/>
                </a:solidFill>
              </a:rPr>
            </a:br>
            <a:r>
              <a:rPr lang="en-US" sz="2200" dirty="0">
                <a:solidFill>
                  <a:srgbClr val="0070C0"/>
                </a:solidFill>
              </a:rPr>
              <a:t>Document all conversations with other providers and staff that are pertinent to the care of the patient.</a:t>
            </a:r>
            <a:br>
              <a:rPr lang="en-US" dirty="0">
                <a:solidFill>
                  <a:srgbClr val="0070C0"/>
                </a:solidFill>
              </a:rPr>
            </a:br>
            <a:r>
              <a:rPr lang="en-US" sz="2200" dirty="0">
                <a:solidFill>
                  <a:srgbClr val="0070C0"/>
                </a:solidFill>
              </a:rPr>
              <a:t>Never alter a record or rewrite a note after a legal action is commenced. Consult with leadership before accessing a medical record after a legal action has commenced</a:t>
            </a:r>
            <a:br>
              <a:rPr lang="en-US" sz="2200" dirty="0">
                <a:solidFill>
                  <a:srgbClr val="0070C0"/>
                </a:solidFill>
              </a:rPr>
            </a:br>
            <a:r>
              <a:rPr lang="en-US" sz="2200" dirty="0">
                <a:solidFill>
                  <a:srgbClr val="0070C0"/>
                </a:solidFill>
              </a:rPr>
              <a:t>Differentiate between progress notes or nursing entries (part of the medical record) and incident reports (not part of the medical record)</a:t>
            </a:r>
            <a:br>
              <a:rPr lang="en-US" sz="4400" dirty="0">
                <a:solidFill>
                  <a:srgbClr val="0070C0"/>
                </a:solidFill>
              </a:rPr>
            </a:br>
            <a:endParaRPr lang="en-US" sz="7200" cap="all" spc="-100" dirty="0">
              <a:solidFill>
                <a:srgbClr val="0070C0"/>
              </a:solidFill>
            </a:endParaRPr>
          </a:p>
        </p:txBody>
      </p:sp>
      <p:sp>
        <p:nvSpPr>
          <p:cNvPr id="30" name="Rectangle 29">
            <a:extLst>
              <a:ext uri="{FF2B5EF4-FFF2-40B4-BE49-F238E27FC236}">
                <a16:creationId xmlns:a16="http://schemas.microsoft.com/office/drawing/2014/main" id="{7C6D1B74-744B-4231-97DB-86B4C9C5E2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610955"/>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2" name="Straight Connector 31">
            <a:extLst>
              <a:ext uri="{FF2B5EF4-FFF2-40B4-BE49-F238E27FC236}">
                <a16:creationId xmlns:a16="http://schemas.microsoft.com/office/drawing/2014/main" id="{ABC98C72-9EDD-4426-B45A-84E06A7CD22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611442"/>
            <a:ext cx="0" cy="640080"/>
          </a:xfrm>
          <a:prstGeom prst="line">
            <a:avLst/>
          </a:prstGeom>
          <a:solidFill>
            <a:schemeClr val="tx1">
              <a:lumMod val="85000"/>
              <a:lumOff val="15000"/>
            </a:schemeClr>
          </a:solidFill>
          <a:ln>
            <a:solidFill>
              <a:schemeClr val="tx1">
                <a:lumMod val="75000"/>
                <a:lumOff val="2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4887186-EE44-4AD3-BEFE-3478B45371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611442"/>
            <a:ext cx="0" cy="640080"/>
          </a:xfrm>
          <a:prstGeom prst="line">
            <a:avLst/>
          </a:prstGeom>
          <a:solidFill>
            <a:schemeClr val="tx1">
              <a:lumMod val="85000"/>
              <a:lumOff val="15000"/>
            </a:schemeClr>
          </a:solidFill>
          <a:ln>
            <a:solidFill>
              <a:schemeClr val="tx1">
                <a:lumMod val="75000"/>
                <a:lumOff val="2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8EECC4E-F1C0-4C09-A7FD-4D623DACCC4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44380"/>
            <a:ext cx="1691640" cy="0"/>
          </a:xfrm>
          <a:prstGeom prst="line">
            <a:avLst/>
          </a:prstGeom>
          <a:solidFill>
            <a:schemeClr val="tx1">
              <a:lumMod val="85000"/>
              <a:lumOff val="15000"/>
            </a:schemeClr>
          </a:solidFill>
          <a:ln>
            <a:solidFill>
              <a:schemeClr val="tx1">
                <a:lumMod val="75000"/>
                <a:lumOff val="25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761481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736059"/>
      </a:dk2>
      <a:lt2>
        <a:srgbClr val="E7E0C7"/>
      </a:lt2>
      <a:accent1>
        <a:srgbClr val="92B0C8"/>
      </a:accent1>
      <a:accent2>
        <a:srgbClr val="E37C3D"/>
      </a:accent2>
      <a:accent3>
        <a:srgbClr val="A5AB81"/>
      </a:accent3>
      <a:accent4>
        <a:srgbClr val="E9B635"/>
      </a:accent4>
      <a:accent5>
        <a:srgbClr val="7BA79D"/>
      </a:accent5>
      <a:accent6>
        <a:srgbClr val="968C8C"/>
      </a:accent6>
      <a:hlink>
        <a:srgbClr val="F7A115"/>
      </a:hlink>
      <a:folHlink>
        <a:srgbClr val="969696"/>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1" ma:contentTypeDescription="Create a new document." ma:contentTypeScope="" ma:versionID="64dfb1555687e0874b4304b796b5b0c7">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6e4c555b5e194d05b7203de9c4567b3"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85334180-0405-413B-834A-44FA9E05ADB7}">
  <ds:schemaRefs>
    <ds:schemaRef ds:uri="http://schemas.microsoft.com/sharepoint/v3/contenttype/forms"/>
  </ds:schemaRefs>
</ds:datastoreItem>
</file>

<file path=customXml/itemProps2.xml><?xml version="1.0" encoding="utf-8"?>
<ds:datastoreItem xmlns:ds="http://schemas.openxmlformats.org/officeDocument/2006/customXml" ds:itemID="{4A615295-94F6-4CE2-A1B1-6B7E1DAA5A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D5BAB77-79E1-4739-AA51-10C9079186D6}">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TM03457510[[fn=Savon]]</Template>
  <TotalTime>354</TotalTime>
  <Words>913</Words>
  <Application>Microsoft Office PowerPoint</Application>
  <PresentationFormat>Widescreen</PresentationFormat>
  <Paragraphs>96</Paragraphs>
  <Slides>14</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Aparajita</vt:lpstr>
      <vt:lpstr>Arial</vt:lpstr>
      <vt:lpstr>Arial Rounded MT Bold</vt:lpstr>
      <vt:lpstr>Bahnschrift SemiBold</vt:lpstr>
      <vt:lpstr>Calibri</vt:lpstr>
      <vt:lpstr>Garamond</vt:lpstr>
      <vt:lpstr>Symbol</vt:lpstr>
      <vt:lpstr>Tenorite</vt:lpstr>
      <vt:lpstr>Savon</vt:lpstr>
      <vt:lpstr>Legal Liability in Nursing</vt:lpstr>
      <vt:lpstr>AGENDA</vt:lpstr>
      <vt:lpstr>PowerPoint Presentation</vt:lpstr>
      <vt:lpstr>In The News</vt:lpstr>
      <vt:lpstr>Types of Liability</vt:lpstr>
      <vt:lpstr>Common Causes of Nursing Malpractice</vt:lpstr>
      <vt:lpstr>NC Medical Malpractice</vt:lpstr>
      <vt:lpstr>  </vt:lpstr>
      <vt:lpstr>Practical Documentation Tips   Never use the medical record to criticize another caregiver. Use quotations from the patient whenever appropriate. Assume that all your notes and reports are discoverable and will be read by the patient and an attorney. Document at appropriate times.  Do not document something before it is accomplished, and do not document something much later without an explanation  Make sure the timing of your entries would make sense weeks, months, years later Document all conversations with other providers and staff that are pertinent to the care of the patient. Never alter a record or rewrite a note after a legal action is commenced. Consult with leadership before accessing a medical record after a legal action has commenced Differentiate between progress notes or nursing entries (part of the medical record) and incident reports (not part of the medical record) </vt:lpstr>
      <vt:lpstr>PowerPoint Presentation</vt:lpstr>
      <vt:lpstr>Risk Management Guidance</vt:lpstr>
      <vt:lpstr> </vt:lpstr>
      <vt:lpstr>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Role of Nurses on Patient Safety</dc:title>
  <dc:creator>Lawson, Emilce</dc:creator>
  <cp:lastModifiedBy>Lawson, Emilce</cp:lastModifiedBy>
  <cp:revision>4</cp:revision>
  <dcterms:created xsi:type="dcterms:W3CDTF">2022-11-30T17:30:25Z</dcterms:created>
  <dcterms:modified xsi:type="dcterms:W3CDTF">2023-04-13T21:13:15Z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