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1"/>
  </p:notesMasterIdLst>
  <p:sldIdLst>
    <p:sldId id="256" r:id="rId2"/>
    <p:sldId id="275" r:id="rId3"/>
    <p:sldId id="257" r:id="rId4"/>
    <p:sldId id="258" r:id="rId5"/>
    <p:sldId id="276" r:id="rId6"/>
    <p:sldId id="263" r:id="rId7"/>
    <p:sldId id="260" r:id="rId8"/>
    <p:sldId id="261" r:id="rId9"/>
    <p:sldId id="262" r:id="rId10"/>
    <p:sldId id="264" r:id="rId11"/>
    <p:sldId id="271" r:id="rId12"/>
    <p:sldId id="277" r:id="rId13"/>
    <p:sldId id="290" r:id="rId14"/>
    <p:sldId id="265" r:id="rId15"/>
    <p:sldId id="266" r:id="rId16"/>
    <p:sldId id="267" r:id="rId17"/>
    <p:sldId id="291" r:id="rId18"/>
    <p:sldId id="292" r:id="rId19"/>
    <p:sldId id="293" r:id="rId20"/>
    <p:sldId id="294" r:id="rId21"/>
    <p:sldId id="295" r:id="rId22"/>
    <p:sldId id="278" r:id="rId23"/>
    <p:sldId id="270" r:id="rId24"/>
    <p:sldId id="279" r:id="rId25"/>
    <p:sldId id="268" r:id="rId26"/>
    <p:sldId id="269" r:id="rId27"/>
    <p:sldId id="280" r:id="rId28"/>
    <p:sldId id="272" r:id="rId29"/>
    <p:sldId id="273" r:id="rId30"/>
    <p:sldId id="274" r:id="rId31"/>
    <p:sldId id="282" r:id="rId32"/>
    <p:sldId id="283" r:id="rId33"/>
    <p:sldId id="284" r:id="rId34"/>
    <p:sldId id="285" r:id="rId35"/>
    <p:sldId id="286" r:id="rId36"/>
    <p:sldId id="287" r:id="rId37"/>
    <p:sldId id="288" r:id="rId38"/>
    <p:sldId id="289" r:id="rId39"/>
    <p:sldId id="297" r:id="rId40"/>
    <p:sldId id="298" r:id="rId41"/>
    <p:sldId id="299" r:id="rId42"/>
    <p:sldId id="300" r:id="rId43"/>
    <p:sldId id="301" r:id="rId44"/>
    <p:sldId id="302" r:id="rId45"/>
    <p:sldId id="303" r:id="rId46"/>
    <p:sldId id="304"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B961E8-694D-4C64-9165-FC56B459DCDC}" v="2" dt="2023-04-20T12:28:52.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99" autoAdjust="0"/>
    <p:restoredTop sz="94660"/>
  </p:normalViewPr>
  <p:slideViewPr>
    <p:cSldViewPr snapToGrid="0">
      <p:cViewPr varScale="1">
        <p:scale>
          <a:sx n="54" d="100"/>
          <a:sy n="54" d="100"/>
        </p:scale>
        <p:origin x="77"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tz, April" userId="312cd6ec-bfe6-4ddd-8eb8-c5c8056dc59a" providerId="ADAL" clId="{B3B961E8-694D-4C64-9165-FC56B459DCDC}"/>
    <pc:docChg chg="modSld">
      <pc:chgData name="Schultz, April" userId="312cd6ec-bfe6-4ddd-8eb8-c5c8056dc59a" providerId="ADAL" clId="{B3B961E8-694D-4C64-9165-FC56B459DCDC}" dt="2023-04-20T12:28:52.245" v="1"/>
      <pc:docMkLst>
        <pc:docMk/>
      </pc:docMkLst>
      <pc:sldChg chg="modSp">
        <pc:chgData name="Schultz, April" userId="312cd6ec-bfe6-4ddd-8eb8-c5c8056dc59a" providerId="ADAL" clId="{B3B961E8-694D-4C64-9165-FC56B459DCDC}" dt="2023-04-20T12:28:52.245" v="1"/>
        <pc:sldMkLst>
          <pc:docMk/>
          <pc:sldMk cId="1830627201" sldId="257"/>
        </pc:sldMkLst>
        <pc:spChg chg="mod">
          <ac:chgData name="Schultz, April" userId="312cd6ec-bfe6-4ddd-8eb8-c5c8056dc59a" providerId="ADAL" clId="{B3B961E8-694D-4C64-9165-FC56B459DCDC}" dt="2023-04-20T12:28:52.245" v="1"/>
          <ac:spMkLst>
            <pc:docMk/>
            <pc:sldMk cId="1830627201" sldId="257"/>
            <ac:spMk id="2" creationId="{00000000-0000-0000-0000-000000000000}"/>
          </ac:spMkLst>
        </pc:spChg>
        <pc:spChg chg="mod">
          <ac:chgData name="Schultz, April" userId="312cd6ec-bfe6-4ddd-8eb8-c5c8056dc59a" providerId="ADAL" clId="{B3B961E8-694D-4C64-9165-FC56B459DCDC}" dt="2023-04-20T12:28:52.245" v="1"/>
          <ac:spMkLst>
            <pc:docMk/>
            <pc:sldMk cId="1830627201" sldId="257"/>
            <ac:spMk id="3" creationId="{00000000-0000-0000-0000-000000000000}"/>
          </ac:spMkLst>
        </pc:spChg>
      </pc:sldChg>
      <pc:sldChg chg="modSp">
        <pc:chgData name="Schultz, April" userId="312cd6ec-bfe6-4ddd-8eb8-c5c8056dc59a" providerId="ADAL" clId="{B3B961E8-694D-4C64-9165-FC56B459DCDC}" dt="2023-04-20T12:28:52.245" v="1"/>
        <pc:sldMkLst>
          <pc:docMk/>
          <pc:sldMk cId="1073159290" sldId="258"/>
        </pc:sldMkLst>
        <pc:spChg chg="mod">
          <ac:chgData name="Schultz, April" userId="312cd6ec-bfe6-4ddd-8eb8-c5c8056dc59a" providerId="ADAL" clId="{B3B961E8-694D-4C64-9165-FC56B459DCDC}" dt="2023-04-20T12:28:52.245" v="1"/>
          <ac:spMkLst>
            <pc:docMk/>
            <pc:sldMk cId="1073159290" sldId="258"/>
            <ac:spMk id="2" creationId="{00000000-0000-0000-0000-000000000000}"/>
          </ac:spMkLst>
        </pc:spChg>
      </pc:sldChg>
      <pc:sldChg chg="modSp">
        <pc:chgData name="Schultz, April" userId="312cd6ec-bfe6-4ddd-8eb8-c5c8056dc59a" providerId="ADAL" clId="{B3B961E8-694D-4C64-9165-FC56B459DCDC}" dt="2023-04-20T12:28:52.245" v="1"/>
        <pc:sldMkLst>
          <pc:docMk/>
          <pc:sldMk cId="1371377584" sldId="260"/>
        </pc:sldMkLst>
        <pc:spChg chg="mod">
          <ac:chgData name="Schultz, April" userId="312cd6ec-bfe6-4ddd-8eb8-c5c8056dc59a" providerId="ADAL" clId="{B3B961E8-694D-4C64-9165-FC56B459DCDC}" dt="2023-04-20T12:28:52.245" v="1"/>
          <ac:spMkLst>
            <pc:docMk/>
            <pc:sldMk cId="1371377584" sldId="260"/>
            <ac:spMk id="2" creationId="{00000000-0000-0000-0000-000000000000}"/>
          </ac:spMkLst>
        </pc:spChg>
      </pc:sldChg>
      <pc:sldChg chg="modSp">
        <pc:chgData name="Schultz, April" userId="312cd6ec-bfe6-4ddd-8eb8-c5c8056dc59a" providerId="ADAL" clId="{B3B961E8-694D-4C64-9165-FC56B459DCDC}" dt="2023-04-20T12:28:52.245" v="1"/>
        <pc:sldMkLst>
          <pc:docMk/>
          <pc:sldMk cId="3014524642" sldId="261"/>
        </pc:sldMkLst>
        <pc:spChg chg="mod">
          <ac:chgData name="Schultz, April" userId="312cd6ec-bfe6-4ddd-8eb8-c5c8056dc59a" providerId="ADAL" clId="{B3B961E8-694D-4C64-9165-FC56B459DCDC}" dt="2023-04-20T12:28:52.245" v="1"/>
          <ac:spMkLst>
            <pc:docMk/>
            <pc:sldMk cId="3014524642" sldId="261"/>
            <ac:spMk id="2" creationId="{00000000-0000-0000-0000-000000000000}"/>
          </ac:spMkLst>
        </pc:spChg>
        <pc:spChg chg="mod">
          <ac:chgData name="Schultz, April" userId="312cd6ec-bfe6-4ddd-8eb8-c5c8056dc59a" providerId="ADAL" clId="{B3B961E8-694D-4C64-9165-FC56B459DCDC}" dt="2023-04-20T12:28:52.245" v="1"/>
          <ac:spMkLst>
            <pc:docMk/>
            <pc:sldMk cId="3014524642" sldId="261"/>
            <ac:spMk id="3" creationId="{00000000-0000-0000-0000-000000000000}"/>
          </ac:spMkLst>
        </pc:spChg>
      </pc:sldChg>
      <pc:sldChg chg="modSp">
        <pc:chgData name="Schultz, April" userId="312cd6ec-bfe6-4ddd-8eb8-c5c8056dc59a" providerId="ADAL" clId="{B3B961E8-694D-4C64-9165-FC56B459DCDC}" dt="2023-04-20T12:28:52.245" v="1"/>
        <pc:sldMkLst>
          <pc:docMk/>
          <pc:sldMk cId="3531370551" sldId="262"/>
        </pc:sldMkLst>
        <pc:spChg chg="mod">
          <ac:chgData name="Schultz, April" userId="312cd6ec-bfe6-4ddd-8eb8-c5c8056dc59a" providerId="ADAL" clId="{B3B961E8-694D-4C64-9165-FC56B459DCDC}" dt="2023-04-20T12:28:52.245" v="1"/>
          <ac:spMkLst>
            <pc:docMk/>
            <pc:sldMk cId="3531370551" sldId="262"/>
            <ac:spMk id="2" creationId="{00000000-0000-0000-0000-000000000000}"/>
          </ac:spMkLst>
        </pc:spChg>
        <pc:spChg chg="mod">
          <ac:chgData name="Schultz, April" userId="312cd6ec-bfe6-4ddd-8eb8-c5c8056dc59a" providerId="ADAL" clId="{B3B961E8-694D-4C64-9165-FC56B459DCDC}" dt="2023-04-20T12:28:52.245" v="1"/>
          <ac:spMkLst>
            <pc:docMk/>
            <pc:sldMk cId="3531370551" sldId="262"/>
            <ac:spMk id="3" creationId="{00000000-0000-0000-0000-000000000000}"/>
          </ac:spMkLst>
        </pc:spChg>
      </pc:sldChg>
      <pc:sldChg chg="modSp">
        <pc:chgData name="Schultz, April" userId="312cd6ec-bfe6-4ddd-8eb8-c5c8056dc59a" providerId="ADAL" clId="{B3B961E8-694D-4C64-9165-FC56B459DCDC}" dt="2023-04-20T12:28:52.245" v="1"/>
        <pc:sldMkLst>
          <pc:docMk/>
          <pc:sldMk cId="2378747567" sldId="263"/>
        </pc:sldMkLst>
        <pc:spChg chg="mod">
          <ac:chgData name="Schultz, April" userId="312cd6ec-bfe6-4ddd-8eb8-c5c8056dc59a" providerId="ADAL" clId="{B3B961E8-694D-4C64-9165-FC56B459DCDC}" dt="2023-04-20T12:28:52.245" v="1"/>
          <ac:spMkLst>
            <pc:docMk/>
            <pc:sldMk cId="2378747567" sldId="263"/>
            <ac:spMk id="2" creationId="{00000000-0000-0000-0000-000000000000}"/>
          </ac:spMkLst>
        </pc:spChg>
      </pc:sldChg>
      <pc:sldChg chg="modSp">
        <pc:chgData name="Schultz, April" userId="312cd6ec-bfe6-4ddd-8eb8-c5c8056dc59a" providerId="ADAL" clId="{B3B961E8-694D-4C64-9165-FC56B459DCDC}" dt="2023-04-20T12:28:52.245" v="1"/>
        <pc:sldMkLst>
          <pc:docMk/>
          <pc:sldMk cId="275903578" sldId="264"/>
        </pc:sldMkLst>
        <pc:spChg chg="mod">
          <ac:chgData name="Schultz, April" userId="312cd6ec-bfe6-4ddd-8eb8-c5c8056dc59a" providerId="ADAL" clId="{B3B961E8-694D-4C64-9165-FC56B459DCDC}" dt="2023-04-20T12:28:52.245" v="1"/>
          <ac:spMkLst>
            <pc:docMk/>
            <pc:sldMk cId="275903578" sldId="264"/>
            <ac:spMk id="2" creationId="{00000000-0000-0000-0000-000000000000}"/>
          </ac:spMkLst>
        </pc:spChg>
        <pc:spChg chg="mod">
          <ac:chgData name="Schultz, April" userId="312cd6ec-bfe6-4ddd-8eb8-c5c8056dc59a" providerId="ADAL" clId="{B3B961E8-694D-4C64-9165-FC56B459DCDC}" dt="2023-04-20T12:28:52.245" v="1"/>
          <ac:spMkLst>
            <pc:docMk/>
            <pc:sldMk cId="275903578" sldId="264"/>
            <ac:spMk id="3" creationId="{00000000-0000-0000-0000-000000000000}"/>
          </ac:spMkLst>
        </pc:spChg>
      </pc:sldChg>
      <pc:sldChg chg="modSp">
        <pc:chgData name="Schultz, April" userId="312cd6ec-bfe6-4ddd-8eb8-c5c8056dc59a" providerId="ADAL" clId="{B3B961E8-694D-4C64-9165-FC56B459DCDC}" dt="2023-04-20T12:28:52.245" v="1"/>
        <pc:sldMkLst>
          <pc:docMk/>
          <pc:sldMk cId="3446681976" sldId="265"/>
        </pc:sldMkLst>
        <pc:spChg chg="mod">
          <ac:chgData name="Schultz, April" userId="312cd6ec-bfe6-4ddd-8eb8-c5c8056dc59a" providerId="ADAL" clId="{B3B961E8-694D-4C64-9165-FC56B459DCDC}" dt="2023-04-20T12:28:52.245" v="1"/>
          <ac:spMkLst>
            <pc:docMk/>
            <pc:sldMk cId="3446681976" sldId="265"/>
            <ac:spMk id="2" creationId="{00000000-0000-0000-0000-000000000000}"/>
          </ac:spMkLst>
        </pc:spChg>
        <pc:spChg chg="mod">
          <ac:chgData name="Schultz, April" userId="312cd6ec-bfe6-4ddd-8eb8-c5c8056dc59a" providerId="ADAL" clId="{B3B961E8-694D-4C64-9165-FC56B459DCDC}" dt="2023-04-20T12:28:52.245" v="1"/>
          <ac:spMkLst>
            <pc:docMk/>
            <pc:sldMk cId="3446681976" sldId="265"/>
            <ac:spMk id="3" creationId="{00000000-0000-0000-0000-000000000000}"/>
          </ac:spMkLst>
        </pc:spChg>
      </pc:sldChg>
      <pc:sldChg chg="modSp">
        <pc:chgData name="Schultz, April" userId="312cd6ec-bfe6-4ddd-8eb8-c5c8056dc59a" providerId="ADAL" clId="{B3B961E8-694D-4C64-9165-FC56B459DCDC}" dt="2023-04-20T12:28:52.245" v="1"/>
        <pc:sldMkLst>
          <pc:docMk/>
          <pc:sldMk cId="3779298169" sldId="266"/>
        </pc:sldMkLst>
        <pc:spChg chg="mod">
          <ac:chgData name="Schultz, April" userId="312cd6ec-bfe6-4ddd-8eb8-c5c8056dc59a" providerId="ADAL" clId="{B3B961E8-694D-4C64-9165-FC56B459DCDC}" dt="2023-04-20T12:28:52.245" v="1"/>
          <ac:spMkLst>
            <pc:docMk/>
            <pc:sldMk cId="3779298169" sldId="266"/>
            <ac:spMk id="2" creationId="{00000000-0000-0000-0000-000000000000}"/>
          </ac:spMkLst>
        </pc:spChg>
        <pc:spChg chg="mod">
          <ac:chgData name="Schultz, April" userId="312cd6ec-bfe6-4ddd-8eb8-c5c8056dc59a" providerId="ADAL" clId="{B3B961E8-694D-4C64-9165-FC56B459DCDC}" dt="2023-04-20T12:28:52.245" v="1"/>
          <ac:spMkLst>
            <pc:docMk/>
            <pc:sldMk cId="3779298169" sldId="266"/>
            <ac:spMk id="3" creationId="{00000000-0000-0000-0000-000000000000}"/>
          </ac:spMkLst>
        </pc:spChg>
      </pc:sldChg>
      <pc:sldChg chg="modSp">
        <pc:chgData name="Schultz, April" userId="312cd6ec-bfe6-4ddd-8eb8-c5c8056dc59a" providerId="ADAL" clId="{B3B961E8-694D-4C64-9165-FC56B459DCDC}" dt="2023-04-20T12:28:52.245" v="1"/>
        <pc:sldMkLst>
          <pc:docMk/>
          <pc:sldMk cId="2544450703" sldId="267"/>
        </pc:sldMkLst>
        <pc:spChg chg="mod">
          <ac:chgData name="Schultz, April" userId="312cd6ec-bfe6-4ddd-8eb8-c5c8056dc59a" providerId="ADAL" clId="{B3B961E8-694D-4C64-9165-FC56B459DCDC}" dt="2023-04-20T12:28:52.245" v="1"/>
          <ac:spMkLst>
            <pc:docMk/>
            <pc:sldMk cId="2544450703" sldId="267"/>
            <ac:spMk id="2" creationId="{00000000-0000-0000-0000-000000000000}"/>
          </ac:spMkLst>
        </pc:spChg>
      </pc:sldChg>
      <pc:sldChg chg="modSp">
        <pc:chgData name="Schultz, April" userId="312cd6ec-bfe6-4ddd-8eb8-c5c8056dc59a" providerId="ADAL" clId="{B3B961E8-694D-4C64-9165-FC56B459DCDC}" dt="2023-04-20T12:28:52.245" v="1"/>
        <pc:sldMkLst>
          <pc:docMk/>
          <pc:sldMk cId="516101525" sldId="268"/>
        </pc:sldMkLst>
        <pc:spChg chg="mod">
          <ac:chgData name="Schultz, April" userId="312cd6ec-bfe6-4ddd-8eb8-c5c8056dc59a" providerId="ADAL" clId="{B3B961E8-694D-4C64-9165-FC56B459DCDC}" dt="2023-04-20T12:28:52.245" v="1"/>
          <ac:spMkLst>
            <pc:docMk/>
            <pc:sldMk cId="516101525" sldId="268"/>
            <ac:spMk id="2" creationId="{00000000-0000-0000-0000-000000000000}"/>
          </ac:spMkLst>
        </pc:spChg>
        <pc:spChg chg="mod">
          <ac:chgData name="Schultz, April" userId="312cd6ec-bfe6-4ddd-8eb8-c5c8056dc59a" providerId="ADAL" clId="{B3B961E8-694D-4C64-9165-FC56B459DCDC}" dt="2023-04-20T12:28:52.245" v="1"/>
          <ac:spMkLst>
            <pc:docMk/>
            <pc:sldMk cId="516101525" sldId="268"/>
            <ac:spMk id="3" creationId="{00000000-0000-0000-0000-000000000000}"/>
          </ac:spMkLst>
        </pc:spChg>
      </pc:sldChg>
      <pc:sldChg chg="modSp">
        <pc:chgData name="Schultz, April" userId="312cd6ec-bfe6-4ddd-8eb8-c5c8056dc59a" providerId="ADAL" clId="{B3B961E8-694D-4C64-9165-FC56B459DCDC}" dt="2023-04-20T12:28:52.245" v="1"/>
        <pc:sldMkLst>
          <pc:docMk/>
          <pc:sldMk cId="1230537683" sldId="269"/>
        </pc:sldMkLst>
        <pc:spChg chg="mod">
          <ac:chgData name="Schultz, April" userId="312cd6ec-bfe6-4ddd-8eb8-c5c8056dc59a" providerId="ADAL" clId="{B3B961E8-694D-4C64-9165-FC56B459DCDC}" dt="2023-04-20T12:28:52.245" v="1"/>
          <ac:spMkLst>
            <pc:docMk/>
            <pc:sldMk cId="1230537683" sldId="269"/>
            <ac:spMk id="2" creationId="{00000000-0000-0000-0000-000000000000}"/>
          </ac:spMkLst>
        </pc:spChg>
        <pc:spChg chg="mod">
          <ac:chgData name="Schultz, April" userId="312cd6ec-bfe6-4ddd-8eb8-c5c8056dc59a" providerId="ADAL" clId="{B3B961E8-694D-4C64-9165-FC56B459DCDC}" dt="2023-04-20T12:28:52.245" v="1"/>
          <ac:spMkLst>
            <pc:docMk/>
            <pc:sldMk cId="1230537683" sldId="269"/>
            <ac:spMk id="3" creationId="{00000000-0000-0000-0000-000000000000}"/>
          </ac:spMkLst>
        </pc:spChg>
      </pc:sldChg>
      <pc:sldChg chg="modSp">
        <pc:chgData name="Schultz, April" userId="312cd6ec-bfe6-4ddd-8eb8-c5c8056dc59a" providerId="ADAL" clId="{B3B961E8-694D-4C64-9165-FC56B459DCDC}" dt="2023-04-20T12:28:52.245" v="1"/>
        <pc:sldMkLst>
          <pc:docMk/>
          <pc:sldMk cId="755306726" sldId="270"/>
        </pc:sldMkLst>
        <pc:spChg chg="mod">
          <ac:chgData name="Schultz, April" userId="312cd6ec-bfe6-4ddd-8eb8-c5c8056dc59a" providerId="ADAL" clId="{B3B961E8-694D-4C64-9165-FC56B459DCDC}" dt="2023-04-20T12:28:52.245" v="1"/>
          <ac:spMkLst>
            <pc:docMk/>
            <pc:sldMk cId="755306726" sldId="270"/>
            <ac:spMk id="2" creationId="{00000000-0000-0000-0000-000000000000}"/>
          </ac:spMkLst>
        </pc:spChg>
        <pc:spChg chg="mod">
          <ac:chgData name="Schultz, April" userId="312cd6ec-bfe6-4ddd-8eb8-c5c8056dc59a" providerId="ADAL" clId="{B3B961E8-694D-4C64-9165-FC56B459DCDC}" dt="2023-04-20T12:28:52.245" v="1"/>
          <ac:spMkLst>
            <pc:docMk/>
            <pc:sldMk cId="755306726" sldId="270"/>
            <ac:spMk id="3" creationId="{00000000-0000-0000-0000-000000000000}"/>
          </ac:spMkLst>
        </pc:spChg>
      </pc:sldChg>
      <pc:sldChg chg="modSp">
        <pc:chgData name="Schultz, April" userId="312cd6ec-bfe6-4ddd-8eb8-c5c8056dc59a" providerId="ADAL" clId="{B3B961E8-694D-4C64-9165-FC56B459DCDC}" dt="2023-04-20T12:28:52.245" v="1"/>
        <pc:sldMkLst>
          <pc:docMk/>
          <pc:sldMk cId="2892775831" sldId="271"/>
        </pc:sldMkLst>
        <pc:spChg chg="mod">
          <ac:chgData name="Schultz, April" userId="312cd6ec-bfe6-4ddd-8eb8-c5c8056dc59a" providerId="ADAL" clId="{B3B961E8-694D-4C64-9165-FC56B459DCDC}" dt="2023-04-20T12:28:52.245" v="1"/>
          <ac:spMkLst>
            <pc:docMk/>
            <pc:sldMk cId="2892775831" sldId="271"/>
            <ac:spMk id="2" creationId="{00000000-0000-0000-0000-000000000000}"/>
          </ac:spMkLst>
        </pc:spChg>
        <pc:spChg chg="mod">
          <ac:chgData name="Schultz, April" userId="312cd6ec-bfe6-4ddd-8eb8-c5c8056dc59a" providerId="ADAL" clId="{B3B961E8-694D-4C64-9165-FC56B459DCDC}" dt="2023-04-20T12:28:52.245" v="1"/>
          <ac:spMkLst>
            <pc:docMk/>
            <pc:sldMk cId="2892775831" sldId="271"/>
            <ac:spMk id="3" creationId="{00000000-0000-0000-0000-000000000000}"/>
          </ac:spMkLst>
        </pc:spChg>
      </pc:sldChg>
      <pc:sldChg chg="modSp">
        <pc:chgData name="Schultz, April" userId="312cd6ec-bfe6-4ddd-8eb8-c5c8056dc59a" providerId="ADAL" clId="{B3B961E8-694D-4C64-9165-FC56B459DCDC}" dt="2023-04-20T12:28:52.245" v="1"/>
        <pc:sldMkLst>
          <pc:docMk/>
          <pc:sldMk cId="2454979436" sldId="272"/>
        </pc:sldMkLst>
        <pc:spChg chg="mod">
          <ac:chgData name="Schultz, April" userId="312cd6ec-bfe6-4ddd-8eb8-c5c8056dc59a" providerId="ADAL" clId="{B3B961E8-694D-4C64-9165-FC56B459DCDC}" dt="2023-04-20T12:28:52.245" v="1"/>
          <ac:spMkLst>
            <pc:docMk/>
            <pc:sldMk cId="2454979436" sldId="272"/>
            <ac:spMk id="2" creationId="{00000000-0000-0000-0000-000000000000}"/>
          </ac:spMkLst>
        </pc:spChg>
        <pc:spChg chg="mod">
          <ac:chgData name="Schultz, April" userId="312cd6ec-bfe6-4ddd-8eb8-c5c8056dc59a" providerId="ADAL" clId="{B3B961E8-694D-4C64-9165-FC56B459DCDC}" dt="2023-04-20T12:28:52.245" v="1"/>
          <ac:spMkLst>
            <pc:docMk/>
            <pc:sldMk cId="2454979436" sldId="272"/>
            <ac:spMk id="3" creationId="{00000000-0000-0000-0000-000000000000}"/>
          </ac:spMkLst>
        </pc:spChg>
      </pc:sldChg>
      <pc:sldChg chg="modSp">
        <pc:chgData name="Schultz, April" userId="312cd6ec-bfe6-4ddd-8eb8-c5c8056dc59a" providerId="ADAL" clId="{B3B961E8-694D-4C64-9165-FC56B459DCDC}" dt="2023-04-20T12:28:52.245" v="1"/>
        <pc:sldMkLst>
          <pc:docMk/>
          <pc:sldMk cId="613378820" sldId="273"/>
        </pc:sldMkLst>
        <pc:spChg chg="mod">
          <ac:chgData name="Schultz, April" userId="312cd6ec-bfe6-4ddd-8eb8-c5c8056dc59a" providerId="ADAL" clId="{B3B961E8-694D-4C64-9165-FC56B459DCDC}" dt="2023-04-20T12:28:52.245" v="1"/>
          <ac:spMkLst>
            <pc:docMk/>
            <pc:sldMk cId="613378820" sldId="273"/>
            <ac:spMk id="2" creationId="{00000000-0000-0000-0000-000000000000}"/>
          </ac:spMkLst>
        </pc:spChg>
        <pc:spChg chg="mod">
          <ac:chgData name="Schultz, April" userId="312cd6ec-bfe6-4ddd-8eb8-c5c8056dc59a" providerId="ADAL" clId="{B3B961E8-694D-4C64-9165-FC56B459DCDC}" dt="2023-04-20T12:28:52.245" v="1"/>
          <ac:spMkLst>
            <pc:docMk/>
            <pc:sldMk cId="613378820" sldId="273"/>
            <ac:spMk id="3" creationId="{00000000-0000-0000-0000-000000000000}"/>
          </ac:spMkLst>
        </pc:spChg>
      </pc:sldChg>
      <pc:sldChg chg="modSp">
        <pc:chgData name="Schultz, April" userId="312cd6ec-bfe6-4ddd-8eb8-c5c8056dc59a" providerId="ADAL" clId="{B3B961E8-694D-4C64-9165-FC56B459DCDC}" dt="2023-04-20T12:28:52.245" v="1"/>
        <pc:sldMkLst>
          <pc:docMk/>
          <pc:sldMk cId="2558276775" sldId="274"/>
        </pc:sldMkLst>
        <pc:spChg chg="mod">
          <ac:chgData name="Schultz, April" userId="312cd6ec-bfe6-4ddd-8eb8-c5c8056dc59a" providerId="ADAL" clId="{B3B961E8-694D-4C64-9165-FC56B459DCDC}" dt="2023-04-20T12:28:52.245" v="1"/>
          <ac:spMkLst>
            <pc:docMk/>
            <pc:sldMk cId="2558276775" sldId="274"/>
            <ac:spMk id="2" creationId="{00000000-0000-0000-0000-000000000000}"/>
          </ac:spMkLst>
        </pc:spChg>
        <pc:spChg chg="mod">
          <ac:chgData name="Schultz, April" userId="312cd6ec-bfe6-4ddd-8eb8-c5c8056dc59a" providerId="ADAL" clId="{B3B961E8-694D-4C64-9165-FC56B459DCDC}" dt="2023-04-20T12:28:52.245" v="1"/>
          <ac:spMkLst>
            <pc:docMk/>
            <pc:sldMk cId="2558276775" sldId="274"/>
            <ac:spMk id="3" creationId="{00000000-0000-0000-0000-000000000000}"/>
          </ac:spMkLst>
        </pc:spChg>
      </pc:sldChg>
      <pc:sldChg chg="modSp">
        <pc:chgData name="Schultz, April" userId="312cd6ec-bfe6-4ddd-8eb8-c5c8056dc59a" providerId="ADAL" clId="{B3B961E8-694D-4C64-9165-FC56B459DCDC}" dt="2023-04-20T12:28:52.245" v="1"/>
        <pc:sldMkLst>
          <pc:docMk/>
          <pc:sldMk cId="595840665" sldId="277"/>
        </pc:sldMkLst>
        <pc:spChg chg="mod">
          <ac:chgData name="Schultz, April" userId="312cd6ec-bfe6-4ddd-8eb8-c5c8056dc59a" providerId="ADAL" clId="{B3B961E8-694D-4C64-9165-FC56B459DCDC}" dt="2023-04-20T12:28:52.245" v="1"/>
          <ac:spMkLst>
            <pc:docMk/>
            <pc:sldMk cId="595840665" sldId="277"/>
            <ac:spMk id="2" creationId="{00000000-0000-0000-0000-000000000000}"/>
          </ac:spMkLst>
        </pc:spChg>
      </pc:sldChg>
      <pc:sldChg chg="modSp">
        <pc:chgData name="Schultz, April" userId="312cd6ec-bfe6-4ddd-8eb8-c5c8056dc59a" providerId="ADAL" clId="{B3B961E8-694D-4C64-9165-FC56B459DCDC}" dt="2023-04-20T12:28:52.245" v="1"/>
        <pc:sldMkLst>
          <pc:docMk/>
          <pc:sldMk cId="1232967927" sldId="278"/>
        </pc:sldMkLst>
        <pc:spChg chg="mod">
          <ac:chgData name="Schultz, April" userId="312cd6ec-bfe6-4ddd-8eb8-c5c8056dc59a" providerId="ADAL" clId="{B3B961E8-694D-4C64-9165-FC56B459DCDC}" dt="2023-04-20T12:28:52.245" v="1"/>
          <ac:spMkLst>
            <pc:docMk/>
            <pc:sldMk cId="1232967927" sldId="278"/>
            <ac:spMk id="2" creationId="{00000000-0000-0000-0000-000000000000}"/>
          </ac:spMkLst>
        </pc:spChg>
      </pc:sldChg>
      <pc:sldChg chg="modSp">
        <pc:chgData name="Schultz, April" userId="312cd6ec-bfe6-4ddd-8eb8-c5c8056dc59a" providerId="ADAL" clId="{B3B961E8-694D-4C64-9165-FC56B459DCDC}" dt="2023-04-20T12:28:52.245" v="1"/>
        <pc:sldMkLst>
          <pc:docMk/>
          <pc:sldMk cId="4152520651" sldId="280"/>
        </pc:sldMkLst>
        <pc:spChg chg="mod">
          <ac:chgData name="Schultz, April" userId="312cd6ec-bfe6-4ddd-8eb8-c5c8056dc59a" providerId="ADAL" clId="{B3B961E8-694D-4C64-9165-FC56B459DCDC}" dt="2023-04-20T12:28:52.245" v="1"/>
          <ac:spMkLst>
            <pc:docMk/>
            <pc:sldMk cId="4152520651" sldId="280"/>
            <ac:spMk id="2" creationId="{00000000-0000-0000-0000-000000000000}"/>
          </ac:spMkLst>
        </pc:spChg>
      </pc:sldChg>
      <pc:sldChg chg="modSp">
        <pc:chgData name="Schultz, April" userId="312cd6ec-bfe6-4ddd-8eb8-c5c8056dc59a" providerId="ADAL" clId="{B3B961E8-694D-4C64-9165-FC56B459DCDC}" dt="2023-04-20T12:28:52.245" v="1"/>
        <pc:sldMkLst>
          <pc:docMk/>
          <pc:sldMk cId="1951454096" sldId="282"/>
        </pc:sldMkLst>
        <pc:spChg chg="mod">
          <ac:chgData name="Schultz, April" userId="312cd6ec-bfe6-4ddd-8eb8-c5c8056dc59a" providerId="ADAL" clId="{B3B961E8-694D-4C64-9165-FC56B459DCDC}" dt="2023-04-20T12:28:52.245" v="1"/>
          <ac:spMkLst>
            <pc:docMk/>
            <pc:sldMk cId="1951454096" sldId="282"/>
            <ac:spMk id="2" creationId="{00000000-0000-0000-0000-000000000000}"/>
          </ac:spMkLst>
        </pc:spChg>
      </pc:sldChg>
      <pc:sldChg chg="modSp">
        <pc:chgData name="Schultz, April" userId="312cd6ec-bfe6-4ddd-8eb8-c5c8056dc59a" providerId="ADAL" clId="{B3B961E8-694D-4C64-9165-FC56B459DCDC}" dt="2023-04-20T12:28:52.245" v="1"/>
        <pc:sldMkLst>
          <pc:docMk/>
          <pc:sldMk cId="2584638810" sldId="283"/>
        </pc:sldMkLst>
        <pc:spChg chg="mod">
          <ac:chgData name="Schultz, April" userId="312cd6ec-bfe6-4ddd-8eb8-c5c8056dc59a" providerId="ADAL" clId="{B3B961E8-694D-4C64-9165-FC56B459DCDC}" dt="2023-04-20T12:28:52.245" v="1"/>
          <ac:spMkLst>
            <pc:docMk/>
            <pc:sldMk cId="2584638810" sldId="283"/>
            <ac:spMk id="2" creationId="{00000000-0000-0000-0000-000000000000}"/>
          </ac:spMkLst>
        </pc:spChg>
        <pc:spChg chg="mod">
          <ac:chgData name="Schultz, April" userId="312cd6ec-bfe6-4ddd-8eb8-c5c8056dc59a" providerId="ADAL" clId="{B3B961E8-694D-4C64-9165-FC56B459DCDC}" dt="2023-04-20T12:28:52.245" v="1"/>
          <ac:spMkLst>
            <pc:docMk/>
            <pc:sldMk cId="2584638810" sldId="283"/>
            <ac:spMk id="3" creationId="{00000000-0000-0000-0000-000000000000}"/>
          </ac:spMkLst>
        </pc:spChg>
      </pc:sldChg>
      <pc:sldChg chg="modSp">
        <pc:chgData name="Schultz, April" userId="312cd6ec-bfe6-4ddd-8eb8-c5c8056dc59a" providerId="ADAL" clId="{B3B961E8-694D-4C64-9165-FC56B459DCDC}" dt="2023-04-20T12:28:52.245" v="1"/>
        <pc:sldMkLst>
          <pc:docMk/>
          <pc:sldMk cId="679675741" sldId="284"/>
        </pc:sldMkLst>
        <pc:spChg chg="mod">
          <ac:chgData name="Schultz, April" userId="312cd6ec-bfe6-4ddd-8eb8-c5c8056dc59a" providerId="ADAL" clId="{B3B961E8-694D-4C64-9165-FC56B459DCDC}" dt="2023-04-20T12:28:52.245" v="1"/>
          <ac:spMkLst>
            <pc:docMk/>
            <pc:sldMk cId="679675741" sldId="284"/>
            <ac:spMk id="2" creationId="{00000000-0000-0000-0000-000000000000}"/>
          </ac:spMkLst>
        </pc:spChg>
        <pc:spChg chg="mod">
          <ac:chgData name="Schultz, April" userId="312cd6ec-bfe6-4ddd-8eb8-c5c8056dc59a" providerId="ADAL" clId="{B3B961E8-694D-4C64-9165-FC56B459DCDC}" dt="2023-04-20T12:28:52.245" v="1"/>
          <ac:spMkLst>
            <pc:docMk/>
            <pc:sldMk cId="679675741" sldId="284"/>
            <ac:spMk id="3" creationId="{00000000-0000-0000-0000-000000000000}"/>
          </ac:spMkLst>
        </pc:spChg>
      </pc:sldChg>
      <pc:sldChg chg="modSp">
        <pc:chgData name="Schultz, April" userId="312cd6ec-bfe6-4ddd-8eb8-c5c8056dc59a" providerId="ADAL" clId="{B3B961E8-694D-4C64-9165-FC56B459DCDC}" dt="2023-04-20T12:28:52.245" v="1"/>
        <pc:sldMkLst>
          <pc:docMk/>
          <pc:sldMk cId="1647591908" sldId="285"/>
        </pc:sldMkLst>
        <pc:spChg chg="mod">
          <ac:chgData name="Schultz, April" userId="312cd6ec-bfe6-4ddd-8eb8-c5c8056dc59a" providerId="ADAL" clId="{B3B961E8-694D-4C64-9165-FC56B459DCDC}" dt="2023-04-20T12:28:52.245" v="1"/>
          <ac:spMkLst>
            <pc:docMk/>
            <pc:sldMk cId="1647591908" sldId="285"/>
            <ac:spMk id="2" creationId="{00000000-0000-0000-0000-000000000000}"/>
          </ac:spMkLst>
        </pc:spChg>
        <pc:spChg chg="mod">
          <ac:chgData name="Schultz, April" userId="312cd6ec-bfe6-4ddd-8eb8-c5c8056dc59a" providerId="ADAL" clId="{B3B961E8-694D-4C64-9165-FC56B459DCDC}" dt="2023-04-20T12:28:52.245" v="1"/>
          <ac:spMkLst>
            <pc:docMk/>
            <pc:sldMk cId="1647591908" sldId="285"/>
            <ac:spMk id="3" creationId="{00000000-0000-0000-0000-000000000000}"/>
          </ac:spMkLst>
        </pc:spChg>
      </pc:sldChg>
      <pc:sldChg chg="modSp">
        <pc:chgData name="Schultz, April" userId="312cd6ec-bfe6-4ddd-8eb8-c5c8056dc59a" providerId="ADAL" clId="{B3B961E8-694D-4C64-9165-FC56B459DCDC}" dt="2023-04-20T12:28:52.245" v="1"/>
        <pc:sldMkLst>
          <pc:docMk/>
          <pc:sldMk cId="491585951" sldId="286"/>
        </pc:sldMkLst>
        <pc:spChg chg="mod">
          <ac:chgData name="Schultz, April" userId="312cd6ec-bfe6-4ddd-8eb8-c5c8056dc59a" providerId="ADAL" clId="{B3B961E8-694D-4C64-9165-FC56B459DCDC}" dt="2023-04-20T12:28:52.245" v="1"/>
          <ac:spMkLst>
            <pc:docMk/>
            <pc:sldMk cId="491585951" sldId="286"/>
            <ac:spMk id="2" creationId="{00000000-0000-0000-0000-000000000000}"/>
          </ac:spMkLst>
        </pc:spChg>
        <pc:spChg chg="mod">
          <ac:chgData name="Schultz, April" userId="312cd6ec-bfe6-4ddd-8eb8-c5c8056dc59a" providerId="ADAL" clId="{B3B961E8-694D-4C64-9165-FC56B459DCDC}" dt="2023-04-20T12:28:52.245" v="1"/>
          <ac:spMkLst>
            <pc:docMk/>
            <pc:sldMk cId="491585951" sldId="286"/>
            <ac:spMk id="3" creationId="{00000000-0000-0000-0000-000000000000}"/>
          </ac:spMkLst>
        </pc:spChg>
      </pc:sldChg>
      <pc:sldChg chg="modSp">
        <pc:chgData name="Schultz, April" userId="312cd6ec-bfe6-4ddd-8eb8-c5c8056dc59a" providerId="ADAL" clId="{B3B961E8-694D-4C64-9165-FC56B459DCDC}" dt="2023-04-20T12:28:52.245" v="1"/>
        <pc:sldMkLst>
          <pc:docMk/>
          <pc:sldMk cId="4130030760" sldId="287"/>
        </pc:sldMkLst>
        <pc:spChg chg="mod">
          <ac:chgData name="Schultz, April" userId="312cd6ec-bfe6-4ddd-8eb8-c5c8056dc59a" providerId="ADAL" clId="{B3B961E8-694D-4C64-9165-FC56B459DCDC}" dt="2023-04-20T12:28:52.245" v="1"/>
          <ac:spMkLst>
            <pc:docMk/>
            <pc:sldMk cId="4130030760" sldId="287"/>
            <ac:spMk id="2" creationId="{00000000-0000-0000-0000-000000000000}"/>
          </ac:spMkLst>
        </pc:spChg>
      </pc:sldChg>
      <pc:sldChg chg="modSp">
        <pc:chgData name="Schultz, April" userId="312cd6ec-bfe6-4ddd-8eb8-c5c8056dc59a" providerId="ADAL" clId="{B3B961E8-694D-4C64-9165-FC56B459DCDC}" dt="2023-04-20T12:28:52.245" v="1"/>
        <pc:sldMkLst>
          <pc:docMk/>
          <pc:sldMk cId="2361363493" sldId="288"/>
        </pc:sldMkLst>
        <pc:spChg chg="mod">
          <ac:chgData name="Schultz, April" userId="312cd6ec-bfe6-4ddd-8eb8-c5c8056dc59a" providerId="ADAL" clId="{B3B961E8-694D-4C64-9165-FC56B459DCDC}" dt="2023-04-20T12:28:52.245" v="1"/>
          <ac:spMkLst>
            <pc:docMk/>
            <pc:sldMk cId="2361363493" sldId="288"/>
            <ac:spMk id="2" creationId="{00000000-0000-0000-0000-000000000000}"/>
          </ac:spMkLst>
        </pc:spChg>
        <pc:spChg chg="mod">
          <ac:chgData name="Schultz, April" userId="312cd6ec-bfe6-4ddd-8eb8-c5c8056dc59a" providerId="ADAL" clId="{B3B961E8-694D-4C64-9165-FC56B459DCDC}" dt="2023-04-20T12:28:52.245" v="1"/>
          <ac:spMkLst>
            <pc:docMk/>
            <pc:sldMk cId="2361363493" sldId="288"/>
            <ac:spMk id="3" creationId="{00000000-0000-0000-0000-000000000000}"/>
          </ac:spMkLst>
        </pc:spChg>
      </pc:sldChg>
      <pc:sldChg chg="modSp">
        <pc:chgData name="Schultz, April" userId="312cd6ec-bfe6-4ddd-8eb8-c5c8056dc59a" providerId="ADAL" clId="{B3B961E8-694D-4C64-9165-FC56B459DCDC}" dt="2023-04-20T12:28:52.245" v="1"/>
        <pc:sldMkLst>
          <pc:docMk/>
          <pc:sldMk cId="1472796743" sldId="289"/>
        </pc:sldMkLst>
        <pc:spChg chg="mod">
          <ac:chgData name="Schultz, April" userId="312cd6ec-bfe6-4ddd-8eb8-c5c8056dc59a" providerId="ADAL" clId="{B3B961E8-694D-4C64-9165-FC56B459DCDC}" dt="2023-04-20T12:28:52.245" v="1"/>
          <ac:spMkLst>
            <pc:docMk/>
            <pc:sldMk cId="1472796743" sldId="289"/>
            <ac:spMk id="2" creationId="{00000000-0000-0000-0000-000000000000}"/>
          </ac:spMkLst>
        </pc:spChg>
        <pc:spChg chg="mod">
          <ac:chgData name="Schultz, April" userId="312cd6ec-bfe6-4ddd-8eb8-c5c8056dc59a" providerId="ADAL" clId="{B3B961E8-694D-4C64-9165-FC56B459DCDC}" dt="2023-04-20T12:28:52.245" v="1"/>
          <ac:spMkLst>
            <pc:docMk/>
            <pc:sldMk cId="1472796743" sldId="289"/>
            <ac:spMk id="3" creationId="{00000000-0000-0000-0000-000000000000}"/>
          </ac:spMkLst>
        </pc:spChg>
      </pc:sldChg>
      <pc:sldChg chg="modSp">
        <pc:chgData name="Schultz, April" userId="312cd6ec-bfe6-4ddd-8eb8-c5c8056dc59a" providerId="ADAL" clId="{B3B961E8-694D-4C64-9165-FC56B459DCDC}" dt="2023-04-20T12:28:52.245" v="1"/>
        <pc:sldMkLst>
          <pc:docMk/>
          <pc:sldMk cId="3932937055" sldId="290"/>
        </pc:sldMkLst>
        <pc:spChg chg="mod">
          <ac:chgData name="Schultz, April" userId="312cd6ec-bfe6-4ddd-8eb8-c5c8056dc59a" providerId="ADAL" clId="{B3B961E8-694D-4C64-9165-FC56B459DCDC}" dt="2023-04-20T12:28:52.245" v="1"/>
          <ac:spMkLst>
            <pc:docMk/>
            <pc:sldMk cId="3932937055" sldId="290"/>
            <ac:spMk id="2" creationId="{00000000-0000-0000-0000-000000000000}"/>
          </ac:spMkLst>
        </pc:spChg>
        <pc:spChg chg="mod">
          <ac:chgData name="Schultz, April" userId="312cd6ec-bfe6-4ddd-8eb8-c5c8056dc59a" providerId="ADAL" clId="{B3B961E8-694D-4C64-9165-FC56B459DCDC}" dt="2023-04-20T12:28:52.245" v="1"/>
          <ac:spMkLst>
            <pc:docMk/>
            <pc:sldMk cId="3932937055" sldId="290"/>
            <ac:spMk id="3" creationId="{00000000-0000-0000-0000-000000000000}"/>
          </ac:spMkLst>
        </pc:spChg>
      </pc:sldChg>
      <pc:sldChg chg="modSp">
        <pc:chgData name="Schultz, April" userId="312cd6ec-bfe6-4ddd-8eb8-c5c8056dc59a" providerId="ADAL" clId="{B3B961E8-694D-4C64-9165-FC56B459DCDC}" dt="2023-04-20T12:28:52.245" v="1"/>
        <pc:sldMkLst>
          <pc:docMk/>
          <pc:sldMk cId="1439727348" sldId="291"/>
        </pc:sldMkLst>
        <pc:spChg chg="mod">
          <ac:chgData name="Schultz, April" userId="312cd6ec-bfe6-4ddd-8eb8-c5c8056dc59a" providerId="ADAL" clId="{B3B961E8-694D-4C64-9165-FC56B459DCDC}" dt="2023-04-20T12:28:52.245" v="1"/>
          <ac:spMkLst>
            <pc:docMk/>
            <pc:sldMk cId="1439727348" sldId="291"/>
            <ac:spMk id="2" creationId="{00000000-0000-0000-0000-000000000000}"/>
          </ac:spMkLst>
        </pc:spChg>
        <pc:spChg chg="mod">
          <ac:chgData name="Schultz, April" userId="312cd6ec-bfe6-4ddd-8eb8-c5c8056dc59a" providerId="ADAL" clId="{B3B961E8-694D-4C64-9165-FC56B459DCDC}" dt="2023-04-20T12:28:52.245" v="1"/>
          <ac:spMkLst>
            <pc:docMk/>
            <pc:sldMk cId="1439727348" sldId="291"/>
            <ac:spMk id="3" creationId="{00000000-0000-0000-0000-000000000000}"/>
          </ac:spMkLst>
        </pc:spChg>
      </pc:sldChg>
      <pc:sldChg chg="modSp">
        <pc:chgData name="Schultz, April" userId="312cd6ec-bfe6-4ddd-8eb8-c5c8056dc59a" providerId="ADAL" clId="{B3B961E8-694D-4C64-9165-FC56B459DCDC}" dt="2023-04-20T12:28:52.245" v="1"/>
        <pc:sldMkLst>
          <pc:docMk/>
          <pc:sldMk cId="4047159911" sldId="293"/>
        </pc:sldMkLst>
        <pc:spChg chg="mod">
          <ac:chgData name="Schultz, April" userId="312cd6ec-bfe6-4ddd-8eb8-c5c8056dc59a" providerId="ADAL" clId="{B3B961E8-694D-4C64-9165-FC56B459DCDC}" dt="2023-04-20T12:28:52.245" v="1"/>
          <ac:spMkLst>
            <pc:docMk/>
            <pc:sldMk cId="4047159911" sldId="293"/>
            <ac:spMk id="2" creationId="{00000000-0000-0000-0000-000000000000}"/>
          </ac:spMkLst>
        </pc:spChg>
        <pc:spChg chg="mod">
          <ac:chgData name="Schultz, April" userId="312cd6ec-bfe6-4ddd-8eb8-c5c8056dc59a" providerId="ADAL" clId="{B3B961E8-694D-4C64-9165-FC56B459DCDC}" dt="2023-04-20T12:28:52.245" v="1"/>
          <ac:spMkLst>
            <pc:docMk/>
            <pc:sldMk cId="4047159911" sldId="293"/>
            <ac:spMk id="3" creationId="{00000000-0000-0000-0000-000000000000}"/>
          </ac:spMkLst>
        </pc:spChg>
      </pc:sldChg>
      <pc:sldChg chg="modSp">
        <pc:chgData name="Schultz, April" userId="312cd6ec-bfe6-4ddd-8eb8-c5c8056dc59a" providerId="ADAL" clId="{B3B961E8-694D-4C64-9165-FC56B459DCDC}" dt="2023-04-20T12:28:52.245" v="1"/>
        <pc:sldMkLst>
          <pc:docMk/>
          <pc:sldMk cId="1573882180" sldId="294"/>
        </pc:sldMkLst>
        <pc:spChg chg="mod">
          <ac:chgData name="Schultz, April" userId="312cd6ec-bfe6-4ddd-8eb8-c5c8056dc59a" providerId="ADAL" clId="{B3B961E8-694D-4C64-9165-FC56B459DCDC}" dt="2023-04-20T12:28:52.245" v="1"/>
          <ac:spMkLst>
            <pc:docMk/>
            <pc:sldMk cId="1573882180" sldId="294"/>
            <ac:spMk id="2" creationId="{00000000-0000-0000-0000-000000000000}"/>
          </ac:spMkLst>
        </pc:spChg>
        <pc:spChg chg="mod">
          <ac:chgData name="Schultz, April" userId="312cd6ec-bfe6-4ddd-8eb8-c5c8056dc59a" providerId="ADAL" clId="{B3B961E8-694D-4C64-9165-FC56B459DCDC}" dt="2023-04-20T12:28:52.245" v="1"/>
          <ac:spMkLst>
            <pc:docMk/>
            <pc:sldMk cId="1573882180" sldId="294"/>
            <ac:spMk id="3" creationId="{00000000-0000-0000-0000-000000000000}"/>
          </ac:spMkLst>
        </pc:spChg>
      </pc:sldChg>
      <pc:sldChg chg="modSp">
        <pc:chgData name="Schultz, April" userId="312cd6ec-bfe6-4ddd-8eb8-c5c8056dc59a" providerId="ADAL" clId="{B3B961E8-694D-4C64-9165-FC56B459DCDC}" dt="2023-04-20T12:28:52.245" v="1"/>
        <pc:sldMkLst>
          <pc:docMk/>
          <pc:sldMk cId="2797410958" sldId="295"/>
        </pc:sldMkLst>
        <pc:spChg chg="mod">
          <ac:chgData name="Schultz, April" userId="312cd6ec-bfe6-4ddd-8eb8-c5c8056dc59a" providerId="ADAL" clId="{B3B961E8-694D-4C64-9165-FC56B459DCDC}" dt="2023-04-20T12:28:52.245" v="1"/>
          <ac:spMkLst>
            <pc:docMk/>
            <pc:sldMk cId="2797410958" sldId="295"/>
            <ac:spMk id="2" creationId="{00000000-0000-0000-0000-000000000000}"/>
          </ac:spMkLst>
        </pc:spChg>
        <pc:spChg chg="mod">
          <ac:chgData name="Schultz, April" userId="312cd6ec-bfe6-4ddd-8eb8-c5c8056dc59a" providerId="ADAL" clId="{B3B961E8-694D-4C64-9165-FC56B459DCDC}" dt="2023-04-20T12:28:52.245" v="1"/>
          <ac:spMkLst>
            <pc:docMk/>
            <pc:sldMk cId="2797410958" sldId="295"/>
            <ac:spMk id="3" creationId="{00000000-0000-0000-0000-000000000000}"/>
          </ac:spMkLst>
        </pc:spChg>
      </pc:sldChg>
      <pc:sldChg chg="modSp">
        <pc:chgData name="Schultz, April" userId="312cd6ec-bfe6-4ddd-8eb8-c5c8056dc59a" providerId="ADAL" clId="{B3B961E8-694D-4C64-9165-FC56B459DCDC}" dt="2023-04-20T12:28:52.245" v="1"/>
        <pc:sldMkLst>
          <pc:docMk/>
          <pc:sldMk cId="1360590863" sldId="297"/>
        </pc:sldMkLst>
        <pc:spChg chg="mod">
          <ac:chgData name="Schultz, April" userId="312cd6ec-bfe6-4ddd-8eb8-c5c8056dc59a" providerId="ADAL" clId="{B3B961E8-694D-4C64-9165-FC56B459DCDC}" dt="2023-04-20T12:28:52.245" v="1"/>
          <ac:spMkLst>
            <pc:docMk/>
            <pc:sldMk cId="1360590863" sldId="297"/>
            <ac:spMk id="2" creationId="{00000000-0000-0000-0000-000000000000}"/>
          </ac:spMkLst>
        </pc:spChg>
        <pc:spChg chg="mod">
          <ac:chgData name="Schultz, April" userId="312cd6ec-bfe6-4ddd-8eb8-c5c8056dc59a" providerId="ADAL" clId="{B3B961E8-694D-4C64-9165-FC56B459DCDC}" dt="2023-04-20T12:28:52.245" v="1"/>
          <ac:spMkLst>
            <pc:docMk/>
            <pc:sldMk cId="1360590863" sldId="297"/>
            <ac:spMk id="3" creationId="{00000000-0000-0000-0000-000000000000}"/>
          </ac:spMkLst>
        </pc:spChg>
      </pc:sldChg>
      <pc:sldChg chg="modSp">
        <pc:chgData name="Schultz, April" userId="312cd6ec-bfe6-4ddd-8eb8-c5c8056dc59a" providerId="ADAL" clId="{B3B961E8-694D-4C64-9165-FC56B459DCDC}" dt="2023-04-20T12:28:52.245" v="1"/>
        <pc:sldMkLst>
          <pc:docMk/>
          <pc:sldMk cId="3300435573" sldId="299"/>
        </pc:sldMkLst>
        <pc:spChg chg="mod">
          <ac:chgData name="Schultz, April" userId="312cd6ec-bfe6-4ddd-8eb8-c5c8056dc59a" providerId="ADAL" clId="{B3B961E8-694D-4C64-9165-FC56B459DCDC}" dt="2023-04-20T12:28:52.245" v="1"/>
          <ac:spMkLst>
            <pc:docMk/>
            <pc:sldMk cId="3300435573" sldId="299"/>
            <ac:spMk id="2" creationId="{00000000-0000-0000-0000-000000000000}"/>
          </ac:spMkLst>
        </pc:spChg>
        <pc:spChg chg="mod">
          <ac:chgData name="Schultz, April" userId="312cd6ec-bfe6-4ddd-8eb8-c5c8056dc59a" providerId="ADAL" clId="{B3B961E8-694D-4C64-9165-FC56B459DCDC}" dt="2023-04-20T12:28:52.245" v="1"/>
          <ac:spMkLst>
            <pc:docMk/>
            <pc:sldMk cId="3300435573" sldId="299"/>
            <ac:spMk id="3" creationId="{00000000-0000-0000-0000-000000000000}"/>
          </ac:spMkLst>
        </pc:spChg>
      </pc:sldChg>
      <pc:sldChg chg="modSp">
        <pc:chgData name="Schultz, April" userId="312cd6ec-bfe6-4ddd-8eb8-c5c8056dc59a" providerId="ADAL" clId="{B3B961E8-694D-4C64-9165-FC56B459DCDC}" dt="2023-04-20T12:28:52.245" v="1"/>
        <pc:sldMkLst>
          <pc:docMk/>
          <pc:sldMk cId="2283440869" sldId="302"/>
        </pc:sldMkLst>
        <pc:spChg chg="mod">
          <ac:chgData name="Schultz, April" userId="312cd6ec-bfe6-4ddd-8eb8-c5c8056dc59a" providerId="ADAL" clId="{B3B961E8-694D-4C64-9165-FC56B459DCDC}" dt="2023-04-20T12:28:52.245" v="1"/>
          <ac:spMkLst>
            <pc:docMk/>
            <pc:sldMk cId="2283440869" sldId="302"/>
            <ac:spMk id="29698" creationId="{00000000-0000-0000-0000-000000000000}"/>
          </ac:spMkLst>
        </pc:spChg>
      </pc:sldChg>
      <pc:sldChg chg="modSp">
        <pc:chgData name="Schultz, April" userId="312cd6ec-bfe6-4ddd-8eb8-c5c8056dc59a" providerId="ADAL" clId="{B3B961E8-694D-4C64-9165-FC56B459DCDC}" dt="2023-04-20T12:28:52.245" v="1"/>
        <pc:sldMkLst>
          <pc:docMk/>
          <pc:sldMk cId="2832040116" sldId="326"/>
        </pc:sldMkLst>
        <pc:spChg chg="mod">
          <ac:chgData name="Schultz, April" userId="312cd6ec-bfe6-4ddd-8eb8-c5c8056dc59a" providerId="ADAL" clId="{B3B961E8-694D-4C64-9165-FC56B459DCDC}" dt="2023-04-20T12:28:52.245" v="1"/>
          <ac:spMkLst>
            <pc:docMk/>
            <pc:sldMk cId="2832040116" sldId="326"/>
            <ac:spMk id="51202" creationId="{00000000-0000-0000-0000-000000000000}"/>
          </ac:spMkLst>
        </pc:spChg>
      </pc:sldChg>
      <pc:sldChg chg="modSp">
        <pc:chgData name="Schultz, April" userId="312cd6ec-bfe6-4ddd-8eb8-c5c8056dc59a" providerId="ADAL" clId="{B3B961E8-694D-4C64-9165-FC56B459DCDC}" dt="2023-04-20T12:28:52.245" v="1"/>
        <pc:sldMkLst>
          <pc:docMk/>
          <pc:sldMk cId="738852120" sldId="327"/>
        </pc:sldMkLst>
        <pc:spChg chg="mod">
          <ac:chgData name="Schultz, April" userId="312cd6ec-bfe6-4ddd-8eb8-c5c8056dc59a" providerId="ADAL" clId="{B3B961E8-694D-4C64-9165-FC56B459DCDC}" dt="2023-04-20T12:28:52.245" v="1"/>
          <ac:spMkLst>
            <pc:docMk/>
            <pc:sldMk cId="738852120" sldId="327"/>
            <ac:spMk id="52226" creationId="{00000000-0000-0000-0000-000000000000}"/>
          </ac:spMkLst>
        </pc:spChg>
      </pc:sldChg>
      <pc:sldChg chg="modSp">
        <pc:chgData name="Schultz, April" userId="312cd6ec-bfe6-4ddd-8eb8-c5c8056dc59a" providerId="ADAL" clId="{B3B961E8-694D-4C64-9165-FC56B459DCDC}" dt="2023-04-20T12:28:52.245" v="1"/>
        <pc:sldMkLst>
          <pc:docMk/>
          <pc:sldMk cId="1797144548" sldId="328"/>
        </pc:sldMkLst>
        <pc:spChg chg="mod">
          <ac:chgData name="Schultz, April" userId="312cd6ec-bfe6-4ddd-8eb8-c5c8056dc59a" providerId="ADAL" clId="{B3B961E8-694D-4C64-9165-FC56B459DCDC}" dt="2023-04-20T12:28:52.245" v="1"/>
          <ac:spMkLst>
            <pc:docMk/>
            <pc:sldMk cId="1797144548" sldId="328"/>
            <ac:spMk id="53250" creationId="{00000000-0000-0000-0000-000000000000}"/>
          </ac:spMkLst>
        </pc:spChg>
      </pc:sldChg>
      <pc:sldChg chg="modSp">
        <pc:chgData name="Schultz, April" userId="312cd6ec-bfe6-4ddd-8eb8-c5c8056dc59a" providerId="ADAL" clId="{B3B961E8-694D-4C64-9165-FC56B459DCDC}" dt="2023-04-20T12:28:52.245" v="1"/>
        <pc:sldMkLst>
          <pc:docMk/>
          <pc:sldMk cId="2300257704" sldId="329"/>
        </pc:sldMkLst>
        <pc:spChg chg="mod">
          <ac:chgData name="Schultz, April" userId="312cd6ec-bfe6-4ddd-8eb8-c5c8056dc59a" providerId="ADAL" clId="{B3B961E8-694D-4C64-9165-FC56B459DCDC}" dt="2023-04-20T12:28:52.245" v="1"/>
          <ac:spMkLst>
            <pc:docMk/>
            <pc:sldMk cId="2300257704" sldId="329"/>
            <ac:spMk id="2" creationId="{56DD68F5-207F-4D0C-BEA2-A32DA1294ADE}"/>
          </ac:spMkLst>
        </pc:spChg>
        <pc:picChg chg="mod">
          <ac:chgData name="Schultz, April" userId="312cd6ec-bfe6-4ddd-8eb8-c5c8056dc59a" providerId="ADAL" clId="{B3B961E8-694D-4C64-9165-FC56B459DCDC}" dt="2023-04-20T12:28:52.245" v="1"/>
          <ac:picMkLst>
            <pc:docMk/>
            <pc:sldMk cId="2300257704" sldId="329"/>
            <ac:picMk id="5" creationId="{BCF4837C-731E-4041-A330-F000F50D65AC}"/>
          </ac:picMkLst>
        </pc:picChg>
      </pc:sldChg>
      <pc:sldChg chg="modSp">
        <pc:chgData name="Schultz, April" userId="312cd6ec-bfe6-4ddd-8eb8-c5c8056dc59a" providerId="ADAL" clId="{B3B961E8-694D-4C64-9165-FC56B459DCDC}" dt="2023-04-20T12:28:52.245" v="1"/>
        <pc:sldMkLst>
          <pc:docMk/>
          <pc:sldMk cId="174791860" sldId="330"/>
        </pc:sldMkLst>
        <pc:spChg chg="mod">
          <ac:chgData name="Schultz, April" userId="312cd6ec-bfe6-4ddd-8eb8-c5c8056dc59a" providerId="ADAL" clId="{B3B961E8-694D-4C64-9165-FC56B459DCDC}" dt="2023-04-20T12:28:52.245" v="1"/>
          <ac:spMkLst>
            <pc:docMk/>
            <pc:sldMk cId="174791860" sldId="330"/>
            <ac:spMk id="2" creationId="{ECC3E9F7-FDD7-4955-88B3-D43055A3848E}"/>
          </ac:spMkLst>
        </pc:spChg>
        <pc:picChg chg="mod">
          <ac:chgData name="Schultz, April" userId="312cd6ec-bfe6-4ddd-8eb8-c5c8056dc59a" providerId="ADAL" clId="{B3B961E8-694D-4C64-9165-FC56B459DCDC}" dt="2023-04-20T12:28:52.245" v="1"/>
          <ac:picMkLst>
            <pc:docMk/>
            <pc:sldMk cId="174791860" sldId="330"/>
            <ac:picMk id="5" creationId="{5AB5AE3E-2923-4830-B907-04D948D1D7E2}"/>
          </ac:picMkLst>
        </pc:picChg>
      </pc:sldChg>
      <pc:sldChg chg="modSp">
        <pc:chgData name="Schultz, April" userId="312cd6ec-bfe6-4ddd-8eb8-c5c8056dc59a" providerId="ADAL" clId="{B3B961E8-694D-4C64-9165-FC56B459DCDC}" dt="2023-04-20T12:28:52.245" v="1"/>
        <pc:sldMkLst>
          <pc:docMk/>
          <pc:sldMk cId="3176579813" sldId="331"/>
        </pc:sldMkLst>
        <pc:spChg chg="mod">
          <ac:chgData name="Schultz, April" userId="312cd6ec-bfe6-4ddd-8eb8-c5c8056dc59a" providerId="ADAL" clId="{B3B961E8-694D-4C64-9165-FC56B459DCDC}" dt="2023-04-20T12:28:52.245" v="1"/>
          <ac:spMkLst>
            <pc:docMk/>
            <pc:sldMk cId="3176579813" sldId="331"/>
            <ac:spMk id="18434" creationId="{B9603D8D-5ED1-4B7A-9AD7-687D92E7EAA8}"/>
          </ac:spMkLst>
        </pc:spChg>
        <pc:spChg chg="mod">
          <ac:chgData name="Schultz, April" userId="312cd6ec-bfe6-4ddd-8eb8-c5c8056dc59a" providerId="ADAL" clId="{B3B961E8-694D-4C64-9165-FC56B459DCDC}" dt="2023-04-20T12:28:52.245" v="1"/>
          <ac:spMkLst>
            <pc:docMk/>
            <pc:sldMk cId="3176579813" sldId="331"/>
            <ac:spMk id="18435" creationId="{07E81549-E3A1-40A0-81AF-259D7FE802B2}"/>
          </ac:spMkLst>
        </pc:spChg>
      </pc:sldChg>
      <pc:sldChg chg="modSp">
        <pc:chgData name="Schultz, April" userId="312cd6ec-bfe6-4ddd-8eb8-c5c8056dc59a" providerId="ADAL" clId="{B3B961E8-694D-4C64-9165-FC56B459DCDC}" dt="2023-04-20T12:28:52.245" v="1"/>
        <pc:sldMkLst>
          <pc:docMk/>
          <pc:sldMk cId="2910319946" sldId="332"/>
        </pc:sldMkLst>
        <pc:spChg chg="mod">
          <ac:chgData name="Schultz, April" userId="312cd6ec-bfe6-4ddd-8eb8-c5c8056dc59a" providerId="ADAL" clId="{B3B961E8-694D-4C64-9165-FC56B459DCDC}" dt="2023-04-20T12:28:52.245" v="1"/>
          <ac:spMkLst>
            <pc:docMk/>
            <pc:sldMk cId="2910319946" sldId="332"/>
            <ac:spMk id="20482" creationId="{3DF11E03-DCA2-4004-BB75-D99D20EDE534}"/>
          </ac:spMkLst>
        </pc:spChg>
      </pc:sldChg>
      <pc:sldChg chg="modSp">
        <pc:chgData name="Schultz, April" userId="312cd6ec-bfe6-4ddd-8eb8-c5c8056dc59a" providerId="ADAL" clId="{B3B961E8-694D-4C64-9165-FC56B459DCDC}" dt="2023-04-20T12:28:52.245" v="1"/>
        <pc:sldMkLst>
          <pc:docMk/>
          <pc:sldMk cId="3216075872" sldId="333"/>
        </pc:sldMkLst>
        <pc:spChg chg="mod">
          <ac:chgData name="Schultz, April" userId="312cd6ec-bfe6-4ddd-8eb8-c5c8056dc59a" providerId="ADAL" clId="{B3B961E8-694D-4C64-9165-FC56B459DCDC}" dt="2023-04-20T12:28:52.245" v="1"/>
          <ac:spMkLst>
            <pc:docMk/>
            <pc:sldMk cId="3216075872" sldId="333"/>
            <ac:spMk id="27650" creationId="{55A1EBD4-C702-497B-8693-842CF47D6172}"/>
          </ac:spMkLst>
        </pc:spChg>
        <pc:spChg chg="mod">
          <ac:chgData name="Schultz, April" userId="312cd6ec-bfe6-4ddd-8eb8-c5c8056dc59a" providerId="ADAL" clId="{B3B961E8-694D-4C64-9165-FC56B459DCDC}" dt="2023-04-20T12:28:52.245" v="1"/>
          <ac:spMkLst>
            <pc:docMk/>
            <pc:sldMk cId="3216075872" sldId="333"/>
            <ac:spMk id="27651" creationId="{E08EE663-5266-417A-A989-66F1EE9A707D}"/>
          </ac:spMkLst>
        </pc:spChg>
      </pc:sldChg>
      <pc:sldChg chg="modSp">
        <pc:chgData name="Schultz, April" userId="312cd6ec-bfe6-4ddd-8eb8-c5c8056dc59a" providerId="ADAL" clId="{B3B961E8-694D-4C64-9165-FC56B459DCDC}" dt="2023-04-20T12:28:52.245" v="1"/>
        <pc:sldMkLst>
          <pc:docMk/>
          <pc:sldMk cId="2368687266" sldId="334"/>
        </pc:sldMkLst>
        <pc:spChg chg="mod">
          <ac:chgData name="Schultz, April" userId="312cd6ec-bfe6-4ddd-8eb8-c5c8056dc59a" providerId="ADAL" clId="{B3B961E8-694D-4C64-9165-FC56B459DCDC}" dt="2023-04-20T12:28:52.245" v="1"/>
          <ac:spMkLst>
            <pc:docMk/>
            <pc:sldMk cId="2368687266" sldId="334"/>
            <ac:spMk id="2" creationId="{920B1957-F50F-480C-A696-5EA664F18BB0}"/>
          </ac:spMkLst>
        </pc:spChg>
        <pc:spChg chg="mod">
          <ac:chgData name="Schultz, April" userId="312cd6ec-bfe6-4ddd-8eb8-c5c8056dc59a" providerId="ADAL" clId="{B3B961E8-694D-4C64-9165-FC56B459DCDC}" dt="2023-04-20T12:28:52.245" v="1"/>
          <ac:spMkLst>
            <pc:docMk/>
            <pc:sldMk cId="2368687266" sldId="334"/>
            <ac:spMk id="3" creationId="{950B8588-49F3-45B9-8AB4-F0977DC5E306}"/>
          </ac:spMkLst>
        </pc:spChg>
      </pc:sldChg>
      <pc:sldChg chg="modSp">
        <pc:chgData name="Schultz, April" userId="312cd6ec-bfe6-4ddd-8eb8-c5c8056dc59a" providerId="ADAL" clId="{B3B961E8-694D-4C64-9165-FC56B459DCDC}" dt="2023-04-20T12:28:52.245" v="1"/>
        <pc:sldMkLst>
          <pc:docMk/>
          <pc:sldMk cId="340342541" sldId="336"/>
        </pc:sldMkLst>
        <pc:spChg chg="mod">
          <ac:chgData name="Schultz, April" userId="312cd6ec-bfe6-4ddd-8eb8-c5c8056dc59a" providerId="ADAL" clId="{B3B961E8-694D-4C64-9165-FC56B459DCDC}" dt="2023-04-20T12:28:52.245" v="1"/>
          <ac:spMkLst>
            <pc:docMk/>
            <pc:sldMk cId="340342541" sldId="336"/>
            <ac:spMk id="48130" creationId="{12CB1192-CF27-4555-951E-D169626383D1}"/>
          </ac:spMkLst>
        </pc:spChg>
      </pc:sldChg>
      <pc:sldChg chg="modSp">
        <pc:chgData name="Schultz, April" userId="312cd6ec-bfe6-4ddd-8eb8-c5c8056dc59a" providerId="ADAL" clId="{B3B961E8-694D-4C64-9165-FC56B459DCDC}" dt="2023-04-20T12:28:52.245" v="1"/>
        <pc:sldMkLst>
          <pc:docMk/>
          <pc:sldMk cId="4036573339" sldId="337"/>
        </pc:sldMkLst>
        <pc:spChg chg="mod">
          <ac:chgData name="Schultz, April" userId="312cd6ec-bfe6-4ddd-8eb8-c5c8056dc59a" providerId="ADAL" clId="{B3B961E8-694D-4C64-9165-FC56B459DCDC}" dt="2023-04-20T12:28:52.245" v="1"/>
          <ac:spMkLst>
            <pc:docMk/>
            <pc:sldMk cId="4036573339" sldId="337"/>
            <ac:spMk id="53250" creationId="{858C92EB-F9A9-4EFE-8F65-46CFFD90B02A}"/>
          </ac:spMkLst>
        </pc:spChg>
        <pc:spChg chg="mod">
          <ac:chgData name="Schultz, April" userId="312cd6ec-bfe6-4ddd-8eb8-c5c8056dc59a" providerId="ADAL" clId="{B3B961E8-694D-4C64-9165-FC56B459DCDC}" dt="2023-04-20T12:28:52.245" v="1"/>
          <ac:spMkLst>
            <pc:docMk/>
            <pc:sldMk cId="4036573339" sldId="337"/>
            <ac:spMk id="53251" creationId="{42DDC5DE-681C-4663-BB0A-A77BE2C83286}"/>
          </ac:spMkLst>
        </pc:spChg>
      </pc:sldChg>
      <pc:sldChg chg="modSp">
        <pc:chgData name="Schultz, April" userId="312cd6ec-bfe6-4ddd-8eb8-c5c8056dc59a" providerId="ADAL" clId="{B3B961E8-694D-4C64-9165-FC56B459DCDC}" dt="2023-04-20T12:28:52.245" v="1"/>
        <pc:sldMkLst>
          <pc:docMk/>
          <pc:sldMk cId="969004343" sldId="339"/>
        </pc:sldMkLst>
        <pc:spChg chg="mod">
          <ac:chgData name="Schultz, April" userId="312cd6ec-bfe6-4ddd-8eb8-c5c8056dc59a" providerId="ADAL" clId="{B3B961E8-694D-4C64-9165-FC56B459DCDC}" dt="2023-04-20T12:28:52.245" v="1"/>
          <ac:spMkLst>
            <pc:docMk/>
            <pc:sldMk cId="969004343" sldId="339"/>
            <ac:spMk id="44035" creationId="{4CD93F38-76D1-4500-AC1E-8CC3F57CB033}"/>
          </ac:spMkLst>
        </pc:spChg>
        <pc:spChg chg="mod">
          <ac:chgData name="Schultz, April" userId="312cd6ec-bfe6-4ddd-8eb8-c5c8056dc59a" providerId="ADAL" clId="{B3B961E8-694D-4C64-9165-FC56B459DCDC}" dt="2023-04-20T12:28:52.245" v="1"/>
          <ac:spMkLst>
            <pc:docMk/>
            <pc:sldMk cId="969004343" sldId="339"/>
            <ac:spMk id="54274" creationId="{BBDCB238-DA64-4480-A251-23758FF6D6E6}"/>
          </ac:spMkLst>
        </pc:spChg>
      </pc:sldChg>
      <pc:sldChg chg="modSp">
        <pc:chgData name="Schultz, April" userId="312cd6ec-bfe6-4ddd-8eb8-c5c8056dc59a" providerId="ADAL" clId="{B3B961E8-694D-4C64-9165-FC56B459DCDC}" dt="2023-04-20T12:28:52.245" v="1"/>
        <pc:sldMkLst>
          <pc:docMk/>
          <pc:sldMk cId="3706283536" sldId="340"/>
        </pc:sldMkLst>
        <pc:spChg chg="mod">
          <ac:chgData name="Schultz, April" userId="312cd6ec-bfe6-4ddd-8eb8-c5c8056dc59a" providerId="ADAL" clId="{B3B961E8-694D-4C64-9165-FC56B459DCDC}" dt="2023-04-20T12:28:52.245" v="1"/>
          <ac:spMkLst>
            <pc:docMk/>
            <pc:sldMk cId="3706283536" sldId="340"/>
            <ac:spMk id="55298" creationId="{DFBC41F1-2D15-424F-92EF-91F0A4432E0A}"/>
          </ac:spMkLst>
        </pc:spChg>
      </pc:sldChg>
      <pc:sldChg chg="modSp">
        <pc:chgData name="Schultz, April" userId="312cd6ec-bfe6-4ddd-8eb8-c5c8056dc59a" providerId="ADAL" clId="{B3B961E8-694D-4C64-9165-FC56B459DCDC}" dt="2023-04-20T12:28:52.245" v="1"/>
        <pc:sldMkLst>
          <pc:docMk/>
          <pc:sldMk cId="3674010696" sldId="342"/>
        </pc:sldMkLst>
        <pc:spChg chg="mod">
          <ac:chgData name="Schultz, April" userId="312cd6ec-bfe6-4ddd-8eb8-c5c8056dc59a" providerId="ADAL" clId="{B3B961E8-694D-4C64-9165-FC56B459DCDC}" dt="2023-04-20T12:28:52.245" v="1"/>
          <ac:spMkLst>
            <pc:docMk/>
            <pc:sldMk cId="3674010696" sldId="342"/>
            <ac:spMk id="57346" creationId="{923EB7A6-80A9-44A9-BD4F-C4CC9CB4251F}"/>
          </ac:spMkLst>
        </pc:spChg>
        <pc:spChg chg="mod">
          <ac:chgData name="Schultz, April" userId="312cd6ec-bfe6-4ddd-8eb8-c5c8056dc59a" providerId="ADAL" clId="{B3B961E8-694D-4C64-9165-FC56B459DCDC}" dt="2023-04-20T12:28:52.245" v="1"/>
          <ac:spMkLst>
            <pc:docMk/>
            <pc:sldMk cId="3674010696" sldId="342"/>
            <ac:spMk id="57347" creationId="{CD47041E-B409-4320-89BC-CE7DE00A5F66}"/>
          </ac:spMkLst>
        </pc:spChg>
      </pc:sldChg>
      <pc:sldChg chg="modSp">
        <pc:chgData name="Schultz, April" userId="312cd6ec-bfe6-4ddd-8eb8-c5c8056dc59a" providerId="ADAL" clId="{B3B961E8-694D-4C64-9165-FC56B459DCDC}" dt="2023-04-20T12:28:52.245" v="1"/>
        <pc:sldMkLst>
          <pc:docMk/>
          <pc:sldMk cId="3611217969" sldId="343"/>
        </pc:sldMkLst>
        <pc:spChg chg="mod">
          <ac:chgData name="Schultz, April" userId="312cd6ec-bfe6-4ddd-8eb8-c5c8056dc59a" providerId="ADAL" clId="{B3B961E8-694D-4C64-9165-FC56B459DCDC}" dt="2023-04-20T12:28:52.245" v="1"/>
          <ac:spMkLst>
            <pc:docMk/>
            <pc:sldMk cId="3611217969" sldId="343"/>
            <ac:spMk id="58370" creationId="{7A725EC1-C77D-4A8F-9BEB-9F3B66D77ACF}"/>
          </ac:spMkLst>
        </pc:spChg>
        <pc:spChg chg="mod">
          <ac:chgData name="Schultz, April" userId="312cd6ec-bfe6-4ddd-8eb8-c5c8056dc59a" providerId="ADAL" clId="{B3B961E8-694D-4C64-9165-FC56B459DCDC}" dt="2023-04-20T12:28:52.245" v="1"/>
          <ac:spMkLst>
            <pc:docMk/>
            <pc:sldMk cId="3611217969" sldId="343"/>
            <ac:spMk id="58371" creationId="{C0858A2D-3E24-42E4-824E-1AD5F9EC2204}"/>
          </ac:spMkLst>
        </pc:spChg>
      </pc:sldChg>
      <pc:sldChg chg="modSp">
        <pc:chgData name="Schultz, April" userId="312cd6ec-bfe6-4ddd-8eb8-c5c8056dc59a" providerId="ADAL" clId="{B3B961E8-694D-4C64-9165-FC56B459DCDC}" dt="2023-04-20T12:28:52.245" v="1"/>
        <pc:sldMkLst>
          <pc:docMk/>
          <pc:sldMk cId="298107873" sldId="344"/>
        </pc:sldMkLst>
        <pc:spChg chg="mod">
          <ac:chgData name="Schultz, April" userId="312cd6ec-bfe6-4ddd-8eb8-c5c8056dc59a" providerId="ADAL" clId="{B3B961E8-694D-4C64-9165-FC56B459DCDC}" dt="2023-04-20T12:28:52.245" v="1"/>
          <ac:spMkLst>
            <pc:docMk/>
            <pc:sldMk cId="298107873" sldId="344"/>
            <ac:spMk id="60418" creationId="{6C2075C0-969C-416C-970A-CAB9F15BC262}"/>
          </ac:spMkLst>
        </pc:spChg>
        <pc:spChg chg="mod">
          <ac:chgData name="Schultz, April" userId="312cd6ec-bfe6-4ddd-8eb8-c5c8056dc59a" providerId="ADAL" clId="{B3B961E8-694D-4C64-9165-FC56B459DCDC}" dt="2023-04-20T12:28:52.245" v="1"/>
          <ac:spMkLst>
            <pc:docMk/>
            <pc:sldMk cId="298107873" sldId="344"/>
            <ac:spMk id="60419" creationId="{3C1862E2-D69D-48F9-B805-338ADED046FE}"/>
          </ac:spMkLst>
        </pc:spChg>
      </pc:sldChg>
      <pc:sldChg chg="modSp">
        <pc:chgData name="Schultz, April" userId="312cd6ec-bfe6-4ddd-8eb8-c5c8056dc59a" providerId="ADAL" clId="{B3B961E8-694D-4C64-9165-FC56B459DCDC}" dt="2023-04-20T12:28:52.245" v="1"/>
        <pc:sldMkLst>
          <pc:docMk/>
          <pc:sldMk cId="2958712188" sldId="345"/>
        </pc:sldMkLst>
        <pc:spChg chg="mod">
          <ac:chgData name="Schultz, April" userId="312cd6ec-bfe6-4ddd-8eb8-c5c8056dc59a" providerId="ADAL" clId="{B3B961E8-694D-4C64-9165-FC56B459DCDC}" dt="2023-04-20T12:28:52.245" v="1"/>
          <ac:spMkLst>
            <pc:docMk/>
            <pc:sldMk cId="2958712188" sldId="345"/>
            <ac:spMk id="61442" creationId="{A33B34AD-1F19-4337-B3FD-FC3BB6EE1DF5}"/>
          </ac:spMkLst>
        </pc:spChg>
        <pc:spChg chg="mod">
          <ac:chgData name="Schultz, April" userId="312cd6ec-bfe6-4ddd-8eb8-c5c8056dc59a" providerId="ADAL" clId="{B3B961E8-694D-4C64-9165-FC56B459DCDC}" dt="2023-04-20T12:28:52.245" v="1"/>
          <ac:spMkLst>
            <pc:docMk/>
            <pc:sldMk cId="2958712188" sldId="345"/>
            <ac:spMk id="61443" creationId="{8485ECB4-8257-4F15-8851-02C0260F1AED}"/>
          </ac:spMkLst>
        </pc:spChg>
      </pc:sldChg>
      <pc:sldChg chg="modSp">
        <pc:chgData name="Schultz, April" userId="312cd6ec-bfe6-4ddd-8eb8-c5c8056dc59a" providerId="ADAL" clId="{B3B961E8-694D-4C64-9165-FC56B459DCDC}" dt="2023-04-20T12:28:52.245" v="1"/>
        <pc:sldMkLst>
          <pc:docMk/>
          <pc:sldMk cId="2516700772" sldId="346"/>
        </pc:sldMkLst>
        <pc:spChg chg="mod">
          <ac:chgData name="Schultz, April" userId="312cd6ec-bfe6-4ddd-8eb8-c5c8056dc59a" providerId="ADAL" clId="{B3B961E8-694D-4C64-9165-FC56B459DCDC}" dt="2023-04-20T12:28:52.245" v="1"/>
          <ac:spMkLst>
            <pc:docMk/>
            <pc:sldMk cId="2516700772" sldId="346"/>
            <ac:spMk id="63490" creationId="{5E730DD8-7625-4BD6-828B-336F817D02AE}"/>
          </ac:spMkLst>
        </pc:spChg>
        <pc:spChg chg="mod">
          <ac:chgData name="Schultz, April" userId="312cd6ec-bfe6-4ddd-8eb8-c5c8056dc59a" providerId="ADAL" clId="{B3B961E8-694D-4C64-9165-FC56B459DCDC}" dt="2023-04-20T12:28:52.245" v="1"/>
          <ac:spMkLst>
            <pc:docMk/>
            <pc:sldMk cId="2516700772" sldId="346"/>
            <ac:spMk id="63491" creationId="{3E6B263E-A0FC-4233-841C-B2D05226DA19}"/>
          </ac:spMkLst>
        </pc:spChg>
      </pc:sldChg>
      <pc:sldChg chg="modSp">
        <pc:chgData name="Schultz, April" userId="312cd6ec-bfe6-4ddd-8eb8-c5c8056dc59a" providerId="ADAL" clId="{B3B961E8-694D-4C64-9165-FC56B459DCDC}" dt="2023-04-20T12:28:52.245" v="1"/>
        <pc:sldMkLst>
          <pc:docMk/>
          <pc:sldMk cId="3656991362" sldId="347"/>
        </pc:sldMkLst>
        <pc:spChg chg="mod">
          <ac:chgData name="Schultz, April" userId="312cd6ec-bfe6-4ddd-8eb8-c5c8056dc59a" providerId="ADAL" clId="{B3B961E8-694D-4C64-9165-FC56B459DCDC}" dt="2023-04-20T12:28:52.245" v="1"/>
          <ac:spMkLst>
            <pc:docMk/>
            <pc:sldMk cId="3656991362" sldId="347"/>
            <ac:spMk id="62466" creationId="{0A707D65-CFF7-4A9C-9DAA-414F7F9D83FF}"/>
          </ac:spMkLst>
        </pc:spChg>
      </pc:sldChg>
      <pc:sldChg chg="modSp">
        <pc:chgData name="Schultz, April" userId="312cd6ec-bfe6-4ddd-8eb8-c5c8056dc59a" providerId="ADAL" clId="{B3B961E8-694D-4C64-9165-FC56B459DCDC}" dt="2023-04-20T12:28:52.245" v="1"/>
        <pc:sldMkLst>
          <pc:docMk/>
          <pc:sldMk cId="1930341874" sldId="348"/>
        </pc:sldMkLst>
        <pc:spChg chg="mod">
          <ac:chgData name="Schultz, April" userId="312cd6ec-bfe6-4ddd-8eb8-c5c8056dc59a" providerId="ADAL" clId="{B3B961E8-694D-4C64-9165-FC56B459DCDC}" dt="2023-04-20T12:28:52.245" v="1"/>
          <ac:spMkLst>
            <pc:docMk/>
            <pc:sldMk cId="1930341874" sldId="348"/>
            <ac:spMk id="64514" creationId="{00134491-293F-4491-9AC7-68AF782DD6A0}"/>
          </ac:spMkLst>
        </pc:spChg>
        <pc:spChg chg="mod">
          <ac:chgData name="Schultz, April" userId="312cd6ec-bfe6-4ddd-8eb8-c5c8056dc59a" providerId="ADAL" clId="{B3B961E8-694D-4C64-9165-FC56B459DCDC}" dt="2023-04-20T12:28:52.245" v="1"/>
          <ac:spMkLst>
            <pc:docMk/>
            <pc:sldMk cId="1930341874" sldId="348"/>
            <ac:spMk id="64515" creationId="{74ACBB07-3B39-48B4-94DB-BBC4D7BAE3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E52F4-D456-4A65-8980-39CDEDC7719C}"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6DE46-DFAF-4467-A401-0DA53A7DC784}" type="slidenum">
              <a:rPr lang="en-US" smtClean="0"/>
              <a:t>‹#›</a:t>
            </a:fld>
            <a:endParaRPr lang="en-US"/>
          </a:p>
        </p:txBody>
      </p:sp>
    </p:spTree>
    <p:extLst>
      <p:ext uri="{BB962C8B-B14F-4D97-AF65-F5344CB8AC3E}">
        <p14:creationId xmlns:p14="http://schemas.microsoft.com/office/powerpoint/2010/main" val="288008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D0CF760-5720-4328-8123-787D95022C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155583A-54D6-4D88-8FDB-FB01CBE3A1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Ralph, age 68, and Pete, age 17, were both new quadriplegics.  Ralph had fallen off his roof.  Pete had been in a car crash.  One day in the cafeteria, Ralph turned to Pete and said, “Pete, we should have died.  Especially YOU Pete.  I’ve lived my life.  But you are only 17.  You have nothing to live for.  Pete, you should die.”  </a:t>
            </a:r>
          </a:p>
          <a:p>
            <a:endParaRPr lang="en-US" altLang="en-US"/>
          </a:p>
          <a:p>
            <a:r>
              <a:rPr lang="en-US" altLang="en-US"/>
              <a:t>The next slide shows how we can help both Pete and Ralph</a:t>
            </a:r>
          </a:p>
        </p:txBody>
      </p:sp>
      <p:sp>
        <p:nvSpPr>
          <p:cNvPr id="19460" name="Slide Number Placeholder 3">
            <a:extLst>
              <a:ext uri="{FF2B5EF4-FFF2-40B4-BE49-F238E27FC236}">
                <a16:creationId xmlns:a16="http://schemas.microsoft.com/office/drawing/2014/main" id="{401BB58D-33E2-4891-BE9D-466E1D0842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5E9D18-0D91-4601-B055-7CE6C602F8B2}" type="slidenum">
              <a:rPr lang="en-US" altLang="en-US"/>
              <a:pPr/>
              <a:t>72</a:t>
            </a:fld>
            <a:endParaRPr lang="en-US" altLang="en-US"/>
          </a:p>
        </p:txBody>
      </p:sp>
    </p:spTree>
    <p:extLst>
      <p:ext uri="{BB962C8B-B14F-4D97-AF65-F5344CB8AC3E}">
        <p14:creationId xmlns:p14="http://schemas.microsoft.com/office/powerpoint/2010/main" val="301212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2A19A0-52FD-4AD2-B9CD-9D0339095CB1}"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4205359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2A19A0-52FD-4AD2-B9CD-9D0339095CB1}"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105528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2A19A0-52FD-4AD2-B9CD-9D0339095CB1}"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237777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2A19A0-52FD-4AD2-B9CD-9D0339095CB1}"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187593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2A19A0-52FD-4AD2-B9CD-9D0339095CB1}"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549738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2A19A0-52FD-4AD2-B9CD-9D0339095CB1}"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195616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2A19A0-52FD-4AD2-B9CD-9D0339095CB1}" type="datetimeFigureOut">
              <a:rPr lang="en-US" smtClean="0"/>
              <a:t>4/20/2023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111518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2A19A0-52FD-4AD2-B9CD-9D0339095CB1}" type="datetimeFigureOut">
              <a:rPr lang="en-US" smtClean="0"/>
              <a:t>4/20/2023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112577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A19A0-52FD-4AD2-B9CD-9D0339095CB1}" type="datetimeFigureOut">
              <a:rPr lang="en-US" smtClean="0"/>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3548579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2A19A0-52FD-4AD2-B9CD-9D0339095CB1}"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3446636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2A19A0-52FD-4AD2-B9CD-9D0339095CB1}"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B8F44-3084-42D7-AAD9-422F9BC6D1F2}" type="slidenum">
              <a:rPr lang="en-US" smtClean="0"/>
              <a:t>‹#›</a:t>
            </a:fld>
            <a:endParaRPr lang="en-US"/>
          </a:p>
        </p:txBody>
      </p:sp>
    </p:spTree>
    <p:extLst>
      <p:ext uri="{BB962C8B-B14F-4D97-AF65-F5344CB8AC3E}">
        <p14:creationId xmlns:p14="http://schemas.microsoft.com/office/powerpoint/2010/main" val="196919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A19A0-52FD-4AD2-B9CD-9D0339095CB1}" type="datetimeFigureOut">
              <a:rPr lang="en-US" smtClean="0"/>
              <a:t>4/20/2023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B8F44-3084-42D7-AAD9-422F9BC6D1F2}" type="slidenum">
              <a:rPr lang="en-US" smtClean="0"/>
              <a:t>‹#›</a:t>
            </a:fld>
            <a:endParaRPr lang="en-US"/>
          </a:p>
        </p:txBody>
      </p:sp>
    </p:spTree>
    <p:extLst>
      <p:ext uri="{BB962C8B-B14F-4D97-AF65-F5344CB8AC3E}">
        <p14:creationId xmlns:p14="http://schemas.microsoft.com/office/powerpoint/2010/main" val="9196276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138073"/>
          </a:xfrm>
        </p:spPr>
        <p:txBody>
          <a:bodyPr>
            <a:normAutofit/>
          </a:bodyPr>
          <a:lstStyle/>
          <a:p>
            <a:r>
              <a:rPr lang="en-US" sz="4400" dirty="0"/>
              <a:t>Aspects of Mental Health Nursing-Guidelines, Applications to everyday rehab nursing practice</a:t>
            </a:r>
          </a:p>
        </p:txBody>
      </p:sp>
      <p:sp>
        <p:nvSpPr>
          <p:cNvPr id="3" name="Subtitle 2"/>
          <p:cNvSpPr>
            <a:spLocks noGrp="1"/>
          </p:cNvSpPr>
          <p:nvPr>
            <p:ph type="subTitle" idx="1"/>
          </p:nvPr>
        </p:nvSpPr>
        <p:spPr>
          <a:xfrm>
            <a:off x="1524000" y="3602037"/>
            <a:ext cx="9144000" cy="1745817"/>
          </a:xfrm>
        </p:spPr>
        <p:txBody>
          <a:bodyPr>
            <a:normAutofit fontScale="85000" lnSpcReduction="20000"/>
          </a:bodyPr>
          <a:lstStyle/>
          <a:p>
            <a:r>
              <a:rPr lang="en-US" dirty="0"/>
              <a:t>Don </a:t>
            </a:r>
            <a:r>
              <a:rPr lang="en-US" dirty="0" err="1"/>
              <a:t>Kautz</a:t>
            </a:r>
            <a:r>
              <a:rPr lang="en-US" dirty="0"/>
              <a:t>, RN, PhD</a:t>
            </a:r>
          </a:p>
          <a:p>
            <a:r>
              <a:rPr lang="en-US" dirty="0"/>
              <a:t>(CRRN 1988-2018)</a:t>
            </a:r>
          </a:p>
          <a:p>
            <a:r>
              <a:rPr lang="en-US" dirty="0"/>
              <a:t>Retired, Associate Professor Emeritus</a:t>
            </a:r>
          </a:p>
          <a:p>
            <a:r>
              <a:rPr lang="en-US" dirty="0"/>
              <a:t>UNCG School of Nursing</a:t>
            </a:r>
          </a:p>
          <a:p>
            <a:r>
              <a:rPr lang="en-US" dirty="0"/>
              <a:t>ddkautz@uncg.edu</a:t>
            </a:r>
          </a:p>
        </p:txBody>
      </p:sp>
    </p:spTree>
    <p:extLst>
      <p:ext uri="{BB962C8B-B14F-4D97-AF65-F5344CB8AC3E}">
        <p14:creationId xmlns:p14="http://schemas.microsoft.com/office/powerpoint/2010/main" val="124641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recommend regular screening</a:t>
            </a:r>
          </a:p>
        </p:txBody>
      </p:sp>
      <p:sp>
        <p:nvSpPr>
          <p:cNvPr id="3" name="Content Placeholder 2"/>
          <p:cNvSpPr>
            <a:spLocks noGrp="1"/>
          </p:cNvSpPr>
          <p:nvPr>
            <p:ph idx="1"/>
          </p:nvPr>
        </p:nvSpPr>
        <p:spPr/>
        <p:txBody>
          <a:bodyPr>
            <a:normAutofit/>
          </a:bodyPr>
          <a:lstStyle/>
          <a:p>
            <a:r>
              <a:rPr lang="en-US" dirty="0"/>
              <a:t>On admission to a facility or home program</a:t>
            </a:r>
          </a:p>
          <a:p>
            <a:r>
              <a:rPr lang="en-US" dirty="0"/>
              <a:t>Every 6 months – year</a:t>
            </a:r>
          </a:p>
          <a:p>
            <a:r>
              <a:rPr lang="en-US" dirty="0"/>
              <a:t>Screening tools in the guideline include:</a:t>
            </a:r>
          </a:p>
          <a:p>
            <a:pPr marL="0" indent="0">
              <a:buNone/>
            </a:pPr>
            <a:r>
              <a:rPr lang="en-US" dirty="0"/>
              <a:t>	Substance use Disorder</a:t>
            </a:r>
          </a:p>
          <a:p>
            <a:pPr marL="0" indent="0">
              <a:buNone/>
            </a:pPr>
            <a:r>
              <a:rPr lang="en-US" dirty="0"/>
              <a:t>	Depression</a:t>
            </a:r>
          </a:p>
          <a:p>
            <a:pPr marL="0" indent="0">
              <a:buNone/>
            </a:pPr>
            <a:r>
              <a:rPr lang="en-US" dirty="0"/>
              <a:t>	Anxiety Disorder</a:t>
            </a:r>
          </a:p>
          <a:p>
            <a:pPr marL="0" indent="0">
              <a:buNone/>
            </a:pPr>
            <a:r>
              <a:rPr lang="en-US" dirty="0"/>
              <a:t>	Suicide Severity Screening Measures</a:t>
            </a:r>
          </a:p>
          <a:p>
            <a:pPr marL="0" indent="0">
              <a:buNone/>
            </a:pPr>
            <a:r>
              <a:rPr lang="en-US" dirty="0"/>
              <a:t>	</a:t>
            </a:r>
          </a:p>
        </p:txBody>
      </p:sp>
    </p:spTree>
    <p:extLst>
      <p:ext uri="{BB962C8B-B14F-4D97-AF65-F5344CB8AC3E}">
        <p14:creationId xmlns:p14="http://schemas.microsoft.com/office/powerpoint/2010/main" val="275903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recommend referral for treatment</a:t>
            </a:r>
          </a:p>
        </p:txBody>
      </p:sp>
      <p:sp>
        <p:nvSpPr>
          <p:cNvPr id="3" name="Content Placeholder 2"/>
          <p:cNvSpPr>
            <a:spLocks noGrp="1"/>
          </p:cNvSpPr>
          <p:nvPr>
            <p:ph idx="1"/>
          </p:nvPr>
        </p:nvSpPr>
        <p:spPr/>
        <p:txBody>
          <a:bodyPr>
            <a:normAutofit lnSpcReduction="10000"/>
          </a:bodyPr>
          <a:lstStyle/>
          <a:p>
            <a:pPr marL="0" indent="0">
              <a:buNone/>
            </a:pPr>
            <a:r>
              <a:rPr lang="en-US" dirty="0"/>
              <a:t>Refer to a psychologist, psychiatrist, other counselor for:</a:t>
            </a:r>
          </a:p>
          <a:p>
            <a:pPr marL="0" indent="0">
              <a:buNone/>
            </a:pPr>
            <a:endParaRPr lang="en-US" dirty="0"/>
          </a:p>
          <a:p>
            <a:r>
              <a:rPr lang="en-US" dirty="0"/>
              <a:t>Counseling and therapy – tell patients and families that even a couple of sessions have been shown to be helpful. The guideline outlines appropriate and effective interventions for all these disorders. Don will NOT refer to therapies. PLEASE see the guideline.</a:t>
            </a:r>
          </a:p>
          <a:p>
            <a:endParaRPr lang="en-US" dirty="0"/>
          </a:p>
          <a:p>
            <a:r>
              <a:rPr lang="en-US" dirty="0"/>
              <a:t>Pharmacological interventions – the guideline contains EXCELLENT recommendations for medications for ALL the disorders. Don will NOT be referring to medications. PLEASE see the guideline.</a:t>
            </a:r>
          </a:p>
        </p:txBody>
      </p:sp>
    </p:spTree>
    <p:extLst>
      <p:ext uri="{BB962C8B-B14F-4D97-AF65-F5344CB8AC3E}">
        <p14:creationId xmlns:p14="http://schemas.microsoft.com/office/powerpoint/2010/main" val="289277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Skimmers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29489" y="195079"/>
            <a:ext cx="5410438" cy="6543190"/>
          </a:xfrm>
        </p:spPr>
      </p:pic>
    </p:spTree>
    <p:extLst>
      <p:ext uri="{BB962C8B-B14F-4D97-AF65-F5344CB8AC3E}">
        <p14:creationId xmlns:p14="http://schemas.microsoft.com/office/powerpoint/2010/main" val="595840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 who are at risk for suicide</a:t>
            </a:r>
          </a:p>
        </p:txBody>
      </p:sp>
      <p:sp>
        <p:nvSpPr>
          <p:cNvPr id="3" name="Content Placeholder 2"/>
          <p:cNvSpPr>
            <a:spLocks noGrp="1"/>
          </p:cNvSpPr>
          <p:nvPr>
            <p:ph idx="1"/>
          </p:nvPr>
        </p:nvSpPr>
        <p:spPr/>
        <p:txBody>
          <a:bodyPr/>
          <a:lstStyle/>
          <a:p>
            <a:r>
              <a:rPr lang="en-US" dirty="0"/>
              <a:t>Newly disabled patients can be at an increased risk of suicide.</a:t>
            </a:r>
          </a:p>
          <a:p>
            <a:endParaRPr lang="en-US" dirty="0"/>
          </a:p>
          <a:p>
            <a:r>
              <a:rPr lang="en-US" dirty="0"/>
              <a:t>Don believes most nurses are adept at implementing suicide prevention measures and safety plans – and so will NOT address those today.</a:t>
            </a:r>
          </a:p>
          <a:p>
            <a:endParaRPr lang="en-US" dirty="0"/>
          </a:p>
          <a:p>
            <a:r>
              <a:rPr lang="en-US" dirty="0"/>
              <a:t>The guideline has EXCELLENT information on screening, warning signs, actions to intervene, treatment plans, and referrals. Please read the guideline for these updates.</a:t>
            </a:r>
          </a:p>
        </p:txBody>
      </p:sp>
    </p:spTree>
    <p:extLst>
      <p:ext uri="{BB962C8B-B14F-4D97-AF65-F5344CB8AC3E}">
        <p14:creationId xmlns:p14="http://schemas.microsoft.com/office/powerpoint/2010/main" val="3932937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Caring for a patient who attempted suicide</a:t>
            </a:r>
          </a:p>
        </p:txBody>
      </p:sp>
      <p:sp>
        <p:nvSpPr>
          <p:cNvPr id="3" name="Content Placeholder 2"/>
          <p:cNvSpPr>
            <a:spLocks noGrp="1"/>
          </p:cNvSpPr>
          <p:nvPr>
            <p:ph idx="1"/>
          </p:nvPr>
        </p:nvSpPr>
        <p:spPr/>
        <p:txBody>
          <a:bodyPr/>
          <a:lstStyle/>
          <a:p>
            <a:pPr marL="0" indent="0">
              <a:buNone/>
            </a:pPr>
            <a:r>
              <a:rPr lang="en-US" dirty="0"/>
              <a:t>It’s OK to ask about the attempt, and how the patient is feeling now.</a:t>
            </a:r>
          </a:p>
          <a:p>
            <a:pPr marL="0" indent="0">
              <a:buNone/>
            </a:pPr>
            <a:endParaRPr lang="en-US" dirty="0"/>
          </a:p>
          <a:p>
            <a:pPr marL="0" indent="0">
              <a:buNone/>
            </a:pPr>
            <a:r>
              <a:rPr lang="en-US" dirty="0"/>
              <a:t>Asking about suicidal feelings does NOT increase risk.</a:t>
            </a:r>
          </a:p>
          <a:p>
            <a:pPr marL="0" indent="0">
              <a:buNone/>
            </a:pPr>
            <a:endParaRPr lang="en-US" dirty="0"/>
          </a:p>
          <a:p>
            <a:pPr marL="0" indent="0">
              <a:buNone/>
            </a:pPr>
            <a:r>
              <a:rPr lang="en-US" dirty="0"/>
              <a:t>What to say:</a:t>
            </a:r>
          </a:p>
          <a:p>
            <a:pPr marL="0" indent="0">
              <a:buNone/>
            </a:pPr>
            <a:r>
              <a:rPr lang="en-US" dirty="0"/>
              <a:t>	“I’m so glad you are here.”</a:t>
            </a:r>
          </a:p>
          <a:p>
            <a:pPr marL="0" indent="0">
              <a:buNone/>
            </a:pPr>
            <a:r>
              <a:rPr lang="en-US" dirty="0"/>
              <a:t>	“I know I can’t fix this for you, but I’m here to support you in any 	way I can.”</a:t>
            </a:r>
          </a:p>
        </p:txBody>
      </p:sp>
    </p:spTree>
    <p:extLst>
      <p:ext uri="{BB962C8B-B14F-4D97-AF65-F5344CB8AC3E}">
        <p14:creationId xmlns:p14="http://schemas.microsoft.com/office/powerpoint/2010/main" val="344668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NOT to say after a suicide attempt</a:t>
            </a:r>
          </a:p>
        </p:txBody>
      </p:sp>
      <p:sp>
        <p:nvSpPr>
          <p:cNvPr id="3" name="Content Placeholder 2"/>
          <p:cNvSpPr>
            <a:spLocks noGrp="1"/>
          </p:cNvSpPr>
          <p:nvPr>
            <p:ph idx="1"/>
          </p:nvPr>
        </p:nvSpPr>
        <p:spPr/>
        <p:txBody>
          <a:bodyPr/>
          <a:lstStyle/>
          <a:p>
            <a:r>
              <a:rPr lang="en-US" dirty="0"/>
              <a:t>“I need to know why you did this.”</a:t>
            </a:r>
          </a:p>
          <a:p>
            <a:endParaRPr lang="en-US" dirty="0"/>
          </a:p>
          <a:p>
            <a:r>
              <a:rPr lang="en-US" dirty="0"/>
              <a:t>“This was a failed/unsuccessful attempt.”</a:t>
            </a:r>
          </a:p>
          <a:p>
            <a:endParaRPr lang="en-US" dirty="0"/>
          </a:p>
          <a:p>
            <a:r>
              <a:rPr lang="en-US" dirty="0"/>
              <a:t>Don’t make it about you – i.e. “How could you do this to me?”</a:t>
            </a:r>
          </a:p>
        </p:txBody>
      </p:sp>
    </p:spTree>
    <p:extLst>
      <p:ext uri="{BB962C8B-B14F-4D97-AF65-F5344CB8AC3E}">
        <p14:creationId xmlns:p14="http://schemas.microsoft.com/office/powerpoint/2010/main" val="3779298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family – also good for nurses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1153"/>
          <a:stretch/>
        </p:blipFill>
        <p:spPr>
          <a:xfrm>
            <a:off x="838200" y="1483879"/>
            <a:ext cx="3475182" cy="5178083"/>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0802" b="20096"/>
          <a:stretch/>
        </p:blipFill>
        <p:spPr>
          <a:xfrm>
            <a:off x="4846084" y="1483879"/>
            <a:ext cx="3429697" cy="5129287"/>
          </a:xfrm>
          <a:prstGeom prst="rect">
            <a:avLst/>
          </a:prstGeom>
        </p:spPr>
      </p:pic>
    </p:spTree>
    <p:extLst>
      <p:ext uri="{BB962C8B-B14F-4D97-AF65-F5344CB8AC3E}">
        <p14:creationId xmlns:p14="http://schemas.microsoft.com/office/powerpoint/2010/main" val="254445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Augmenting coping skills (good for everyone)</a:t>
            </a:r>
          </a:p>
        </p:txBody>
      </p:sp>
      <p:sp>
        <p:nvSpPr>
          <p:cNvPr id="3" name="Content Placeholder 2"/>
          <p:cNvSpPr>
            <a:spLocks noGrp="1"/>
          </p:cNvSpPr>
          <p:nvPr>
            <p:ph idx="1"/>
          </p:nvPr>
        </p:nvSpPr>
        <p:spPr/>
        <p:txBody>
          <a:bodyPr/>
          <a:lstStyle/>
          <a:p>
            <a:r>
              <a:rPr lang="en-US" dirty="0"/>
              <a:t>Replace maladaptive coping skills with more adaptive ones.</a:t>
            </a:r>
          </a:p>
          <a:p>
            <a:pPr marL="0" indent="0">
              <a:buNone/>
            </a:pPr>
            <a:r>
              <a:rPr lang="en-US" dirty="0"/>
              <a:t>Encourage:</a:t>
            </a:r>
          </a:p>
          <a:p>
            <a:r>
              <a:rPr lang="en-US" dirty="0"/>
              <a:t>Anger management</a:t>
            </a:r>
          </a:p>
          <a:p>
            <a:r>
              <a:rPr lang="en-US" dirty="0"/>
              <a:t>Conflict resolution</a:t>
            </a:r>
          </a:p>
          <a:p>
            <a:r>
              <a:rPr lang="en-US" dirty="0"/>
              <a:t>Relationship building</a:t>
            </a:r>
          </a:p>
          <a:p>
            <a:r>
              <a:rPr lang="en-US" dirty="0"/>
              <a:t>Self-care</a:t>
            </a:r>
          </a:p>
          <a:p>
            <a:r>
              <a:rPr lang="en-US" dirty="0"/>
              <a:t>Mindfulness</a:t>
            </a:r>
          </a:p>
          <a:p>
            <a:r>
              <a:rPr lang="en-US" dirty="0"/>
              <a:t>See the article by </a:t>
            </a:r>
            <a:r>
              <a:rPr lang="en-US" dirty="0" err="1"/>
              <a:t>Kautz</a:t>
            </a:r>
            <a:r>
              <a:rPr lang="en-US" dirty="0"/>
              <a:t> &amp; Vanhorn</a:t>
            </a:r>
          </a:p>
        </p:txBody>
      </p:sp>
    </p:spTree>
    <p:extLst>
      <p:ext uri="{BB962C8B-B14F-4D97-AF65-F5344CB8AC3E}">
        <p14:creationId xmlns:p14="http://schemas.microsoft.com/office/powerpoint/2010/main" val="1439727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561" b="64445"/>
          <a:stretch/>
        </p:blipFill>
        <p:spPr>
          <a:xfrm>
            <a:off x="512273" y="203200"/>
            <a:ext cx="10626782" cy="5978198"/>
          </a:xfrm>
          <a:prstGeom prst="rect">
            <a:avLst/>
          </a:prstGeom>
        </p:spPr>
      </p:pic>
    </p:spTree>
    <p:extLst>
      <p:ext uri="{BB962C8B-B14F-4D97-AF65-F5344CB8AC3E}">
        <p14:creationId xmlns:p14="http://schemas.microsoft.com/office/powerpoint/2010/main" val="2960588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interventions from the article</a:t>
            </a:r>
          </a:p>
        </p:txBody>
      </p:sp>
      <p:sp>
        <p:nvSpPr>
          <p:cNvPr id="3" name="Content Placeholder 2"/>
          <p:cNvSpPr>
            <a:spLocks noGrp="1"/>
          </p:cNvSpPr>
          <p:nvPr>
            <p:ph idx="1"/>
          </p:nvPr>
        </p:nvSpPr>
        <p:spPr/>
        <p:txBody>
          <a:bodyPr/>
          <a:lstStyle/>
          <a:p>
            <a:r>
              <a:rPr lang="en-US" dirty="0"/>
              <a:t>Encourage families to relieve stress with humor – which encourages relation, general wellness, positive and hopeful attitudes. Watch favorite TV shows or videos. “If family members can find the humor in their circumstances, the family can survive.</a:t>
            </a:r>
          </a:p>
          <a:p>
            <a:endParaRPr lang="en-US" dirty="0"/>
          </a:p>
          <a:p>
            <a:r>
              <a:rPr lang="en-US" dirty="0"/>
              <a:t>Sharing cherished memories helps develop a new vision of the future</a:t>
            </a:r>
          </a:p>
          <a:p>
            <a:endParaRPr lang="en-US" dirty="0"/>
          </a:p>
          <a:p>
            <a:r>
              <a:rPr lang="en-US" dirty="0"/>
              <a:t>Idealized images of a family’s togetherness need not be actualized.</a:t>
            </a:r>
          </a:p>
        </p:txBody>
      </p:sp>
    </p:spTree>
    <p:extLst>
      <p:ext uri="{BB962C8B-B14F-4D97-AF65-F5344CB8AC3E}">
        <p14:creationId xmlns:p14="http://schemas.microsoft.com/office/powerpoint/2010/main" val="4047159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6" y="0"/>
            <a:ext cx="10874420" cy="6803972"/>
          </a:xfrm>
          <a:prstGeom prst="rect">
            <a:avLst/>
          </a:prstGeom>
        </p:spPr>
      </p:pic>
    </p:spTree>
    <p:extLst>
      <p:ext uri="{BB962C8B-B14F-4D97-AF65-F5344CB8AC3E}">
        <p14:creationId xmlns:p14="http://schemas.microsoft.com/office/powerpoint/2010/main" val="2629442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Facilitating forgiveness</a:t>
            </a:r>
          </a:p>
        </p:txBody>
      </p:sp>
      <p:sp>
        <p:nvSpPr>
          <p:cNvPr id="3" name="Content Placeholder 2"/>
          <p:cNvSpPr>
            <a:spLocks noGrp="1"/>
          </p:cNvSpPr>
          <p:nvPr>
            <p:ph idx="1"/>
          </p:nvPr>
        </p:nvSpPr>
        <p:spPr/>
        <p:txBody>
          <a:bodyPr/>
          <a:lstStyle/>
          <a:p>
            <a:pPr marL="0" indent="0">
              <a:buNone/>
            </a:pPr>
            <a:r>
              <a:rPr lang="en-US" dirty="0"/>
              <a:t>Teach patients and family members to say to themselves the thing that they did or failed to do, admit these actions were wrong, and then ask for forgiveness. Or:</a:t>
            </a:r>
          </a:p>
          <a:p>
            <a:r>
              <a:rPr lang="en-US" dirty="0"/>
              <a:t>Say, “I did wrong, and I forgive myself.”</a:t>
            </a:r>
          </a:p>
          <a:p>
            <a:endParaRPr lang="en-US" dirty="0"/>
          </a:p>
          <a:p>
            <a:pPr marL="0" indent="0">
              <a:buNone/>
            </a:pPr>
            <a:r>
              <a:rPr lang="en-US" dirty="0"/>
              <a:t>Or:</a:t>
            </a:r>
          </a:p>
          <a:p>
            <a:r>
              <a:rPr lang="en-US" dirty="0"/>
              <a:t>“These people treated me wrong or made these mistakes, and I forgive them.”</a:t>
            </a:r>
          </a:p>
        </p:txBody>
      </p:sp>
    </p:spTree>
    <p:extLst>
      <p:ext uri="{BB962C8B-B14F-4D97-AF65-F5344CB8AC3E}">
        <p14:creationId xmlns:p14="http://schemas.microsoft.com/office/powerpoint/2010/main" val="1573882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Zen parable for patients, families, &amp; nurses</a:t>
            </a:r>
            <a:br>
              <a:rPr lang="en-US" dirty="0"/>
            </a:br>
            <a:r>
              <a:rPr lang="en-US" dirty="0"/>
              <a:t>(This parable is in the article)</a:t>
            </a:r>
          </a:p>
        </p:txBody>
      </p:sp>
      <p:sp>
        <p:nvSpPr>
          <p:cNvPr id="3" name="Content Placeholder 2"/>
          <p:cNvSpPr>
            <a:spLocks noGrp="1"/>
          </p:cNvSpPr>
          <p:nvPr>
            <p:ph idx="1"/>
          </p:nvPr>
        </p:nvSpPr>
        <p:spPr/>
        <p:txBody>
          <a:bodyPr/>
          <a:lstStyle/>
          <a:p>
            <a:r>
              <a:rPr lang="en-US" dirty="0"/>
              <a:t>A man is being chased by a tiger…</a:t>
            </a:r>
          </a:p>
          <a:p>
            <a:endParaRPr lang="en-US" dirty="0"/>
          </a:p>
          <a:p>
            <a:r>
              <a:rPr lang="en-US" dirty="0"/>
              <a:t>Sometimes there are NO solutions….</a:t>
            </a:r>
          </a:p>
          <a:p>
            <a:endParaRPr lang="en-US" dirty="0"/>
          </a:p>
          <a:p>
            <a:r>
              <a:rPr lang="en-US" dirty="0"/>
              <a:t>Yet, we can enjoy…</a:t>
            </a:r>
          </a:p>
        </p:txBody>
      </p:sp>
    </p:spTree>
    <p:extLst>
      <p:ext uri="{BB962C8B-B14F-4D97-AF65-F5344CB8AC3E}">
        <p14:creationId xmlns:p14="http://schemas.microsoft.com/office/powerpoint/2010/main" val="2797410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Wilson’s Plover</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6634" y="1311564"/>
            <a:ext cx="5524093" cy="5307745"/>
          </a:xfrm>
        </p:spPr>
      </p:pic>
    </p:spTree>
    <p:extLst>
      <p:ext uri="{BB962C8B-B14F-4D97-AF65-F5344CB8AC3E}">
        <p14:creationId xmlns:p14="http://schemas.microsoft.com/office/powerpoint/2010/main" val="1232967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Posttraumatic Stress Disorder (PTSD)</a:t>
            </a:r>
          </a:p>
        </p:txBody>
      </p:sp>
      <p:sp>
        <p:nvSpPr>
          <p:cNvPr id="3" name="Content Placeholder 2"/>
          <p:cNvSpPr>
            <a:spLocks noGrp="1"/>
          </p:cNvSpPr>
          <p:nvPr>
            <p:ph idx="1"/>
          </p:nvPr>
        </p:nvSpPr>
        <p:spPr/>
        <p:txBody>
          <a:bodyPr/>
          <a:lstStyle/>
          <a:p>
            <a:r>
              <a:rPr lang="en-US" dirty="0"/>
              <a:t>PTSD can come from the injury/accident (i.e. Lisa)</a:t>
            </a:r>
          </a:p>
          <a:p>
            <a:endParaRPr lang="en-US" dirty="0"/>
          </a:p>
          <a:p>
            <a:r>
              <a:rPr lang="en-US" dirty="0"/>
              <a:t>PTSD may also occur due to the hospital stay/ICU</a:t>
            </a:r>
          </a:p>
          <a:p>
            <a:pPr marL="0" indent="0">
              <a:buNone/>
            </a:pPr>
            <a:r>
              <a:rPr lang="en-US" dirty="0"/>
              <a:t>	Bill, recent quadriplegia who had been a coal truck driver </a:t>
            </a:r>
          </a:p>
          <a:p>
            <a:endParaRPr lang="en-US" dirty="0"/>
          </a:p>
          <a:p>
            <a:r>
              <a:rPr lang="en-US" dirty="0"/>
              <a:t>PTSD may also come from childhood trauma – which then led to the crash/accident (See Williamson &amp; </a:t>
            </a:r>
            <a:r>
              <a:rPr lang="en-US" dirty="0" err="1"/>
              <a:t>Kautz</a:t>
            </a:r>
            <a:r>
              <a:rPr lang="en-US" dirty="0"/>
              <a:t>, 2018).</a:t>
            </a:r>
          </a:p>
        </p:txBody>
      </p:sp>
    </p:spTree>
    <p:extLst>
      <p:ext uri="{BB962C8B-B14F-4D97-AF65-F5344CB8AC3E}">
        <p14:creationId xmlns:p14="http://schemas.microsoft.com/office/powerpoint/2010/main" val="755306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828" b="61212"/>
          <a:stretch/>
        </p:blipFill>
        <p:spPr>
          <a:xfrm>
            <a:off x="915987" y="230909"/>
            <a:ext cx="9844377" cy="6293327"/>
          </a:xfrm>
          <a:prstGeom prst="rect">
            <a:avLst/>
          </a:prstGeom>
        </p:spPr>
      </p:pic>
    </p:spTree>
    <p:extLst>
      <p:ext uri="{BB962C8B-B14F-4D97-AF65-F5344CB8AC3E}">
        <p14:creationId xmlns:p14="http://schemas.microsoft.com/office/powerpoint/2010/main" val="3822210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 Informed Care Concepts</a:t>
            </a:r>
          </a:p>
        </p:txBody>
      </p:sp>
      <p:sp>
        <p:nvSpPr>
          <p:cNvPr id="3" name="Content Placeholder 2"/>
          <p:cNvSpPr>
            <a:spLocks noGrp="1"/>
          </p:cNvSpPr>
          <p:nvPr>
            <p:ph idx="1"/>
          </p:nvPr>
        </p:nvSpPr>
        <p:spPr/>
        <p:txBody>
          <a:bodyPr/>
          <a:lstStyle/>
          <a:p>
            <a:r>
              <a:rPr lang="en-US" dirty="0"/>
              <a:t>Patients will likely have trouble trusting healthcare providers</a:t>
            </a:r>
          </a:p>
          <a:p>
            <a:endParaRPr lang="en-US" dirty="0"/>
          </a:p>
          <a:p>
            <a:r>
              <a:rPr lang="en-US" dirty="0"/>
              <a:t>When a patient is acting out, is difficult to care for, basic premise of trauma informed care is to ask “What happened to this person?” rather than, “What’s wrong with this person?”</a:t>
            </a:r>
          </a:p>
          <a:p>
            <a:endParaRPr lang="en-US" dirty="0"/>
          </a:p>
          <a:p>
            <a:r>
              <a:rPr lang="en-US" dirty="0"/>
              <a:t>Primary goals are to foster: safety, trustworthiness, choice, collaboration, and empowerment – ask before doing, listening, accepting the patient.</a:t>
            </a:r>
          </a:p>
          <a:p>
            <a:endParaRPr lang="en-US" dirty="0"/>
          </a:p>
          <a:p>
            <a:endParaRPr lang="en-US" dirty="0"/>
          </a:p>
        </p:txBody>
      </p:sp>
    </p:spTree>
    <p:extLst>
      <p:ext uri="{BB962C8B-B14F-4D97-AF65-F5344CB8AC3E}">
        <p14:creationId xmlns:p14="http://schemas.microsoft.com/office/powerpoint/2010/main" val="516101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nursing interventions PTSD</a:t>
            </a:r>
          </a:p>
        </p:txBody>
      </p:sp>
      <p:sp>
        <p:nvSpPr>
          <p:cNvPr id="3" name="Content Placeholder 2"/>
          <p:cNvSpPr>
            <a:spLocks noGrp="1"/>
          </p:cNvSpPr>
          <p:nvPr>
            <p:ph idx="1"/>
          </p:nvPr>
        </p:nvSpPr>
        <p:spPr/>
        <p:txBody>
          <a:bodyPr/>
          <a:lstStyle/>
          <a:p>
            <a:r>
              <a:rPr lang="en-US" dirty="0"/>
              <a:t>Encourage journaling</a:t>
            </a:r>
          </a:p>
          <a:p>
            <a:endParaRPr lang="en-US" dirty="0"/>
          </a:p>
          <a:p>
            <a:r>
              <a:rPr lang="en-US" dirty="0"/>
              <a:t>Reorienting the patient during care</a:t>
            </a:r>
          </a:p>
          <a:p>
            <a:endParaRPr lang="en-US" dirty="0"/>
          </a:p>
          <a:p>
            <a:r>
              <a:rPr lang="en-US" dirty="0"/>
              <a:t>Engaging families in caregiving</a:t>
            </a:r>
          </a:p>
          <a:p>
            <a:endParaRPr lang="en-US" dirty="0"/>
          </a:p>
          <a:p>
            <a:r>
              <a:rPr lang="en-US" dirty="0"/>
              <a:t>Encouraging pharmacological interventions</a:t>
            </a:r>
          </a:p>
        </p:txBody>
      </p:sp>
    </p:spTree>
    <p:extLst>
      <p:ext uri="{BB962C8B-B14F-4D97-AF65-F5344CB8AC3E}">
        <p14:creationId xmlns:p14="http://schemas.microsoft.com/office/powerpoint/2010/main" val="1230537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Oystercatcher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368" t="28728" r="11952" b="13323"/>
          <a:stretch/>
        </p:blipFill>
        <p:spPr>
          <a:xfrm>
            <a:off x="838200" y="1865746"/>
            <a:ext cx="6401174" cy="4368799"/>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6465" t="23031" r="38889" b="30909"/>
          <a:stretch/>
        </p:blipFill>
        <p:spPr>
          <a:xfrm>
            <a:off x="7379854" y="1865745"/>
            <a:ext cx="4381571" cy="4368799"/>
          </a:xfrm>
          <a:prstGeom prst="rect">
            <a:avLst/>
          </a:prstGeom>
        </p:spPr>
      </p:pic>
    </p:spTree>
    <p:extLst>
      <p:ext uri="{BB962C8B-B14F-4D97-AF65-F5344CB8AC3E}">
        <p14:creationId xmlns:p14="http://schemas.microsoft.com/office/powerpoint/2010/main" val="4152520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Substance Use Disorders (SUDs) – nursing interventions</a:t>
            </a:r>
          </a:p>
        </p:txBody>
      </p:sp>
      <p:sp>
        <p:nvSpPr>
          <p:cNvPr id="3" name="Content Placeholder 2"/>
          <p:cNvSpPr>
            <a:spLocks noGrp="1"/>
          </p:cNvSpPr>
          <p:nvPr>
            <p:ph idx="1"/>
          </p:nvPr>
        </p:nvSpPr>
        <p:spPr/>
        <p:txBody>
          <a:bodyPr/>
          <a:lstStyle/>
          <a:p>
            <a:r>
              <a:rPr lang="en-US" dirty="0"/>
              <a:t>Unfortunately, nurses…</a:t>
            </a:r>
          </a:p>
          <a:p>
            <a:pPr marL="0" indent="0">
              <a:buNone/>
            </a:pPr>
            <a:r>
              <a:rPr lang="en-US" dirty="0"/>
              <a:t>	On the other hand…</a:t>
            </a:r>
          </a:p>
          <a:p>
            <a:pPr marL="0" indent="0">
              <a:buNone/>
            </a:pPr>
            <a:endParaRPr lang="en-US" dirty="0"/>
          </a:p>
          <a:p>
            <a:r>
              <a:rPr lang="en-US" dirty="0"/>
              <a:t>Avoid stigmatizing patients with unscientific beliefs about the cause, course, and treatment of SUDs.</a:t>
            </a:r>
          </a:p>
          <a:p>
            <a:endParaRPr lang="en-US" dirty="0"/>
          </a:p>
          <a:p>
            <a:r>
              <a:rPr lang="en-US" dirty="0"/>
              <a:t>SUDs are often, chronic, relapsing biopsychosocial conditions requiring episodic or continuous care, similar to diabetes</a:t>
            </a:r>
          </a:p>
        </p:txBody>
      </p:sp>
    </p:spTree>
    <p:extLst>
      <p:ext uri="{BB962C8B-B14F-4D97-AF65-F5344CB8AC3E}">
        <p14:creationId xmlns:p14="http://schemas.microsoft.com/office/powerpoint/2010/main" val="2454979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p:txBody>
          <a:bodyPr/>
          <a:lstStyle/>
          <a:p>
            <a:r>
              <a:rPr lang="en-US" dirty="0"/>
              <a:t>Conceptualize readiness to change SUD in non-moralistic terms, using the transtheoretical stages of change of precontemplation, contemplation, determination, action, maintenance, and relapse.</a:t>
            </a:r>
          </a:p>
          <a:p>
            <a:endParaRPr lang="en-US" dirty="0"/>
          </a:p>
          <a:p>
            <a:r>
              <a:rPr lang="en-US" dirty="0"/>
              <a:t>Reframe relapse as a normal phase in the change process</a:t>
            </a:r>
          </a:p>
          <a:p>
            <a:endParaRPr lang="en-US" dirty="0"/>
          </a:p>
          <a:p>
            <a:r>
              <a:rPr lang="en-US" dirty="0"/>
              <a:t>Reinforce all abstinence, moderation, and harm reduction efforts</a:t>
            </a:r>
          </a:p>
          <a:p>
            <a:endParaRPr lang="en-US" dirty="0"/>
          </a:p>
          <a:p>
            <a:r>
              <a:rPr lang="en-US" dirty="0"/>
              <a:t>Incorporate intervention programs into rehabilitation settings</a:t>
            </a:r>
          </a:p>
        </p:txBody>
      </p:sp>
    </p:spTree>
    <p:extLst>
      <p:ext uri="{BB962C8B-B14F-4D97-AF65-F5344CB8AC3E}">
        <p14:creationId xmlns:p14="http://schemas.microsoft.com/office/powerpoint/2010/main" val="613378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Don’s use of PowerPoint</a:t>
            </a:r>
          </a:p>
          <a:p>
            <a:endParaRPr lang="en-US" dirty="0"/>
          </a:p>
          <a:p>
            <a:r>
              <a:rPr lang="en-US" dirty="0"/>
              <a:t>Feel free to use this PowerPoint anyway you want.</a:t>
            </a:r>
          </a:p>
          <a:p>
            <a:endParaRPr lang="en-US" dirty="0"/>
          </a:p>
          <a:p>
            <a:r>
              <a:rPr lang="en-US" dirty="0"/>
              <a:t>I began my work as a Rehabilitation Nurse in 1980 on a Spinal Cord Unit.</a:t>
            </a:r>
          </a:p>
        </p:txBody>
      </p:sp>
    </p:spTree>
    <p:extLst>
      <p:ext uri="{BB962C8B-B14F-4D97-AF65-F5344CB8AC3E}">
        <p14:creationId xmlns:p14="http://schemas.microsoft.com/office/powerpoint/2010/main" val="1830627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p:txBody>
          <a:bodyPr/>
          <a:lstStyle/>
          <a:p>
            <a:r>
              <a:rPr lang="en-US" dirty="0"/>
              <a:t>Not only are substance abuse problems prevalent in rehabilitation settings, but trauma rehabilitation can also represent a window of opportunity within with individuals are more open to change and receptive to treatment.</a:t>
            </a:r>
          </a:p>
        </p:txBody>
      </p:sp>
    </p:spTree>
    <p:extLst>
      <p:ext uri="{BB962C8B-B14F-4D97-AF65-F5344CB8AC3E}">
        <p14:creationId xmlns:p14="http://schemas.microsoft.com/office/powerpoint/2010/main" val="2558276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Pelicans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58" r="11418" b="23300"/>
          <a:stretch/>
        </p:blipFill>
        <p:spPr>
          <a:xfrm>
            <a:off x="838200" y="1871807"/>
            <a:ext cx="6550891" cy="4528002"/>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535" r="35555" b="48687"/>
          <a:stretch/>
        </p:blipFill>
        <p:spPr>
          <a:xfrm>
            <a:off x="7343837" y="1871805"/>
            <a:ext cx="4813230" cy="4528003"/>
          </a:xfrm>
          <a:prstGeom prst="rect">
            <a:avLst/>
          </a:prstGeom>
        </p:spPr>
      </p:pic>
    </p:spTree>
    <p:extLst>
      <p:ext uri="{BB962C8B-B14F-4D97-AF65-F5344CB8AC3E}">
        <p14:creationId xmlns:p14="http://schemas.microsoft.com/office/powerpoint/2010/main" val="1951454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and Panic</a:t>
            </a:r>
          </a:p>
        </p:txBody>
      </p:sp>
      <p:sp>
        <p:nvSpPr>
          <p:cNvPr id="3" name="Content Placeholder 2"/>
          <p:cNvSpPr>
            <a:spLocks noGrp="1"/>
          </p:cNvSpPr>
          <p:nvPr>
            <p:ph idx="1"/>
          </p:nvPr>
        </p:nvSpPr>
        <p:spPr/>
        <p:txBody>
          <a:bodyPr/>
          <a:lstStyle/>
          <a:p>
            <a:r>
              <a:rPr lang="en-US" dirty="0"/>
              <a:t>Individuals with anxiety may present with unrealistic fears, worries about the future, and avoid learning what they need to do to become independent</a:t>
            </a:r>
          </a:p>
          <a:p>
            <a:endParaRPr lang="en-US" dirty="0"/>
          </a:p>
          <a:p>
            <a:r>
              <a:rPr lang="en-US" dirty="0"/>
              <a:t>Anxiety does not necessarily remit over time.</a:t>
            </a:r>
          </a:p>
          <a:p>
            <a:endParaRPr lang="en-US" dirty="0"/>
          </a:p>
          <a:p>
            <a:r>
              <a:rPr lang="en-US" dirty="0"/>
              <a:t>It is often difficult for staff to work with anxious patients</a:t>
            </a:r>
          </a:p>
        </p:txBody>
      </p:sp>
    </p:spTree>
    <p:extLst>
      <p:ext uri="{BB962C8B-B14F-4D97-AF65-F5344CB8AC3E}">
        <p14:creationId xmlns:p14="http://schemas.microsoft.com/office/powerpoint/2010/main" val="2584638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Nursing and Team Interventions</a:t>
            </a:r>
          </a:p>
        </p:txBody>
      </p:sp>
      <p:sp>
        <p:nvSpPr>
          <p:cNvPr id="3" name="Content Placeholder 2"/>
          <p:cNvSpPr>
            <a:spLocks noGrp="1"/>
          </p:cNvSpPr>
          <p:nvPr>
            <p:ph idx="1"/>
          </p:nvPr>
        </p:nvSpPr>
        <p:spPr/>
        <p:txBody>
          <a:bodyPr/>
          <a:lstStyle/>
          <a:p>
            <a:r>
              <a:rPr lang="en-US" dirty="0"/>
              <a:t>Provide patients with enhanced informational control – which therapies, procedures, and medications are used and what they do.</a:t>
            </a:r>
          </a:p>
          <a:p>
            <a:endParaRPr lang="en-US" dirty="0"/>
          </a:p>
          <a:p>
            <a:r>
              <a:rPr lang="en-US" dirty="0"/>
              <a:t>Increase trust through predictability and maintenance of a stable routine. Let patients know ahead of time of anticipated changes</a:t>
            </a:r>
          </a:p>
          <a:p>
            <a:endParaRPr lang="en-US" dirty="0"/>
          </a:p>
          <a:p>
            <a:r>
              <a:rPr lang="en-US" dirty="0"/>
              <a:t>Provide regular positive feedback about gains made and accomplishments from rehabilitation.</a:t>
            </a:r>
          </a:p>
          <a:p>
            <a:pPr marL="0" indent="0">
              <a:buNone/>
            </a:pPr>
            <a:r>
              <a:rPr lang="en-US" dirty="0"/>
              <a:t>	Don believes…</a:t>
            </a:r>
          </a:p>
        </p:txBody>
      </p:sp>
    </p:spTree>
    <p:extLst>
      <p:ext uri="{BB962C8B-B14F-4D97-AF65-F5344CB8AC3E}">
        <p14:creationId xmlns:p14="http://schemas.microsoft.com/office/powerpoint/2010/main" val="67967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p:txBody>
          <a:bodyPr/>
          <a:lstStyle/>
          <a:p>
            <a:r>
              <a:rPr lang="en-US" dirty="0"/>
              <a:t>Stay with patients and maintain a calm demeanor during episodes of high anxiety. “Don’t just DO something, SIT there.”</a:t>
            </a:r>
          </a:p>
          <a:p>
            <a:endParaRPr lang="en-US" dirty="0"/>
          </a:p>
          <a:p>
            <a:r>
              <a:rPr lang="en-US" dirty="0"/>
              <a:t>Encourage patients to actively engage in decision-making where possible. </a:t>
            </a:r>
          </a:p>
          <a:p>
            <a:endParaRPr lang="en-US" dirty="0"/>
          </a:p>
          <a:p>
            <a:r>
              <a:rPr lang="en-US" dirty="0"/>
              <a:t>Provide community outings prior to discharge to ease discharge anxiety.</a:t>
            </a:r>
          </a:p>
        </p:txBody>
      </p:sp>
    </p:spTree>
    <p:extLst>
      <p:ext uri="{BB962C8B-B14F-4D97-AF65-F5344CB8AC3E}">
        <p14:creationId xmlns:p14="http://schemas.microsoft.com/office/powerpoint/2010/main" val="1647591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p:txBody>
          <a:bodyPr/>
          <a:lstStyle/>
          <a:p>
            <a:r>
              <a:rPr lang="en-US" dirty="0"/>
              <a:t>Provide “warm handoffs” and co-treatment when transitions in treatment or discharge occur.</a:t>
            </a:r>
          </a:p>
          <a:p>
            <a:endParaRPr lang="en-US" dirty="0"/>
          </a:p>
          <a:p>
            <a:r>
              <a:rPr lang="en-US" dirty="0"/>
              <a:t>Give patients a way to contact staff who can answer questions or provide referrals.</a:t>
            </a:r>
          </a:p>
        </p:txBody>
      </p:sp>
    </p:spTree>
    <p:extLst>
      <p:ext uri="{BB962C8B-B14F-4D97-AF65-F5344CB8AC3E}">
        <p14:creationId xmlns:p14="http://schemas.microsoft.com/office/powerpoint/2010/main" val="491585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Least Tern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3443" b="23511"/>
          <a:stretch/>
        </p:blipFill>
        <p:spPr>
          <a:xfrm>
            <a:off x="838200" y="1844098"/>
            <a:ext cx="5664200" cy="4882064"/>
          </a:xfrm>
        </p:spPr>
      </p:pic>
    </p:spTree>
    <p:extLst>
      <p:ext uri="{BB962C8B-B14F-4D97-AF65-F5344CB8AC3E}">
        <p14:creationId xmlns:p14="http://schemas.microsoft.com/office/powerpoint/2010/main" val="4130030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Depression (Major Depressive Disorder MDD)</a:t>
            </a:r>
          </a:p>
        </p:txBody>
      </p:sp>
      <p:sp>
        <p:nvSpPr>
          <p:cNvPr id="3" name="Content Placeholder 2"/>
          <p:cNvSpPr>
            <a:spLocks noGrp="1"/>
          </p:cNvSpPr>
          <p:nvPr>
            <p:ph idx="1"/>
          </p:nvPr>
        </p:nvSpPr>
        <p:spPr/>
        <p:txBody>
          <a:bodyPr/>
          <a:lstStyle/>
          <a:p>
            <a:r>
              <a:rPr lang="en-US" dirty="0"/>
              <a:t>Feelings of sadness and depression are normal reactions to stress and loss – but when symptoms become severe, prolonged, and impair daily functioning, treatment is needed.</a:t>
            </a:r>
          </a:p>
          <a:p>
            <a:endParaRPr lang="en-US" dirty="0"/>
          </a:p>
          <a:p>
            <a:r>
              <a:rPr lang="en-US" dirty="0"/>
              <a:t>Depression often precedes disability and thus is a recurrent mental health condition rather than simply a reaction to disability.</a:t>
            </a:r>
          </a:p>
          <a:p>
            <a:endParaRPr lang="en-US" dirty="0"/>
          </a:p>
          <a:p>
            <a:r>
              <a:rPr lang="en-US" dirty="0"/>
              <a:t>Depression is associated with multiple poor health outcomes.</a:t>
            </a:r>
          </a:p>
        </p:txBody>
      </p:sp>
    </p:spTree>
    <p:extLst>
      <p:ext uri="{BB962C8B-B14F-4D97-AF65-F5344CB8AC3E}">
        <p14:creationId xmlns:p14="http://schemas.microsoft.com/office/powerpoint/2010/main" val="2361363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a:t>
            </a:r>
          </a:p>
        </p:txBody>
      </p:sp>
      <p:sp>
        <p:nvSpPr>
          <p:cNvPr id="3" name="Content Placeholder 2"/>
          <p:cNvSpPr>
            <a:spLocks noGrp="1"/>
          </p:cNvSpPr>
          <p:nvPr>
            <p:ph idx="1"/>
          </p:nvPr>
        </p:nvSpPr>
        <p:spPr/>
        <p:txBody>
          <a:bodyPr/>
          <a:lstStyle/>
          <a:p>
            <a:r>
              <a:rPr lang="en-US" dirty="0"/>
              <a:t>Team members can contribute to depression if they believe that those with disability will have a low quality of life.</a:t>
            </a:r>
          </a:p>
          <a:p>
            <a:endParaRPr lang="en-US" dirty="0"/>
          </a:p>
          <a:p>
            <a:r>
              <a:rPr lang="en-US" dirty="0"/>
              <a:t>Research shows that people with disability have a much higher quality of life than health care providers anticipate.</a:t>
            </a:r>
          </a:p>
          <a:p>
            <a:endParaRPr lang="en-US" dirty="0"/>
          </a:p>
          <a:p>
            <a:r>
              <a:rPr lang="en-US" dirty="0"/>
              <a:t>Don remembers one study…</a:t>
            </a:r>
          </a:p>
        </p:txBody>
      </p:sp>
    </p:spTree>
    <p:extLst>
      <p:ext uri="{BB962C8B-B14F-4D97-AF65-F5344CB8AC3E}">
        <p14:creationId xmlns:p14="http://schemas.microsoft.com/office/powerpoint/2010/main" val="1472796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Promoting Self-efficacy and Hope</a:t>
            </a:r>
          </a:p>
        </p:txBody>
      </p:sp>
      <p:sp>
        <p:nvSpPr>
          <p:cNvPr id="3" name="Content Placeholder 2"/>
          <p:cNvSpPr>
            <a:spLocks noGrp="1"/>
          </p:cNvSpPr>
          <p:nvPr>
            <p:ph idx="1"/>
          </p:nvPr>
        </p:nvSpPr>
        <p:spPr/>
        <p:txBody>
          <a:bodyPr/>
          <a:lstStyle/>
          <a:p>
            <a:r>
              <a:rPr lang="en-US" dirty="0"/>
              <a:t>Engineering high success rates</a:t>
            </a:r>
          </a:p>
          <a:p>
            <a:r>
              <a:rPr lang="en-US" dirty="0"/>
              <a:t>Providing access to meaningful activities outside of therapies</a:t>
            </a:r>
          </a:p>
          <a:p>
            <a:r>
              <a:rPr lang="en-US" dirty="0"/>
              <a:t>Promoting ongoing access to meaningful relationships</a:t>
            </a:r>
          </a:p>
          <a:p>
            <a:r>
              <a:rPr lang="en-US" dirty="0"/>
              <a:t>Focusing on a future with meaning and purpose</a:t>
            </a:r>
          </a:p>
          <a:p>
            <a:r>
              <a:rPr lang="en-US" dirty="0"/>
              <a:t>Promoting a sense of “the possible”</a:t>
            </a:r>
          </a:p>
          <a:p>
            <a:r>
              <a:rPr lang="en-US" dirty="0"/>
              <a:t>Hope for the moment</a:t>
            </a:r>
          </a:p>
          <a:p>
            <a:endParaRPr lang="en-US" dirty="0"/>
          </a:p>
          <a:p>
            <a:r>
              <a:rPr lang="en-US" dirty="0"/>
              <a:t>See </a:t>
            </a:r>
            <a:r>
              <a:rPr lang="en-US" dirty="0" err="1"/>
              <a:t>Kautz</a:t>
            </a:r>
            <a:r>
              <a:rPr lang="en-US" dirty="0"/>
              <a:t>’ 2008 article.</a:t>
            </a:r>
          </a:p>
        </p:txBody>
      </p:sp>
    </p:spTree>
    <p:extLst>
      <p:ext uri="{BB962C8B-B14F-4D97-AF65-F5344CB8AC3E}">
        <p14:creationId xmlns:p14="http://schemas.microsoft.com/office/powerpoint/2010/main" val="1360590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patient’s early in my career</a:t>
            </a:r>
          </a:p>
        </p:txBody>
      </p:sp>
      <p:sp>
        <p:nvSpPr>
          <p:cNvPr id="3" name="Content Placeholder 2"/>
          <p:cNvSpPr>
            <a:spLocks noGrp="1"/>
          </p:cNvSpPr>
          <p:nvPr>
            <p:ph idx="1"/>
          </p:nvPr>
        </p:nvSpPr>
        <p:spPr>
          <a:xfrm>
            <a:off x="838200" y="1542473"/>
            <a:ext cx="10515600" cy="4634490"/>
          </a:xfrm>
        </p:spPr>
        <p:txBody>
          <a:bodyPr>
            <a:normAutofit lnSpcReduction="10000"/>
          </a:bodyPr>
          <a:lstStyle/>
          <a:p>
            <a:r>
              <a:rPr lang="en-US" dirty="0"/>
              <a:t>Hazel, a 70-year-old widow who sold Avon makeup, became a paraplegic….</a:t>
            </a:r>
          </a:p>
          <a:p>
            <a:endParaRPr lang="en-US" dirty="0"/>
          </a:p>
          <a:p>
            <a:r>
              <a:rPr lang="en-US" dirty="0"/>
              <a:t>Shane, age 17, after a diving accident, whose family </a:t>
            </a:r>
          </a:p>
          <a:p>
            <a:endParaRPr lang="en-US" dirty="0"/>
          </a:p>
          <a:p>
            <a:r>
              <a:rPr lang="en-US" dirty="0"/>
              <a:t>Many young men who had been in crashes due to alcohol or drugs</a:t>
            </a:r>
          </a:p>
          <a:p>
            <a:endParaRPr lang="en-US" dirty="0"/>
          </a:p>
          <a:p>
            <a:r>
              <a:rPr lang="en-US" dirty="0"/>
              <a:t>Bill, age 68, recent quadriplegia, talking with Pete, age 17…</a:t>
            </a:r>
          </a:p>
          <a:p>
            <a:endParaRPr lang="en-US" dirty="0"/>
          </a:p>
          <a:p>
            <a:r>
              <a:rPr lang="en-US" dirty="0"/>
              <a:t>Lisa, who was divorced, and had a restraining order for her ex</a:t>
            </a:r>
          </a:p>
        </p:txBody>
      </p:sp>
    </p:spTree>
    <p:extLst>
      <p:ext uri="{BB962C8B-B14F-4D97-AF65-F5344CB8AC3E}">
        <p14:creationId xmlns:p14="http://schemas.microsoft.com/office/powerpoint/2010/main" val="1073159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427" b="61751"/>
          <a:stretch/>
        </p:blipFill>
        <p:spPr>
          <a:xfrm>
            <a:off x="980642" y="424871"/>
            <a:ext cx="10671558" cy="5467929"/>
          </a:xfrm>
          <a:prstGeom prst="rect">
            <a:avLst/>
          </a:prstGeom>
        </p:spPr>
      </p:pic>
    </p:spTree>
    <p:extLst>
      <p:ext uri="{BB962C8B-B14F-4D97-AF65-F5344CB8AC3E}">
        <p14:creationId xmlns:p14="http://schemas.microsoft.com/office/powerpoint/2010/main" val="1935843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These are two key concepts</a:t>
            </a:r>
          </a:p>
        </p:txBody>
      </p:sp>
      <p:sp>
        <p:nvSpPr>
          <p:cNvPr id="3" name="Content Placeholder 2"/>
          <p:cNvSpPr>
            <a:spLocks noGrp="1"/>
          </p:cNvSpPr>
          <p:nvPr>
            <p:ph idx="1"/>
          </p:nvPr>
        </p:nvSpPr>
        <p:spPr/>
        <p:txBody>
          <a:bodyPr/>
          <a:lstStyle/>
          <a:p>
            <a:pPr marL="0" indent="0">
              <a:buNone/>
            </a:pPr>
            <a:r>
              <a:rPr lang="en-US" dirty="0"/>
              <a:t>A disability may be transformative for patients and their families. In health psychology research, positive change and transcendence from challenging life experiences and disability are referred to as posttraumatic growth, benefit finding, stress-related growth, and thriving, all of which have been found to be correlated with a high quality of life.</a:t>
            </a:r>
          </a:p>
          <a:p>
            <a:pPr marL="0" indent="0">
              <a:buNone/>
            </a:pPr>
            <a:endParaRPr lang="en-US" dirty="0"/>
          </a:p>
          <a:p>
            <a:pPr marL="0" indent="0">
              <a:buNone/>
            </a:pPr>
            <a:r>
              <a:rPr lang="en-US" dirty="0"/>
              <a:t>Assisting individuals with a disability and their families to experience transformation may also be transformative for the team.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00435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p:cNvSpPr txBox="1">
            <a:spLocks noChangeArrowheads="1"/>
          </p:cNvSpPr>
          <p:nvPr/>
        </p:nvSpPr>
        <p:spPr bwMode="auto">
          <a:xfrm>
            <a:off x="2286000" y="685800"/>
            <a:ext cx="4114800" cy="769938"/>
          </a:xfrm>
          <a:prstGeom prst="rect">
            <a:avLst/>
          </a:prstGeom>
          <a:solidFill>
            <a:srgbClr val="1D98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4400">
                <a:solidFill>
                  <a:schemeClr val="bg1"/>
                </a:solidFill>
                <a:latin typeface="Times New Roman" panose="02020603050405020304" pitchFamily="18" charset="0"/>
                <a:cs typeface="Times New Roman" panose="02020603050405020304" pitchFamily="18" charset="0"/>
              </a:rPr>
              <a:t>Nurse Educator</a:t>
            </a:r>
          </a:p>
        </p:txBody>
      </p:sp>
      <p:sp>
        <p:nvSpPr>
          <p:cNvPr id="19459" name="TextBox 5"/>
          <p:cNvSpPr txBox="1">
            <a:spLocks noChangeArrowheads="1"/>
          </p:cNvSpPr>
          <p:nvPr/>
        </p:nvSpPr>
        <p:spPr bwMode="auto">
          <a:xfrm>
            <a:off x="6553200" y="685801"/>
            <a:ext cx="320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en-US" altLang="en-US" sz="1200"/>
              <a:t>Nurse Educator</a:t>
            </a:r>
          </a:p>
          <a:p>
            <a:pPr algn="r" eaLnBrk="1" hangingPunct="1"/>
            <a:r>
              <a:rPr lang="en-US" altLang="en-US" sz="1200"/>
              <a:t>Vol. 32, No. 4, pp. 223-226</a:t>
            </a:r>
          </a:p>
          <a:p>
            <a:pPr algn="r" eaLnBrk="1" hangingPunct="1"/>
            <a:r>
              <a:rPr lang="en-US" altLang="en-US" sz="1200"/>
              <a:t>Copyright © 2007 Wolteers Kluwer Health I</a:t>
            </a:r>
          </a:p>
          <a:p>
            <a:pPr algn="r" eaLnBrk="1" hangingPunct="1"/>
            <a:r>
              <a:rPr lang="en-US" altLang="en-US" sz="1200"/>
              <a:t>Lippincott Williams &amp; Wilkins</a:t>
            </a:r>
          </a:p>
        </p:txBody>
      </p:sp>
      <p:sp>
        <p:nvSpPr>
          <p:cNvPr id="7" name="TextBox 6"/>
          <p:cNvSpPr txBox="1"/>
          <p:nvPr/>
        </p:nvSpPr>
        <p:spPr>
          <a:xfrm>
            <a:off x="2819400" y="2209801"/>
            <a:ext cx="6858000" cy="4462463"/>
          </a:xfrm>
          <a:prstGeom prst="rect">
            <a:avLst/>
          </a:prstGeom>
          <a:noFill/>
          <a:ln w="0">
            <a:noFill/>
          </a:ln>
        </p:spPr>
        <p:txBody>
          <a:bodyPr>
            <a:spAutoFit/>
          </a:bodyPr>
          <a:lstStyle/>
          <a:p>
            <a:pPr>
              <a:defRPr/>
            </a:pPr>
            <a:r>
              <a:rPr lang="en-US" sz="3600" dirty="0">
                <a:solidFill>
                  <a:schemeClr val="accent5">
                    <a:lumMod val="75000"/>
                  </a:schemeClr>
                </a:solidFill>
                <a:latin typeface="Times New Roman" pitchFamily="18" charset="0"/>
                <a:cs typeface="Times New Roman" pitchFamily="18" charset="0"/>
              </a:rPr>
              <a:t>Reading Children’s Books to Awe and Inspire Nursing Students</a:t>
            </a:r>
          </a:p>
          <a:p>
            <a:pPr>
              <a:defRPr/>
            </a:pPr>
            <a:endParaRPr lang="en-US" sz="3600" dirty="0">
              <a:solidFill>
                <a:schemeClr val="accent5">
                  <a:lumMod val="75000"/>
                </a:schemeClr>
              </a:solidFill>
              <a:latin typeface="Times New Roman" pitchFamily="18" charset="0"/>
              <a:cs typeface="Times New Roman" pitchFamily="18" charset="0"/>
            </a:endParaRPr>
          </a:p>
          <a:p>
            <a:pPr>
              <a:defRPr/>
            </a:pPr>
            <a:r>
              <a:rPr lang="en-US" sz="2000" dirty="0">
                <a:latin typeface="Times New Roman" pitchFamily="18" charset="0"/>
                <a:cs typeface="Times New Roman" pitchFamily="18" charset="0"/>
              </a:rPr>
              <a:t>Donald D. Kautz, PhD, RN, CNRN, CRRN-A</a:t>
            </a:r>
          </a:p>
          <a:p>
            <a:pPr>
              <a:defRPr/>
            </a:pPr>
            <a:endParaRPr lang="en-US" sz="2000" dirty="0">
              <a:latin typeface="Times New Roman" pitchFamily="18" charset="0"/>
              <a:cs typeface="Times New Roman" pitchFamily="18" charset="0"/>
            </a:endParaRPr>
          </a:p>
          <a:p>
            <a:pPr>
              <a:defRPr/>
            </a:pPr>
            <a:r>
              <a:rPr lang="en-US" sz="2000" u="sng" dirty="0">
                <a:latin typeface="Times New Roman" pitchFamily="18" charset="0"/>
                <a:cs typeface="Times New Roman" pitchFamily="18" charset="0"/>
              </a:rPr>
              <a:t>							</a:t>
            </a:r>
          </a:p>
          <a:p>
            <a:pPr>
              <a:defRPr/>
            </a:pPr>
            <a:endParaRPr lang="en-US" sz="2000" u="sng" dirty="0">
              <a:latin typeface="Times New Roman" pitchFamily="18" charset="0"/>
              <a:cs typeface="Times New Roman" pitchFamily="18" charset="0"/>
            </a:endParaRPr>
          </a:p>
          <a:p>
            <a:pPr>
              <a:defRPr/>
            </a:pPr>
            <a:r>
              <a:rPr lang="en-US" sz="1600" i="1" dirty="0">
                <a:latin typeface="Times New Roman" pitchFamily="18" charset="0"/>
                <a:cs typeface="Times New Roman" pitchFamily="18" charset="0"/>
              </a:rPr>
              <a:t>Reading illustrated children’s books in the classroom to nursing students is 1 way to inspire students to be great nurses. After offering guidelines for the types of books to use and the courses books can be used in, the author describes the effects on student learning. </a:t>
            </a:r>
          </a:p>
          <a:p>
            <a:pPr>
              <a:defRPr/>
            </a:pPr>
            <a:endParaRPr lang="en-US" sz="1600" i="1" dirty="0">
              <a:latin typeface="Times New Roman" pitchFamily="18" charset="0"/>
              <a:cs typeface="Times New Roman" pitchFamily="18" charset="0"/>
            </a:endParaRPr>
          </a:p>
          <a:p>
            <a:pPr>
              <a:defRPr/>
            </a:pPr>
            <a:r>
              <a:rPr lang="en-US" sz="1600" i="1" u="sng" dirty="0">
                <a:latin typeface="Times New Roman" pitchFamily="18" charset="0"/>
                <a:cs typeface="Times New Roman" pitchFamily="18" charset="0"/>
              </a:rPr>
              <a:t>							</a:t>
            </a:r>
          </a:p>
        </p:txBody>
      </p:sp>
    </p:spTree>
    <p:extLst>
      <p:ext uri="{BB962C8B-B14F-4D97-AF65-F5344CB8AC3E}">
        <p14:creationId xmlns:p14="http://schemas.microsoft.com/office/powerpoint/2010/main" val="3279505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274638"/>
            <a:ext cx="8229600" cy="1401762"/>
          </a:xfrm>
        </p:spPr>
        <p:txBody>
          <a:bodyPr>
            <a:normAutofit/>
          </a:bodyPr>
          <a:lstStyle/>
          <a:p>
            <a:pPr eaLnBrk="1" hangingPunct="1"/>
            <a:r>
              <a:rPr lang="en-US" altLang="en-US"/>
              <a:t>Why children’s books?</a:t>
            </a:r>
            <a:br>
              <a:rPr lang="en-US" altLang="en-US"/>
            </a:br>
            <a:r>
              <a:rPr lang="en-US" altLang="en-US"/>
              <a:t>Many books for 4-8 year olds</a:t>
            </a:r>
          </a:p>
        </p:txBody>
      </p:sp>
      <p:sp>
        <p:nvSpPr>
          <p:cNvPr id="20483" name="Rectangle 3"/>
          <p:cNvSpPr>
            <a:spLocks noGrp="1" noChangeArrowheads="1"/>
          </p:cNvSpPr>
          <p:nvPr>
            <p:ph idx="1"/>
          </p:nvPr>
        </p:nvSpPr>
        <p:spPr>
          <a:xfrm>
            <a:off x="1905000" y="1828800"/>
            <a:ext cx="8229600" cy="4191000"/>
          </a:xfrm>
        </p:spPr>
        <p:txBody>
          <a:bodyPr>
            <a:normAutofit lnSpcReduction="10000"/>
          </a:bodyPr>
          <a:lstStyle/>
          <a:p>
            <a:pPr eaLnBrk="1" hangingPunct="1"/>
            <a:r>
              <a:rPr lang="en-US" altLang="en-US" dirty="0"/>
              <a:t>Have profound moral underpinnings</a:t>
            </a:r>
          </a:p>
          <a:p>
            <a:pPr eaLnBrk="1" hangingPunct="1"/>
            <a:r>
              <a:rPr lang="en-US" altLang="en-US" dirty="0"/>
              <a:t>Take less than 5 minutes to read</a:t>
            </a:r>
          </a:p>
          <a:p>
            <a:pPr eaLnBrk="1" hangingPunct="1"/>
            <a:r>
              <a:rPr lang="en-US" altLang="en-US" dirty="0"/>
              <a:t>Are based on characters who are torn about what action to take…</a:t>
            </a:r>
          </a:p>
          <a:p>
            <a:pPr eaLnBrk="1" hangingPunct="1"/>
            <a:r>
              <a:rPr lang="en-US" altLang="en-US" dirty="0"/>
              <a:t>The characters all “seize the day”</a:t>
            </a:r>
          </a:p>
          <a:p>
            <a:pPr eaLnBrk="1" hangingPunct="1"/>
            <a:r>
              <a:rPr lang="en-US" altLang="en-US" dirty="0"/>
              <a:t>Focus on today – here and now</a:t>
            </a:r>
          </a:p>
          <a:p>
            <a:pPr eaLnBrk="1" hangingPunct="1"/>
            <a:r>
              <a:rPr lang="en-US" altLang="en-US" dirty="0"/>
              <a:t>Illustrate key principles of rehab nursing</a:t>
            </a:r>
          </a:p>
          <a:p>
            <a:pPr eaLnBrk="1" hangingPunct="1"/>
            <a:r>
              <a:rPr lang="en-US" altLang="en-US" dirty="0"/>
              <a:t>Can provide spark to any presentation or lecture… illustrated by </a:t>
            </a:r>
            <a:r>
              <a:rPr lang="en-US" altLang="en-US" i="1" dirty="0"/>
              <a:t>The Dark.</a:t>
            </a:r>
          </a:p>
          <a:p>
            <a:pPr eaLnBrk="1" hangingPunct="1"/>
            <a:endParaRPr lang="en-US" altLang="en-US" dirty="0"/>
          </a:p>
        </p:txBody>
      </p:sp>
    </p:spTree>
    <p:extLst>
      <p:ext uri="{BB962C8B-B14F-4D97-AF65-F5344CB8AC3E}">
        <p14:creationId xmlns:p14="http://schemas.microsoft.com/office/powerpoint/2010/main" val="2434655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n-US" altLang="en-US" sz="3600" dirty="0"/>
              <a:t>A wonderful illustration of our patient’s fears – their fears of the unknown – their fear of the dark</a:t>
            </a:r>
          </a:p>
        </p:txBody>
      </p:sp>
      <p:pic>
        <p:nvPicPr>
          <p:cNvPr id="296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14800" y="1423988"/>
            <a:ext cx="3886200" cy="4976812"/>
          </a:xfrm>
        </p:spPr>
      </p:pic>
    </p:spTree>
    <p:extLst>
      <p:ext uri="{BB962C8B-B14F-4D97-AF65-F5344CB8AC3E}">
        <p14:creationId xmlns:p14="http://schemas.microsoft.com/office/powerpoint/2010/main" val="2283440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cstate="print">
            <a:extLst>
              <a:ext uri="{28A0092B-C50C-407E-A947-70E740481C1C}">
                <a14:useLocalDpi xmlns:a14="http://schemas.microsoft.com/office/drawing/2010/main" val="0"/>
              </a:ext>
            </a:extLst>
          </a:blip>
          <a:srcRect l="6389" t="8357" r="10556" b="845"/>
          <a:stretch>
            <a:fillRect/>
          </a:stretch>
        </p:blipFill>
        <p:spPr bwMode="auto">
          <a:xfrm>
            <a:off x="4694239" y="1328738"/>
            <a:ext cx="27320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Subtitle 2"/>
          <p:cNvSpPr txBox="1">
            <a:spLocks/>
          </p:cNvSpPr>
          <p:nvPr/>
        </p:nvSpPr>
        <p:spPr bwMode="auto">
          <a:xfrm>
            <a:off x="3087688" y="93664"/>
            <a:ext cx="6858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366"/>
                </a:solidFill>
                <a:latin typeface="Palatino Linotype" panose="02040502050505030304" pitchFamily="18" charset="0"/>
              </a:defRPr>
            </a:lvl1pPr>
            <a:lvl2pPr marL="742950" indent="-285750">
              <a:spcBef>
                <a:spcPct val="20000"/>
              </a:spcBef>
              <a:buChar char="–"/>
              <a:defRPr sz="2800">
                <a:solidFill>
                  <a:srgbClr val="003366"/>
                </a:solidFill>
                <a:latin typeface="Palatino Linotype" panose="02040502050505030304" pitchFamily="18" charset="0"/>
              </a:defRPr>
            </a:lvl2pPr>
            <a:lvl3pPr marL="1143000" indent="-228600">
              <a:spcBef>
                <a:spcPct val="20000"/>
              </a:spcBef>
              <a:buChar char="•"/>
              <a:defRPr sz="2400">
                <a:solidFill>
                  <a:srgbClr val="003366"/>
                </a:solidFill>
                <a:latin typeface="Palatino Linotype" panose="02040502050505030304" pitchFamily="18" charset="0"/>
              </a:defRPr>
            </a:lvl3pPr>
            <a:lvl4pPr marL="1600200" indent="-228600">
              <a:spcBef>
                <a:spcPct val="20000"/>
              </a:spcBef>
              <a:buChar char="–"/>
              <a:defRPr sz="2000">
                <a:solidFill>
                  <a:srgbClr val="003366"/>
                </a:solidFill>
                <a:latin typeface="Palatino Linotype" panose="02040502050505030304" pitchFamily="18" charset="0"/>
              </a:defRPr>
            </a:lvl4pPr>
            <a:lvl5pPr marL="2057400" indent="-228600">
              <a:spcBef>
                <a:spcPct val="20000"/>
              </a:spcBef>
              <a:buChar char="»"/>
              <a:defRPr sz="2000">
                <a:solidFill>
                  <a:srgbClr val="003366"/>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rgbClr val="003366"/>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rgbClr val="003366"/>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rgbClr val="003366"/>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rgbClr val="003366"/>
                </a:solidFill>
                <a:latin typeface="Palatino Linotype" panose="02040502050505030304" pitchFamily="18" charset="0"/>
              </a:defRPr>
            </a:lvl9pPr>
          </a:lstStyle>
          <a:p>
            <a:pPr eaLnBrk="1" hangingPunct="1">
              <a:buFontTx/>
              <a:buNone/>
            </a:pPr>
            <a:r>
              <a:rPr lang="en-US" altLang="en-US" sz="2400">
                <a:solidFill>
                  <a:schemeClr val="tx1"/>
                </a:solidFill>
              </a:rPr>
              <a:t>Think of Lazlo as if he was one of our patients</a:t>
            </a:r>
          </a:p>
          <a:p>
            <a:pPr eaLnBrk="1" hangingPunct="1">
              <a:buFontTx/>
              <a:buNone/>
            </a:pPr>
            <a:r>
              <a:rPr lang="en-US" altLang="en-US" sz="2400">
                <a:solidFill>
                  <a:schemeClr val="tx1"/>
                </a:solidFill>
              </a:rPr>
              <a:t>and we are with him on his journey</a:t>
            </a:r>
          </a:p>
        </p:txBody>
      </p:sp>
    </p:spTree>
    <p:extLst>
      <p:ext uri="{BB962C8B-B14F-4D97-AF65-F5344CB8AC3E}">
        <p14:creationId xmlns:p14="http://schemas.microsoft.com/office/powerpoint/2010/main" val="2399190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22"/>
          <a:stretch/>
        </p:blipFill>
        <p:spPr>
          <a:xfrm>
            <a:off x="1080685" y="28352"/>
            <a:ext cx="4944285" cy="682964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6" t="2917" r="9217" b="9999"/>
          <a:stretch/>
        </p:blipFill>
        <p:spPr>
          <a:xfrm rot="16200000">
            <a:off x="5153566" y="870809"/>
            <a:ext cx="6843038" cy="5100230"/>
          </a:xfrm>
          <a:prstGeom prst="rect">
            <a:avLst/>
          </a:prstGeom>
        </p:spPr>
      </p:pic>
    </p:spTree>
    <p:extLst>
      <p:ext uri="{BB962C8B-B14F-4D97-AF65-F5344CB8AC3E}">
        <p14:creationId xmlns:p14="http://schemas.microsoft.com/office/powerpoint/2010/main" val="3009491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20" t="5000" r="8895" b="9167"/>
          <a:stretch/>
        </p:blipFill>
        <p:spPr>
          <a:xfrm rot="5400000">
            <a:off x="177646" y="901546"/>
            <a:ext cx="6858000" cy="505490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584" r="9217" b="8333"/>
          <a:stretch/>
        </p:blipFill>
        <p:spPr>
          <a:xfrm rot="16200000">
            <a:off x="5246805" y="887294"/>
            <a:ext cx="6858002" cy="5083410"/>
          </a:xfrm>
          <a:prstGeom prst="rect">
            <a:avLst/>
          </a:prstGeom>
        </p:spPr>
      </p:pic>
    </p:spTree>
    <p:extLst>
      <p:ext uri="{BB962C8B-B14F-4D97-AF65-F5344CB8AC3E}">
        <p14:creationId xmlns:p14="http://schemas.microsoft.com/office/powerpoint/2010/main" val="2621418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31" t="-417" r="9540" b="10417"/>
          <a:stretch/>
        </p:blipFill>
        <p:spPr>
          <a:xfrm rot="5400000">
            <a:off x="108381" y="789682"/>
            <a:ext cx="6994327" cy="541496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895" b="9584"/>
          <a:stretch/>
        </p:blipFill>
        <p:spPr>
          <a:xfrm rot="16200000">
            <a:off x="5214754" y="835669"/>
            <a:ext cx="6971181" cy="5346134"/>
          </a:xfrm>
          <a:prstGeom prst="rect">
            <a:avLst/>
          </a:prstGeom>
        </p:spPr>
      </p:pic>
    </p:spTree>
    <p:extLst>
      <p:ext uri="{BB962C8B-B14F-4D97-AF65-F5344CB8AC3E}">
        <p14:creationId xmlns:p14="http://schemas.microsoft.com/office/powerpoint/2010/main" val="3323121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8788" b="13194"/>
          <a:stretch/>
        </p:blipFill>
        <p:spPr>
          <a:xfrm rot="5400000">
            <a:off x="39290" y="915594"/>
            <a:ext cx="6848477" cy="503634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895" b="6666"/>
          <a:stretch/>
        </p:blipFill>
        <p:spPr>
          <a:xfrm rot="16200000">
            <a:off x="5016342" y="723038"/>
            <a:ext cx="6848476" cy="5421453"/>
          </a:xfrm>
          <a:prstGeom prst="rect">
            <a:avLst/>
          </a:prstGeom>
        </p:spPr>
      </p:pic>
    </p:spTree>
    <p:extLst>
      <p:ext uri="{BB962C8B-B14F-4D97-AF65-F5344CB8AC3E}">
        <p14:creationId xmlns:p14="http://schemas.microsoft.com/office/powerpoint/2010/main" val="159804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697" b="31179"/>
          <a:stretch/>
        </p:blipFill>
        <p:spPr>
          <a:xfrm>
            <a:off x="3445165" y="0"/>
            <a:ext cx="5343580" cy="6837670"/>
          </a:xfrm>
          <a:prstGeom prst="rect">
            <a:avLst/>
          </a:prstGeom>
        </p:spPr>
      </p:pic>
    </p:spTree>
    <p:extLst>
      <p:ext uri="{BB962C8B-B14F-4D97-AF65-F5344CB8AC3E}">
        <p14:creationId xmlns:p14="http://schemas.microsoft.com/office/powerpoint/2010/main" val="2116271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54" r="9217" b="10417"/>
          <a:stretch/>
        </p:blipFill>
        <p:spPr>
          <a:xfrm rot="5400000">
            <a:off x="234129" y="786580"/>
            <a:ext cx="6858001" cy="528483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895" b="8750"/>
          <a:stretch/>
        </p:blipFill>
        <p:spPr>
          <a:xfrm rot="16200000">
            <a:off x="5186033" y="776616"/>
            <a:ext cx="6871453" cy="5318221"/>
          </a:xfrm>
          <a:prstGeom prst="rect">
            <a:avLst/>
          </a:prstGeom>
        </p:spPr>
      </p:pic>
    </p:spTree>
    <p:extLst>
      <p:ext uri="{BB962C8B-B14F-4D97-AF65-F5344CB8AC3E}">
        <p14:creationId xmlns:p14="http://schemas.microsoft.com/office/powerpoint/2010/main" val="3581990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8619" b="7500"/>
          <a:stretch/>
        </p:blipFill>
        <p:spPr>
          <a:xfrm rot="16200000">
            <a:off x="5048530" y="761717"/>
            <a:ext cx="6858000" cy="5334561"/>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47" t="2778" r="9216" b="10556"/>
          <a:stretch/>
        </p:blipFill>
        <p:spPr>
          <a:xfrm rot="5400000">
            <a:off x="120299" y="873296"/>
            <a:ext cx="6839473" cy="5092877"/>
          </a:xfrm>
          <a:prstGeom prst="rect">
            <a:avLst/>
          </a:prstGeom>
        </p:spPr>
      </p:pic>
    </p:spTree>
    <p:extLst>
      <p:ext uri="{BB962C8B-B14F-4D97-AF65-F5344CB8AC3E}">
        <p14:creationId xmlns:p14="http://schemas.microsoft.com/office/powerpoint/2010/main" val="4013714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32" r="9003" b="13333"/>
          <a:stretch/>
        </p:blipFill>
        <p:spPr>
          <a:xfrm rot="5400000">
            <a:off x="6210" y="888579"/>
            <a:ext cx="6864069" cy="508691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32" t="1944" r="9647" b="11112"/>
          <a:stretch/>
        </p:blipFill>
        <p:spPr>
          <a:xfrm rot="16200000">
            <a:off x="5118973" y="862729"/>
            <a:ext cx="6868957" cy="5143500"/>
          </a:xfrm>
          <a:prstGeom prst="rect">
            <a:avLst/>
          </a:prstGeom>
        </p:spPr>
      </p:pic>
    </p:spTree>
    <p:extLst>
      <p:ext uri="{BB962C8B-B14F-4D97-AF65-F5344CB8AC3E}">
        <p14:creationId xmlns:p14="http://schemas.microsoft.com/office/powerpoint/2010/main" val="1659497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944" r="9003" b="13333"/>
          <a:stretch/>
        </p:blipFill>
        <p:spPr>
          <a:xfrm rot="5400000">
            <a:off x="142825" y="962041"/>
            <a:ext cx="6858002" cy="493391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6" t="5278" r="9003" b="10000"/>
          <a:stretch/>
        </p:blipFill>
        <p:spPr>
          <a:xfrm rot="16200000">
            <a:off x="5088089" y="950695"/>
            <a:ext cx="6858001" cy="4956611"/>
          </a:xfrm>
          <a:prstGeom prst="rect">
            <a:avLst/>
          </a:prstGeom>
        </p:spPr>
      </p:pic>
    </p:spTree>
    <p:extLst>
      <p:ext uri="{BB962C8B-B14F-4D97-AF65-F5344CB8AC3E}">
        <p14:creationId xmlns:p14="http://schemas.microsoft.com/office/powerpoint/2010/main" val="631750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5" r="9432" b="10278"/>
          <a:stretch/>
        </p:blipFill>
        <p:spPr>
          <a:xfrm rot="5400000">
            <a:off x="132448" y="874837"/>
            <a:ext cx="6879415" cy="508691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67" r="9003" b="12222"/>
          <a:stretch/>
        </p:blipFill>
        <p:spPr>
          <a:xfrm rot="16200000">
            <a:off x="5183303" y="910892"/>
            <a:ext cx="6879416" cy="5014798"/>
          </a:xfrm>
          <a:prstGeom prst="rect">
            <a:avLst/>
          </a:prstGeom>
        </p:spPr>
      </p:pic>
    </p:spTree>
    <p:extLst>
      <p:ext uri="{BB962C8B-B14F-4D97-AF65-F5344CB8AC3E}">
        <p14:creationId xmlns:p14="http://schemas.microsoft.com/office/powerpoint/2010/main" val="59872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778" r="8574" b="11111"/>
          <a:stretch/>
        </p:blipFill>
        <p:spPr>
          <a:xfrm rot="5400000">
            <a:off x="133349" y="933452"/>
            <a:ext cx="6858562" cy="499166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168" r="8574" b="9721"/>
          <a:stretch/>
        </p:blipFill>
        <p:spPr>
          <a:xfrm rot="16200000">
            <a:off x="5114924" y="943537"/>
            <a:ext cx="6858563" cy="4971489"/>
          </a:xfrm>
          <a:prstGeom prst="rect">
            <a:avLst/>
          </a:prstGeom>
        </p:spPr>
      </p:pic>
    </p:spTree>
    <p:extLst>
      <p:ext uri="{BB962C8B-B14F-4D97-AF65-F5344CB8AC3E}">
        <p14:creationId xmlns:p14="http://schemas.microsoft.com/office/powerpoint/2010/main" val="907285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8788" b="11667"/>
          <a:stretch/>
        </p:blipFill>
        <p:spPr>
          <a:xfrm rot="5400000">
            <a:off x="91981" y="825980"/>
            <a:ext cx="6858000" cy="513210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9217" b="8611"/>
          <a:stretch/>
        </p:blipFill>
        <p:spPr>
          <a:xfrm rot="16200000">
            <a:off x="5196161" y="720558"/>
            <a:ext cx="6821034" cy="5305986"/>
          </a:xfrm>
          <a:prstGeom prst="rect">
            <a:avLst/>
          </a:prstGeom>
        </p:spPr>
      </p:pic>
    </p:spTree>
    <p:extLst>
      <p:ext uri="{BB962C8B-B14F-4D97-AF65-F5344CB8AC3E}">
        <p14:creationId xmlns:p14="http://schemas.microsoft.com/office/powerpoint/2010/main" val="1506748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372" r="8867" b="1667"/>
          <a:stretch/>
        </p:blipFill>
        <p:spPr>
          <a:xfrm rot="5400000">
            <a:off x="314204" y="866658"/>
            <a:ext cx="6819901" cy="508658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170" r="8144" b="3334"/>
          <a:stretch/>
        </p:blipFill>
        <p:spPr>
          <a:xfrm rot="16200000">
            <a:off x="5376300" y="891148"/>
            <a:ext cx="6819903" cy="5037605"/>
          </a:xfrm>
          <a:prstGeom prst="rect">
            <a:avLst/>
          </a:prstGeom>
        </p:spPr>
      </p:pic>
    </p:spTree>
    <p:extLst>
      <p:ext uri="{BB962C8B-B14F-4D97-AF65-F5344CB8AC3E}">
        <p14:creationId xmlns:p14="http://schemas.microsoft.com/office/powerpoint/2010/main" val="2968546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62" t="6389" r="8787" b="8056"/>
          <a:stretch/>
        </p:blipFill>
        <p:spPr>
          <a:xfrm rot="5400000">
            <a:off x="124386" y="912815"/>
            <a:ext cx="6858000" cy="50292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556" r="9646" b="8889"/>
          <a:stretch/>
        </p:blipFill>
        <p:spPr>
          <a:xfrm rot="16200000">
            <a:off x="5147751" y="918651"/>
            <a:ext cx="6859584" cy="5019114"/>
          </a:xfrm>
          <a:prstGeom prst="rect">
            <a:avLst/>
          </a:prstGeom>
        </p:spPr>
      </p:pic>
    </p:spTree>
    <p:extLst>
      <p:ext uri="{BB962C8B-B14F-4D97-AF65-F5344CB8AC3E}">
        <p14:creationId xmlns:p14="http://schemas.microsoft.com/office/powerpoint/2010/main" val="2800439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833" r="8801" b="5833"/>
          <a:stretch/>
        </p:blipFill>
        <p:spPr>
          <a:xfrm rot="16200000">
            <a:off x="5176814" y="862597"/>
            <a:ext cx="6858050" cy="5132856"/>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168" r="8574" b="9721"/>
          <a:stretch/>
        </p:blipFill>
        <p:spPr>
          <a:xfrm rot="5400000">
            <a:off x="238124" y="932888"/>
            <a:ext cx="6858562" cy="4991661"/>
          </a:xfrm>
          <a:prstGeom prst="rect">
            <a:avLst/>
          </a:prstGeom>
        </p:spPr>
      </p:pic>
    </p:spTree>
    <p:extLst>
      <p:ext uri="{BB962C8B-B14F-4D97-AF65-F5344CB8AC3E}">
        <p14:creationId xmlns:p14="http://schemas.microsoft.com/office/powerpoint/2010/main" val="3764940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Donna Williams, MSN, RN, CRRN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31" t="19389"/>
          <a:stretch/>
        </p:blipFill>
        <p:spPr>
          <a:xfrm>
            <a:off x="457315" y="1293091"/>
            <a:ext cx="11734685" cy="4562764"/>
          </a:xfrm>
        </p:spPr>
      </p:pic>
    </p:spTree>
    <p:extLst>
      <p:ext uri="{BB962C8B-B14F-4D97-AF65-F5344CB8AC3E}">
        <p14:creationId xmlns:p14="http://schemas.microsoft.com/office/powerpoint/2010/main" val="2378747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222" r="10209" b="2778"/>
          <a:stretch/>
        </p:blipFill>
        <p:spPr>
          <a:xfrm rot="16200000">
            <a:off x="5200752" y="791037"/>
            <a:ext cx="6820270" cy="523818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389" r="9419" b="7500"/>
          <a:stretch/>
        </p:blipFill>
        <p:spPr>
          <a:xfrm rot="5400000">
            <a:off x="171830" y="905055"/>
            <a:ext cx="6820270" cy="5010151"/>
          </a:xfrm>
          <a:prstGeom prst="rect">
            <a:avLst/>
          </a:prstGeom>
        </p:spPr>
      </p:pic>
    </p:spTree>
    <p:extLst>
      <p:ext uri="{BB962C8B-B14F-4D97-AF65-F5344CB8AC3E}">
        <p14:creationId xmlns:p14="http://schemas.microsoft.com/office/powerpoint/2010/main" val="2231149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000" r="9217" b="8611"/>
          <a:stretch/>
        </p:blipFill>
        <p:spPr>
          <a:xfrm rot="5400000">
            <a:off x="184786" y="907565"/>
            <a:ext cx="6858000" cy="504287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834" r="8586" b="8611"/>
          <a:stretch/>
        </p:blipFill>
        <p:spPr>
          <a:xfrm rot="16200000">
            <a:off x="5186090" y="949131"/>
            <a:ext cx="6858001" cy="4959737"/>
          </a:xfrm>
          <a:prstGeom prst="rect">
            <a:avLst/>
          </a:prstGeom>
        </p:spPr>
      </p:pic>
    </p:spTree>
    <p:extLst>
      <p:ext uri="{BB962C8B-B14F-4D97-AF65-F5344CB8AC3E}">
        <p14:creationId xmlns:p14="http://schemas.microsoft.com/office/powerpoint/2010/main" val="2543676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19" r="9431" b="5277"/>
          <a:stretch/>
        </p:blipFill>
        <p:spPr>
          <a:xfrm rot="16200000">
            <a:off x="4983384" y="592829"/>
            <a:ext cx="6863437" cy="5666904"/>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21" r="9848" b="10000"/>
          <a:stretch/>
        </p:blipFill>
        <p:spPr>
          <a:xfrm rot="5400000">
            <a:off x="14622" y="766424"/>
            <a:ext cx="6840367" cy="5307513"/>
          </a:xfrm>
          <a:prstGeom prst="rect">
            <a:avLst/>
          </a:prstGeom>
        </p:spPr>
      </p:pic>
    </p:spTree>
    <p:extLst>
      <p:ext uri="{BB962C8B-B14F-4D97-AF65-F5344CB8AC3E}">
        <p14:creationId xmlns:p14="http://schemas.microsoft.com/office/powerpoint/2010/main" val="546576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5001" r="9433" b="9722"/>
          <a:stretch/>
        </p:blipFill>
        <p:spPr>
          <a:xfrm rot="5400000">
            <a:off x="334019" y="934094"/>
            <a:ext cx="6858000" cy="498981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667" r="9633" b="9445"/>
          <a:stretch/>
        </p:blipFill>
        <p:spPr>
          <a:xfrm rot="16200000">
            <a:off x="5210174" y="962025"/>
            <a:ext cx="6858000" cy="4933949"/>
          </a:xfrm>
          <a:prstGeom prst="rect">
            <a:avLst/>
          </a:prstGeom>
        </p:spPr>
      </p:pic>
    </p:spTree>
    <p:extLst>
      <p:ext uri="{BB962C8B-B14F-4D97-AF65-F5344CB8AC3E}">
        <p14:creationId xmlns:p14="http://schemas.microsoft.com/office/powerpoint/2010/main" val="2899395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5" r="9432" b="9722"/>
          <a:stretch/>
        </p:blipFill>
        <p:spPr>
          <a:xfrm rot="5400000">
            <a:off x="96928" y="753595"/>
            <a:ext cx="6881537" cy="532727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73" t="6111" r="9293" b="8056"/>
          <a:stretch/>
        </p:blipFill>
        <p:spPr>
          <a:xfrm rot="16200000">
            <a:off x="5103162" y="874058"/>
            <a:ext cx="6881534" cy="5086349"/>
          </a:xfrm>
          <a:prstGeom prst="rect">
            <a:avLst/>
          </a:prstGeom>
        </p:spPr>
      </p:pic>
    </p:spTree>
    <p:extLst>
      <p:ext uri="{BB962C8B-B14F-4D97-AF65-F5344CB8AC3E}">
        <p14:creationId xmlns:p14="http://schemas.microsoft.com/office/powerpoint/2010/main" val="1010302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144" t="4444" r="19436" b="10234"/>
          <a:stretch/>
        </p:blipFill>
        <p:spPr>
          <a:xfrm rot="5400000">
            <a:off x="2484260" y="141110"/>
            <a:ext cx="6890105" cy="6543675"/>
          </a:xfrm>
          <a:prstGeom prst="rect">
            <a:avLst/>
          </a:prstGeom>
        </p:spPr>
      </p:pic>
    </p:spTree>
    <p:extLst>
      <p:ext uri="{BB962C8B-B14F-4D97-AF65-F5344CB8AC3E}">
        <p14:creationId xmlns:p14="http://schemas.microsoft.com/office/powerpoint/2010/main" val="1718894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7449" y="289316"/>
            <a:ext cx="4829578" cy="6439438"/>
          </a:xfrm>
        </p:spPr>
      </p:pic>
    </p:spTree>
    <p:extLst>
      <p:ext uri="{BB962C8B-B14F-4D97-AF65-F5344CB8AC3E}">
        <p14:creationId xmlns:p14="http://schemas.microsoft.com/office/powerpoint/2010/main" val="4102053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z="4000"/>
              <a:t>Lilly’s words</a:t>
            </a:r>
          </a:p>
        </p:txBody>
      </p:sp>
      <p:sp>
        <p:nvSpPr>
          <p:cNvPr id="51203" name="Content Placeholder 2"/>
          <p:cNvSpPr>
            <a:spLocks noGrp="1"/>
          </p:cNvSpPr>
          <p:nvPr>
            <p:ph idx="1"/>
          </p:nvPr>
        </p:nvSpPr>
        <p:spPr>
          <a:xfrm>
            <a:off x="838200" y="1219201"/>
            <a:ext cx="10206318" cy="4906963"/>
          </a:xfrm>
        </p:spPr>
        <p:txBody>
          <a:bodyPr>
            <a:normAutofit/>
          </a:bodyPr>
          <a:lstStyle/>
          <a:p>
            <a:pPr marL="0" indent="0">
              <a:buNone/>
            </a:pPr>
            <a:r>
              <a:rPr lang="en-US" altLang="en-US" dirty="0"/>
              <a:t>In a large house lives a boy. He is in the world on his own. The true cold and darkest of darkness lies within himself (in the darkness of the basement) and he is reluctant to make the journey to the darkest part of himself where he meets his darkest fears. The stairs that led to the basement, will stand for his return. This event, however, presents Lazlo with an opportunity to face the darkness. If a person makes the trip to the basement, spends time with darkness and becomes its visitor, while allowing the voice of darkness to be heard, the person may be blessed with the presence of the divine.  He found the unexpected, inconceivable, awesome life within life: the life of the self.</a:t>
            </a:r>
          </a:p>
        </p:txBody>
      </p:sp>
    </p:spTree>
    <p:extLst>
      <p:ext uri="{BB962C8B-B14F-4D97-AF65-F5344CB8AC3E}">
        <p14:creationId xmlns:p14="http://schemas.microsoft.com/office/powerpoint/2010/main" val="2832040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z="4000"/>
              <a:t>Lessons from </a:t>
            </a:r>
            <a:r>
              <a:rPr lang="en-US" altLang="en-US" sz="4000" i="1"/>
              <a:t>The Dark</a:t>
            </a:r>
            <a:endParaRPr lang="en-US" altLang="en-US" sz="4000"/>
          </a:p>
        </p:txBody>
      </p:sp>
      <p:sp>
        <p:nvSpPr>
          <p:cNvPr id="3" name="Content Placeholder 2"/>
          <p:cNvSpPr>
            <a:spLocks noGrp="1"/>
          </p:cNvSpPr>
          <p:nvPr>
            <p:ph idx="1"/>
          </p:nvPr>
        </p:nvSpPr>
        <p:spPr>
          <a:xfrm>
            <a:off x="1981200" y="1219200"/>
            <a:ext cx="8229600" cy="5181600"/>
          </a:xfrm>
        </p:spPr>
        <p:txBody>
          <a:bodyPr>
            <a:normAutofit lnSpcReduction="10000"/>
          </a:bodyPr>
          <a:lstStyle/>
          <a:p>
            <a:pPr>
              <a:defRPr/>
            </a:pPr>
            <a:r>
              <a:rPr lang="en-US" sz="2400" dirty="0"/>
              <a:t>Lazlo is transformed – by his own actions</a:t>
            </a:r>
          </a:p>
          <a:p>
            <a:pPr>
              <a:defRPr/>
            </a:pPr>
            <a:r>
              <a:rPr lang="en-US" sz="2400" dirty="0"/>
              <a:t>Lazlo found the light…		Some would say…</a:t>
            </a:r>
          </a:p>
          <a:p>
            <a:pPr>
              <a:defRPr/>
            </a:pPr>
            <a:r>
              <a:rPr lang="en-US" sz="2400" dirty="0"/>
              <a:t>This is a key lesson for our patients. Unless they go into the dark – they will only see the darkness as Lazlo did…</a:t>
            </a:r>
          </a:p>
          <a:p>
            <a:pPr>
              <a:defRPr/>
            </a:pPr>
            <a:r>
              <a:rPr lang="en-US" sz="2400" dirty="0"/>
              <a:t>This is a key lesson for us as nurses</a:t>
            </a:r>
          </a:p>
          <a:p>
            <a:pPr>
              <a:defRPr/>
            </a:pPr>
            <a:r>
              <a:rPr lang="en-US" sz="2400" dirty="0"/>
              <a:t>And just like Lazlo, our patients on their trip…</a:t>
            </a:r>
          </a:p>
          <a:p>
            <a:pPr marL="0" indent="0">
              <a:buNone/>
              <a:defRPr/>
            </a:pPr>
            <a:r>
              <a:rPr lang="en-US" sz="2400" dirty="0"/>
              <a:t>	As nurses, we can help…</a:t>
            </a:r>
          </a:p>
          <a:p>
            <a:pPr>
              <a:defRPr/>
            </a:pPr>
            <a:r>
              <a:rPr lang="en-US" sz="2400" dirty="0"/>
              <a:t>Thriving…	Some even say, “I have…</a:t>
            </a:r>
          </a:p>
          <a:p>
            <a:pPr>
              <a:defRPr/>
            </a:pPr>
            <a:r>
              <a:rPr lang="en-US" sz="2400" dirty="0"/>
              <a:t>The Psychologists call it PSG…</a:t>
            </a:r>
          </a:p>
          <a:p>
            <a:pPr>
              <a:defRPr/>
            </a:pPr>
            <a:r>
              <a:rPr lang="en-US" sz="2400" dirty="0"/>
              <a:t>AHA, ADA, ACS…</a:t>
            </a:r>
          </a:p>
          <a:p>
            <a:pPr marL="0" indent="0">
              <a:buNone/>
              <a:defRPr/>
            </a:pPr>
            <a:r>
              <a:rPr lang="en-US" sz="2400" dirty="0"/>
              <a:t>	All feature people who say… “It is…”</a:t>
            </a:r>
          </a:p>
          <a:p>
            <a:pPr>
              <a:defRPr/>
            </a:pPr>
            <a:r>
              <a:rPr lang="en-US" sz="2400" dirty="0"/>
              <a:t>Like Lazlo, we may find that the dark…</a:t>
            </a:r>
          </a:p>
        </p:txBody>
      </p:sp>
    </p:spTree>
    <p:extLst>
      <p:ext uri="{BB962C8B-B14F-4D97-AF65-F5344CB8AC3E}">
        <p14:creationId xmlns:p14="http://schemas.microsoft.com/office/powerpoint/2010/main" val="738852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a:bodyPr>
          <a:lstStyle/>
          <a:p>
            <a:r>
              <a:rPr lang="en-US" altLang="en-US" sz="3600" dirty="0"/>
              <a:t>Books to illustrate the point</a:t>
            </a:r>
            <a:br>
              <a:rPr lang="en-US" altLang="en-US" sz="3600" dirty="0"/>
            </a:br>
            <a:endParaRPr lang="en-US" altLang="en-US" sz="3600" dirty="0"/>
          </a:p>
        </p:txBody>
      </p:sp>
      <p:sp>
        <p:nvSpPr>
          <p:cNvPr id="3" name="Content Placeholder 2"/>
          <p:cNvSpPr>
            <a:spLocks noGrp="1"/>
          </p:cNvSpPr>
          <p:nvPr>
            <p:ph idx="1"/>
          </p:nvPr>
        </p:nvSpPr>
        <p:spPr>
          <a:xfrm>
            <a:off x="1981200" y="1417638"/>
            <a:ext cx="8229600" cy="5059362"/>
          </a:xfrm>
        </p:spPr>
        <p:txBody>
          <a:bodyPr/>
          <a:lstStyle/>
          <a:p>
            <a:pPr>
              <a:defRPr/>
            </a:pPr>
            <a:r>
              <a:rPr lang="en-US" sz="2400" dirty="0"/>
              <a:t>Kirk Douglas – </a:t>
            </a:r>
            <a:r>
              <a:rPr lang="en-US" sz="2400" i="1" dirty="0"/>
              <a:t>My stroke of luck</a:t>
            </a:r>
            <a:endParaRPr lang="en-US" sz="2400" dirty="0"/>
          </a:p>
          <a:p>
            <a:pPr>
              <a:defRPr/>
            </a:pPr>
            <a:endParaRPr lang="en-US" sz="2400" dirty="0"/>
          </a:p>
          <a:p>
            <a:pPr>
              <a:defRPr/>
            </a:pPr>
            <a:r>
              <a:rPr lang="en-US" sz="2400" dirty="0"/>
              <a:t>Dr. Jill </a:t>
            </a:r>
            <a:r>
              <a:rPr lang="en-US" sz="2400" dirty="0" err="1"/>
              <a:t>Bolte</a:t>
            </a:r>
            <a:r>
              <a:rPr lang="en-US" sz="2400" dirty="0"/>
              <a:t> Taylor – </a:t>
            </a:r>
            <a:r>
              <a:rPr lang="en-US" sz="2400" i="1" dirty="0"/>
              <a:t>My stroke of insight</a:t>
            </a:r>
            <a:endParaRPr lang="en-US" sz="2400" dirty="0"/>
          </a:p>
          <a:p>
            <a:pPr>
              <a:defRPr/>
            </a:pPr>
            <a:endParaRPr lang="en-US" sz="2400" dirty="0"/>
          </a:p>
          <a:p>
            <a:pPr>
              <a:defRPr/>
            </a:pPr>
            <a:r>
              <a:rPr lang="en-US" sz="2400" dirty="0"/>
              <a:t>Michael J. Fox – </a:t>
            </a:r>
            <a:r>
              <a:rPr lang="en-US" sz="2400" i="1" dirty="0"/>
              <a:t>Lucky Man: A memoir</a:t>
            </a:r>
            <a:endParaRPr lang="en-US" sz="2400" dirty="0"/>
          </a:p>
          <a:p>
            <a:pPr>
              <a:defRPr/>
            </a:pPr>
            <a:endParaRPr lang="en-US" sz="2400" dirty="0"/>
          </a:p>
          <a:p>
            <a:pPr>
              <a:defRPr/>
            </a:pPr>
            <a:r>
              <a:rPr lang="en-US" sz="2400" dirty="0"/>
              <a:t>Art Buchwald – </a:t>
            </a:r>
            <a:r>
              <a:rPr lang="en-US" sz="2400" i="1" dirty="0"/>
              <a:t>Too soon to say goodbye</a:t>
            </a:r>
            <a:endParaRPr lang="en-US" sz="2400" dirty="0"/>
          </a:p>
          <a:p>
            <a:pPr>
              <a:defRPr/>
            </a:pPr>
            <a:endParaRPr lang="en-US" sz="2400" i="1" dirty="0"/>
          </a:p>
          <a:p>
            <a:pPr marL="0" indent="0">
              <a:buNone/>
              <a:defRPr/>
            </a:pPr>
            <a:r>
              <a:rPr lang="en-US" sz="2400" dirty="0"/>
              <a:t>Like Laszlo, these authors have confronted the dark, been comforted by its presence, seen the divine light within, and then shared essential truths and insights into the essence of life itself.</a:t>
            </a:r>
          </a:p>
        </p:txBody>
      </p:sp>
    </p:spTree>
    <p:extLst>
      <p:ext uri="{BB962C8B-B14F-4D97-AF65-F5344CB8AC3E}">
        <p14:creationId xmlns:p14="http://schemas.microsoft.com/office/powerpoint/2010/main" val="1797144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Chuck Bombardier, PhD, Cheryl Vines, MS, Jesse </a:t>
            </a:r>
            <a:r>
              <a:rPr lang="en-US" sz="2400" dirty="0" err="1"/>
              <a:t>Fann</a:t>
            </a:r>
            <a:r>
              <a:rPr lang="en-US" sz="2400" dirty="0"/>
              <a:t>, MD, Casey </a:t>
            </a:r>
            <a:r>
              <a:rPr lang="en-US" sz="2400" dirty="0" err="1"/>
              <a:t>Azuero</a:t>
            </a:r>
            <a:r>
              <a:rPr lang="en-US" sz="2400" dirty="0"/>
              <a:t>, PhD, </a:t>
            </a:r>
            <a:br>
              <a:rPr lang="en-US" sz="2400" dirty="0"/>
            </a:br>
            <a:r>
              <a:rPr lang="en-US" sz="2400" dirty="0"/>
              <a:t>Scott Richards, PhD, Sunil Sabharwal, MD, and Rita Obi, MPH</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36" t="9412" r="18557" b="23805"/>
          <a:stretch/>
        </p:blipFill>
        <p:spPr>
          <a:xfrm>
            <a:off x="838200" y="1828799"/>
            <a:ext cx="10291618" cy="4905984"/>
          </a:xfrm>
        </p:spPr>
      </p:pic>
    </p:spTree>
    <p:extLst>
      <p:ext uri="{BB962C8B-B14F-4D97-AF65-F5344CB8AC3E}">
        <p14:creationId xmlns:p14="http://schemas.microsoft.com/office/powerpoint/2010/main" val="1371377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68F5-207F-4D0C-BEA2-A32DA1294ADE}"/>
              </a:ext>
            </a:extLst>
          </p:cNvPr>
          <p:cNvSpPr>
            <a:spLocks noGrp="1"/>
          </p:cNvSpPr>
          <p:nvPr>
            <p:ph type="title"/>
          </p:nvPr>
        </p:nvSpPr>
        <p:spPr/>
        <p:txBody>
          <a:bodyPr/>
          <a:lstStyle/>
          <a:p>
            <a:r>
              <a:rPr lang="en-US" dirty="0"/>
              <a:t>Notice the title of this article…</a:t>
            </a:r>
          </a:p>
        </p:txBody>
      </p:sp>
      <p:pic>
        <p:nvPicPr>
          <p:cNvPr id="5" name="Content Placeholder 4">
            <a:extLst>
              <a:ext uri="{FF2B5EF4-FFF2-40B4-BE49-F238E27FC236}">
                <a16:creationId xmlns:a16="http://schemas.microsoft.com/office/drawing/2014/main" id="{BCF4837C-731E-4041-A330-F000F50D65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872186" y="1825625"/>
            <a:ext cx="2447627" cy="4351338"/>
          </a:xfrm>
        </p:spPr>
      </p:pic>
    </p:spTree>
    <p:extLst>
      <p:ext uri="{BB962C8B-B14F-4D97-AF65-F5344CB8AC3E}">
        <p14:creationId xmlns:p14="http://schemas.microsoft.com/office/powerpoint/2010/main" val="23002577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E9F7-FDD7-4955-88B3-D43055A3848E}"/>
              </a:ext>
            </a:extLst>
          </p:cNvPr>
          <p:cNvSpPr>
            <a:spLocks noGrp="1"/>
          </p:cNvSpPr>
          <p:nvPr>
            <p:ph type="title"/>
          </p:nvPr>
        </p:nvSpPr>
        <p:spPr/>
        <p:txBody>
          <a:bodyPr/>
          <a:lstStyle/>
          <a:p>
            <a:r>
              <a:rPr lang="en-US" dirty="0"/>
              <a:t>Inspiring hope</a:t>
            </a:r>
          </a:p>
        </p:txBody>
      </p:sp>
      <p:pic>
        <p:nvPicPr>
          <p:cNvPr id="5" name="Content Placeholder 4">
            <a:extLst>
              <a:ext uri="{FF2B5EF4-FFF2-40B4-BE49-F238E27FC236}">
                <a16:creationId xmlns:a16="http://schemas.microsoft.com/office/drawing/2014/main" id="{5AB5AE3E-2923-4830-B907-04D948D1D7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872186" y="1825625"/>
            <a:ext cx="2447627" cy="4351338"/>
          </a:xfrm>
        </p:spPr>
      </p:pic>
    </p:spTree>
    <p:extLst>
      <p:ext uri="{BB962C8B-B14F-4D97-AF65-F5344CB8AC3E}">
        <p14:creationId xmlns:p14="http://schemas.microsoft.com/office/powerpoint/2010/main" val="174791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9603D8D-5ED1-4B7A-9AD7-687D92E7EAA8}"/>
              </a:ext>
            </a:extLst>
          </p:cNvPr>
          <p:cNvSpPr>
            <a:spLocks noGrp="1" noChangeArrowheads="1"/>
          </p:cNvSpPr>
          <p:nvPr>
            <p:ph type="title"/>
          </p:nvPr>
        </p:nvSpPr>
        <p:spPr/>
        <p:txBody>
          <a:bodyPr/>
          <a:lstStyle/>
          <a:p>
            <a:r>
              <a:rPr lang="en-US" altLang="en-US" sz="3600" dirty="0"/>
              <a:t>Managing upsetting feelings about an illness</a:t>
            </a:r>
            <a:r>
              <a:rPr lang="en-US" altLang="en-US" sz="2400" dirty="0"/>
              <a:t> </a:t>
            </a:r>
            <a:endParaRPr lang="en-US" altLang="en-US" sz="3600" dirty="0"/>
          </a:p>
        </p:txBody>
      </p:sp>
      <p:sp>
        <p:nvSpPr>
          <p:cNvPr id="18435" name="Rectangle 3">
            <a:extLst>
              <a:ext uri="{FF2B5EF4-FFF2-40B4-BE49-F238E27FC236}">
                <a16:creationId xmlns:a16="http://schemas.microsoft.com/office/drawing/2014/main" id="{07E81549-E3A1-40A0-81AF-259D7FE802B2}"/>
              </a:ext>
            </a:extLst>
          </p:cNvPr>
          <p:cNvSpPr>
            <a:spLocks noGrp="1" noChangeArrowheads="1"/>
          </p:cNvSpPr>
          <p:nvPr>
            <p:ph idx="1"/>
          </p:nvPr>
        </p:nvSpPr>
        <p:spPr/>
        <p:txBody>
          <a:bodyPr>
            <a:normAutofit lnSpcReduction="10000"/>
          </a:bodyPr>
          <a:lstStyle/>
          <a:p>
            <a:pPr>
              <a:lnSpc>
                <a:spcPct val="90000"/>
              </a:lnSpc>
              <a:buFont typeface="Wingdings" panose="05000000000000000000" pitchFamily="2" charset="2"/>
              <a:buNone/>
            </a:pPr>
            <a:r>
              <a:rPr lang="en-US" altLang="en-US" dirty="0"/>
              <a:t>Patient’s may feel:</a:t>
            </a:r>
          </a:p>
          <a:p>
            <a:pPr>
              <a:lnSpc>
                <a:spcPct val="90000"/>
              </a:lnSpc>
            </a:pPr>
            <a:r>
              <a:rPr lang="en-US" altLang="en-US" dirty="0"/>
              <a:t>Anxious and upset all the time</a:t>
            </a:r>
          </a:p>
          <a:p>
            <a:pPr>
              <a:lnSpc>
                <a:spcPct val="90000"/>
              </a:lnSpc>
            </a:pPr>
            <a:endParaRPr lang="en-US" altLang="en-US" dirty="0"/>
          </a:p>
          <a:p>
            <a:pPr>
              <a:lnSpc>
                <a:spcPct val="90000"/>
              </a:lnSpc>
            </a:pPr>
            <a:r>
              <a:rPr lang="en-US" altLang="en-US" dirty="0"/>
              <a:t>Angry and pessimistic</a:t>
            </a:r>
          </a:p>
          <a:p>
            <a:pPr>
              <a:lnSpc>
                <a:spcPct val="90000"/>
              </a:lnSpc>
            </a:pPr>
            <a:endParaRPr lang="en-US" altLang="en-US" dirty="0"/>
          </a:p>
          <a:p>
            <a:pPr>
              <a:lnSpc>
                <a:spcPct val="90000"/>
              </a:lnSpc>
            </a:pPr>
            <a:r>
              <a:rPr lang="en-US" altLang="en-US" dirty="0"/>
              <a:t>Feelings of worthlessness &amp; powerlessness</a:t>
            </a:r>
          </a:p>
          <a:p>
            <a:pPr>
              <a:lnSpc>
                <a:spcPct val="90000"/>
              </a:lnSpc>
            </a:pPr>
            <a:endParaRPr lang="en-US" altLang="en-US" dirty="0"/>
          </a:p>
          <a:p>
            <a:pPr>
              <a:lnSpc>
                <a:spcPct val="90000"/>
              </a:lnSpc>
            </a:pPr>
            <a:r>
              <a:rPr lang="en-US" altLang="en-US" dirty="0"/>
              <a:t>“We should have died…”	</a:t>
            </a:r>
          </a:p>
          <a:p>
            <a:pPr>
              <a:lnSpc>
                <a:spcPct val="90000"/>
              </a:lnSpc>
              <a:buFont typeface="Wingdings" panose="05000000000000000000" pitchFamily="2" charset="2"/>
              <a:buNone/>
            </a:pPr>
            <a:r>
              <a:rPr lang="en-US" altLang="en-US" dirty="0"/>
              <a:t>		Ralph (age 68) and Pete (age 17) </a:t>
            </a:r>
            <a:endParaRPr lang="en-US" altLang="en-US" sz="1800" dirty="0">
              <a:solidFill>
                <a:srgbClr val="FF0000"/>
              </a:solidFill>
            </a:endParaRPr>
          </a:p>
        </p:txBody>
      </p:sp>
    </p:spTree>
    <p:extLst>
      <p:ext uri="{BB962C8B-B14F-4D97-AF65-F5344CB8AC3E}">
        <p14:creationId xmlns:p14="http://schemas.microsoft.com/office/powerpoint/2010/main" val="3176579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DF11E03-DCA2-4004-BB75-D99D20EDE534}"/>
              </a:ext>
            </a:extLst>
          </p:cNvPr>
          <p:cNvSpPr>
            <a:spLocks noGrp="1" noChangeArrowheads="1"/>
          </p:cNvSpPr>
          <p:nvPr>
            <p:ph type="title"/>
          </p:nvPr>
        </p:nvSpPr>
        <p:spPr/>
        <p:txBody>
          <a:bodyPr/>
          <a:lstStyle/>
          <a:p>
            <a:r>
              <a:rPr lang="en-US" altLang="en-US" sz="4000"/>
              <a:t>Promote hope by</a:t>
            </a:r>
          </a:p>
        </p:txBody>
      </p:sp>
      <p:sp>
        <p:nvSpPr>
          <p:cNvPr id="20483" name="Rectangle 3">
            <a:extLst>
              <a:ext uri="{FF2B5EF4-FFF2-40B4-BE49-F238E27FC236}">
                <a16:creationId xmlns:a16="http://schemas.microsoft.com/office/drawing/2014/main" id="{F3F7857C-5DAA-406C-9CE7-22D8EB44FD21}"/>
              </a:ext>
            </a:extLst>
          </p:cNvPr>
          <p:cNvSpPr>
            <a:spLocks noGrp="1" noChangeArrowheads="1"/>
          </p:cNvSpPr>
          <p:nvPr>
            <p:ph idx="1"/>
          </p:nvPr>
        </p:nvSpPr>
        <p:spPr>
          <a:xfrm>
            <a:off x="1981200" y="1600200"/>
            <a:ext cx="8229600" cy="4800600"/>
          </a:xfrm>
        </p:spPr>
        <p:txBody>
          <a:bodyPr/>
          <a:lstStyle/>
          <a:p>
            <a:r>
              <a:rPr lang="en-US" altLang="en-US" dirty="0"/>
              <a:t>Listen…Then acknowledge…Then say “I can help you manage those feelings.”</a:t>
            </a:r>
          </a:p>
          <a:p>
            <a:endParaRPr lang="en-US" altLang="en-US" dirty="0"/>
          </a:p>
          <a:p>
            <a:r>
              <a:rPr lang="en-US" altLang="en-US" dirty="0"/>
              <a:t>Refer for counseling and therapy</a:t>
            </a:r>
          </a:p>
          <a:p>
            <a:endParaRPr lang="en-US" altLang="en-US" dirty="0"/>
          </a:p>
          <a:p>
            <a:r>
              <a:rPr lang="en-US" altLang="en-US" dirty="0"/>
              <a:t>Implement activity scheduling</a:t>
            </a:r>
          </a:p>
          <a:p>
            <a:pPr>
              <a:buFont typeface="Wingdings" panose="05000000000000000000" pitchFamily="2" charset="2"/>
              <a:buNone/>
            </a:pPr>
            <a:r>
              <a:rPr lang="en-US" altLang="en-US" dirty="0"/>
              <a:t>		Don at the Seattle VA and Joe with ALS</a:t>
            </a:r>
          </a:p>
          <a:p>
            <a:pPr>
              <a:buFont typeface="Wingdings" panose="05000000000000000000" pitchFamily="2" charset="2"/>
              <a:buNone/>
            </a:pPr>
            <a:r>
              <a:rPr lang="en-US" altLang="en-US" dirty="0"/>
              <a:t>		Don &amp; Barb and Jim a new quad</a:t>
            </a:r>
          </a:p>
          <a:p>
            <a:pPr>
              <a:buFont typeface="Wingdings" panose="05000000000000000000" pitchFamily="2" charset="2"/>
              <a:buNone/>
            </a:pPr>
            <a:r>
              <a:rPr lang="en-US" altLang="en-US" dirty="0"/>
              <a:t>		Matt was hard to get up</a:t>
            </a:r>
          </a:p>
        </p:txBody>
      </p:sp>
    </p:spTree>
    <p:extLst>
      <p:ext uri="{BB962C8B-B14F-4D97-AF65-F5344CB8AC3E}">
        <p14:creationId xmlns:p14="http://schemas.microsoft.com/office/powerpoint/2010/main" val="291031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5A1EBD4-C702-497B-8693-842CF47D6172}"/>
              </a:ext>
            </a:extLst>
          </p:cNvPr>
          <p:cNvSpPr>
            <a:spLocks noGrp="1" noChangeArrowheads="1"/>
          </p:cNvSpPr>
          <p:nvPr>
            <p:ph type="title"/>
          </p:nvPr>
        </p:nvSpPr>
        <p:spPr/>
        <p:txBody>
          <a:bodyPr/>
          <a:lstStyle/>
          <a:p>
            <a:r>
              <a:rPr lang="en-US" altLang="en-US" sz="3200" dirty="0"/>
              <a:t>Really involving a patient and their family in their care – let them run the show</a:t>
            </a:r>
          </a:p>
        </p:txBody>
      </p:sp>
      <p:sp>
        <p:nvSpPr>
          <p:cNvPr id="27651" name="Rectangle 3">
            <a:extLst>
              <a:ext uri="{FF2B5EF4-FFF2-40B4-BE49-F238E27FC236}">
                <a16:creationId xmlns:a16="http://schemas.microsoft.com/office/drawing/2014/main" id="{E08EE663-5266-417A-A989-66F1EE9A707D}"/>
              </a:ext>
            </a:extLst>
          </p:cNvPr>
          <p:cNvSpPr>
            <a:spLocks noGrp="1" noChangeArrowheads="1"/>
          </p:cNvSpPr>
          <p:nvPr>
            <p:ph idx="1"/>
          </p:nvPr>
        </p:nvSpPr>
        <p:spPr/>
        <p:txBody>
          <a:bodyPr/>
          <a:lstStyle/>
          <a:p>
            <a:pPr>
              <a:lnSpc>
                <a:spcPct val="80000"/>
              </a:lnSpc>
              <a:buFontTx/>
              <a:buNone/>
            </a:pPr>
            <a:r>
              <a:rPr lang="en-US" altLang="en-US" dirty="0"/>
              <a:t>Positioning – how does this feel?</a:t>
            </a:r>
          </a:p>
          <a:p>
            <a:pPr>
              <a:lnSpc>
                <a:spcPct val="80000"/>
              </a:lnSpc>
              <a:buFontTx/>
              <a:buNone/>
            </a:pPr>
            <a:r>
              <a:rPr lang="en-US" altLang="en-US" dirty="0"/>
              <a:t>Asking, “what’s the plan?”  “What do you want?”</a:t>
            </a:r>
          </a:p>
          <a:p>
            <a:pPr>
              <a:lnSpc>
                <a:spcPct val="80000"/>
              </a:lnSpc>
              <a:buFontTx/>
              <a:buNone/>
            </a:pPr>
            <a:r>
              <a:rPr lang="en-US" altLang="en-US" dirty="0"/>
              <a:t>How do I………..?</a:t>
            </a:r>
          </a:p>
          <a:p>
            <a:pPr>
              <a:lnSpc>
                <a:spcPct val="80000"/>
              </a:lnSpc>
              <a:buFontTx/>
              <a:buNone/>
            </a:pPr>
            <a:r>
              <a:rPr lang="en-US" altLang="en-US" dirty="0"/>
              <a:t>What do you want the schedule to be today?</a:t>
            </a:r>
          </a:p>
          <a:p>
            <a:pPr>
              <a:lnSpc>
                <a:spcPct val="80000"/>
              </a:lnSpc>
              <a:buFontTx/>
              <a:buNone/>
            </a:pPr>
            <a:r>
              <a:rPr lang="en-US" altLang="en-US" dirty="0"/>
              <a:t>What is your timeline?</a:t>
            </a:r>
          </a:p>
          <a:p>
            <a:pPr>
              <a:lnSpc>
                <a:spcPct val="80000"/>
              </a:lnSpc>
              <a:buFontTx/>
              <a:buNone/>
            </a:pPr>
            <a:r>
              <a:rPr lang="en-US" altLang="en-US" dirty="0"/>
              <a:t>What is it going to take to get you…?</a:t>
            </a:r>
          </a:p>
          <a:p>
            <a:pPr>
              <a:lnSpc>
                <a:spcPct val="80000"/>
              </a:lnSpc>
              <a:buFontTx/>
              <a:buNone/>
            </a:pPr>
            <a:endParaRPr lang="en-US" altLang="en-US" dirty="0"/>
          </a:p>
        </p:txBody>
      </p:sp>
    </p:spTree>
    <p:extLst>
      <p:ext uri="{BB962C8B-B14F-4D97-AF65-F5344CB8AC3E}">
        <p14:creationId xmlns:p14="http://schemas.microsoft.com/office/powerpoint/2010/main" val="3216075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B1957-F50F-480C-A696-5EA664F18BB0}"/>
              </a:ext>
            </a:extLst>
          </p:cNvPr>
          <p:cNvSpPr>
            <a:spLocks noGrp="1"/>
          </p:cNvSpPr>
          <p:nvPr>
            <p:ph type="title"/>
          </p:nvPr>
        </p:nvSpPr>
        <p:spPr/>
        <p:txBody>
          <a:bodyPr/>
          <a:lstStyle/>
          <a:p>
            <a:r>
              <a:rPr lang="en-US" dirty="0"/>
              <a:t>We help our patients envision the future by asking….</a:t>
            </a:r>
          </a:p>
        </p:txBody>
      </p:sp>
      <p:sp>
        <p:nvSpPr>
          <p:cNvPr id="3" name="Content Placeholder 2">
            <a:extLst>
              <a:ext uri="{FF2B5EF4-FFF2-40B4-BE49-F238E27FC236}">
                <a16:creationId xmlns:a16="http://schemas.microsoft.com/office/drawing/2014/main" id="{950B8588-49F3-45B9-8AB4-F0977DC5E306}"/>
              </a:ext>
            </a:extLst>
          </p:cNvPr>
          <p:cNvSpPr>
            <a:spLocks noGrp="1"/>
          </p:cNvSpPr>
          <p:nvPr>
            <p:ph idx="1"/>
          </p:nvPr>
        </p:nvSpPr>
        <p:spPr/>
        <p:txBody>
          <a:bodyPr/>
          <a:lstStyle/>
          <a:p>
            <a:r>
              <a:rPr lang="en-US" dirty="0"/>
              <a:t>What are your goals for this week </a:t>
            </a:r>
          </a:p>
          <a:p>
            <a:pPr marL="0" indent="0">
              <a:buNone/>
            </a:pPr>
            <a:endParaRPr lang="en-US" dirty="0"/>
          </a:p>
          <a:p>
            <a:r>
              <a:rPr lang="en-US" dirty="0"/>
              <a:t>Where are you going after you leave here?</a:t>
            </a:r>
          </a:p>
          <a:p>
            <a:endParaRPr lang="en-US" dirty="0"/>
          </a:p>
          <a:p>
            <a:r>
              <a:rPr lang="en-US" dirty="0"/>
              <a:t>What do you need to be able to do to go there?</a:t>
            </a:r>
          </a:p>
        </p:txBody>
      </p:sp>
    </p:spTree>
    <p:extLst>
      <p:ext uri="{BB962C8B-B14F-4D97-AF65-F5344CB8AC3E}">
        <p14:creationId xmlns:p14="http://schemas.microsoft.com/office/powerpoint/2010/main" val="2368687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A711E0C-4A2F-4278-AD1E-9446B7DEC136}"/>
              </a:ext>
            </a:extLst>
          </p:cNvPr>
          <p:cNvSpPr>
            <a:spLocks noGrp="1" noChangeArrowheads="1"/>
          </p:cNvSpPr>
          <p:nvPr>
            <p:ph type="title"/>
          </p:nvPr>
        </p:nvSpPr>
        <p:spPr>
          <a:xfrm>
            <a:off x="838200" y="365125"/>
            <a:ext cx="10515600" cy="821649"/>
          </a:xfrm>
        </p:spPr>
        <p:txBody>
          <a:bodyPr/>
          <a:lstStyle/>
          <a:p>
            <a:r>
              <a:rPr lang="en-US" altLang="en-US" sz="3200" dirty="0"/>
              <a:t>Inspiring Hope - Believing in a miracle</a:t>
            </a:r>
          </a:p>
        </p:txBody>
      </p:sp>
      <p:sp>
        <p:nvSpPr>
          <p:cNvPr id="46083" name="Rectangle 3">
            <a:extLst>
              <a:ext uri="{FF2B5EF4-FFF2-40B4-BE49-F238E27FC236}">
                <a16:creationId xmlns:a16="http://schemas.microsoft.com/office/drawing/2014/main" id="{2173E17D-AE76-4142-A2C5-BBB4BBC97D11}"/>
              </a:ext>
            </a:extLst>
          </p:cNvPr>
          <p:cNvSpPr>
            <a:spLocks noGrp="1" noChangeArrowheads="1"/>
          </p:cNvSpPr>
          <p:nvPr>
            <p:ph idx="1"/>
          </p:nvPr>
        </p:nvSpPr>
        <p:spPr>
          <a:xfrm>
            <a:off x="2057400" y="1186774"/>
            <a:ext cx="8229600" cy="5290226"/>
          </a:xfrm>
        </p:spPr>
        <p:txBody>
          <a:bodyPr>
            <a:noAutofit/>
          </a:bodyPr>
          <a:lstStyle/>
          <a:p>
            <a:pPr>
              <a:lnSpc>
                <a:spcPct val="90000"/>
              </a:lnSpc>
              <a:buFontTx/>
              <a:buNone/>
            </a:pPr>
            <a:r>
              <a:rPr lang="en-US" altLang="en-US" dirty="0"/>
              <a:t>Michael (15) - Wednesday – Bike vs truck collision </a:t>
            </a:r>
          </a:p>
          <a:p>
            <a:pPr>
              <a:lnSpc>
                <a:spcPct val="90000"/>
              </a:lnSpc>
              <a:buFontTx/>
              <a:buNone/>
            </a:pPr>
            <a:r>
              <a:rPr lang="en-US" altLang="en-US" dirty="0"/>
              <a:t>	Severe TBI – after surgery – </a:t>
            </a:r>
            <a:r>
              <a:rPr lang="en-US" altLang="en-US" dirty="0" err="1"/>
              <a:t>adm</a:t>
            </a:r>
            <a:r>
              <a:rPr lang="en-US" altLang="en-US" dirty="0"/>
              <a:t> to </a:t>
            </a:r>
            <a:r>
              <a:rPr lang="en-US" altLang="en-US" dirty="0" err="1"/>
              <a:t>Peds</a:t>
            </a:r>
            <a:r>
              <a:rPr lang="en-US" altLang="en-US" dirty="0"/>
              <a:t> ICU</a:t>
            </a:r>
          </a:p>
          <a:p>
            <a:pPr>
              <a:lnSpc>
                <a:spcPct val="90000"/>
              </a:lnSpc>
              <a:buFontTx/>
              <a:buNone/>
            </a:pPr>
            <a:r>
              <a:rPr lang="en-US" altLang="en-US" dirty="0"/>
              <a:t>	On vent, ICP, Mannitol, </a:t>
            </a:r>
            <a:r>
              <a:rPr lang="en-US" altLang="en-US" dirty="0" err="1"/>
              <a:t>Pentobarb</a:t>
            </a:r>
            <a:r>
              <a:rPr lang="en-US" altLang="en-US" dirty="0"/>
              <a:t> coma</a:t>
            </a:r>
          </a:p>
          <a:p>
            <a:pPr>
              <a:lnSpc>
                <a:spcPct val="90000"/>
              </a:lnSpc>
              <a:buFontTx/>
              <a:buNone/>
            </a:pPr>
            <a:endParaRPr lang="en-US" altLang="en-US" dirty="0"/>
          </a:p>
          <a:p>
            <a:pPr>
              <a:lnSpc>
                <a:spcPct val="90000"/>
              </a:lnSpc>
              <a:buFontTx/>
              <a:buNone/>
            </a:pPr>
            <a:r>
              <a:rPr lang="en-US" altLang="en-US" dirty="0"/>
              <a:t>Sherry called me – what else can I do?</a:t>
            </a:r>
          </a:p>
          <a:p>
            <a:pPr>
              <a:lnSpc>
                <a:spcPct val="90000"/>
              </a:lnSpc>
              <a:buFontTx/>
              <a:buNone/>
            </a:pPr>
            <a:r>
              <a:rPr lang="en-US" altLang="en-US" dirty="0"/>
              <a:t>	The doctor, the family, Sherry &amp; Pam</a:t>
            </a:r>
          </a:p>
          <a:p>
            <a:pPr>
              <a:lnSpc>
                <a:spcPct val="90000"/>
              </a:lnSpc>
              <a:buFontTx/>
              <a:buNone/>
            </a:pPr>
            <a:r>
              <a:rPr lang="en-US" altLang="en-US" dirty="0"/>
              <a:t>	On Friday		By the next Wednesday</a:t>
            </a:r>
          </a:p>
          <a:p>
            <a:pPr>
              <a:lnSpc>
                <a:spcPct val="90000"/>
              </a:lnSpc>
              <a:buFontTx/>
              <a:buNone/>
            </a:pPr>
            <a:r>
              <a:rPr lang="en-US" altLang="en-US" dirty="0"/>
              <a:t>	Speech consult</a:t>
            </a:r>
          </a:p>
          <a:p>
            <a:pPr>
              <a:lnSpc>
                <a:spcPct val="90000"/>
              </a:lnSpc>
              <a:buFontTx/>
              <a:buNone/>
            </a:pPr>
            <a:r>
              <a:rPr lang="en-US" altLang="en-US" dirty="0"/>
              <a:t>Don went to see the family…</a:t>
            </a:r>
          </a:p>
          <a:p>
            <a:pPr>
              <a:lnSpc>
                <a:spcPct val="90000"/>
              </a:lnSpc>
              <a:buFontTx/>
              <a:buNone/>
            </a:pPr>
            <a:r>
              <a:rPr lang="en-US" altLang="en-US" dirty="0"/>
              <a:t>And so now, if a family tells me…</a:t>
            </a:r>
          </a:p>
        </p:txBody>
      </p:sp>
    </p:spTree>
    <p:extLst>
      <p:ext uri="{BB962C8B-B14F-4D97-AF65-F5344CB8AC3E}">
        <p14:creationId xmlns:p14="http://schemas.microsoft.com/office/powerpoint/2010/main" val="2252715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2CB1192-CF27-4555-951E-D169626383D1}"/>
              </a:ext>
            </a:extLst>
          </p:cNvPr>
          <p:cNvSpPr>
            <a:spLocks noGrp="1"/>
          </p:cNvSpPr>
          <p:nvPr>
            <p:ph type="title"/>
          </p:nvPr>
        </p:nvSpPr>
        <p:spPr/>
        <p:txBody>
          <a:bodyPr/>
          <a:lstStyle/>
          <a:p>
            <a:pPr eaLnBrk="1" hangingPunct="1"/>
            <a:r>
              <a:rPr lang="en-US" altLang="en-US" sz="4000"/>
              <a:t>Sometimes a non-traditional approach</a:t>
            </a:r>
          </a:p>
        </p:txBody>
      </p:sp>
      <p:sp>
        <p:nvSpPr>
          <p:cNvPr id="3" name="Content Placeholder 2">
            <a:extLst>
              <a:ext uri="{FF2B5EF4-FFF2-40B4-BE49-F238E27FC236}">
                <a16:creationId xmlns:a16="http://schemas.microsoft.com/office/drawing/2014/main" id="{905638A5-3810-48D0-A4EE-2D4EE7C670D2}"/>
              </a:ext>
            </a:extLst>
          </p:cNvPr>
          <p:cNvSpPr>
            <a:spLocks noGrp="1"/>
          </p:cNvSpPr>
          <p:nvPr>
            <p:ph idx="1"/>
          </p:nvPr>
        </p:nvSpPr>
        <p:spPr>
          <a:xfrm>
            <a:off x="1071154" y="1371601"/>
            <a:ext cx="9744892" cy="4898570"/>
          </a:xfrm>
        </p:spPr>
        <p:txBody>
          <a:bodyPr>
            <a:normAutofit fontScale="85000" lnSpcReduction="20000"/>
          </a:bodyPr>
          <a:lstStyle/>
          <a:p>
            <a:pPr eaLnBrk="1" hangingPunct="1">
              <a:buFont typeface="Arial" charset="0"/>
              <a:buChar char="•"/>
              <a:defRPr/>
            </a:pPr>
            <a:r>
              <a:rPr lang="en-US" sz="3000" dirty="0"/>
              <a:t>Casey was a 30-year-old C5-6 Quadriplegic</a:t>
            </a:r>
          </a:p>
          <a:p>
            <a:pPr marL="0" indent="0">
              <a:buNone/>
              <a:defRPr/>
            </a:pPr>
            <a:r>
              <a:rPr lang="en-US" sz="3000" dirty="0"/>
              <a:t>	STILL in ICU – High anxiety</a:t>
            </a:r>
          </a:p>
          <a:p>
            <a:pPr marL="0" indent="0">
              <a:buNone/>
              <a:defRPr/>
            </a:pPr>
            <a:r>
              <a:rPr lang="en-US" sz="3000" dirty="0"/>
              <a:t>	“Fighting the ventilator” – “clicking”</a:t>
            </a:r>
          </a:p>
          <a:p>
            <a:pPr marL="0" indent="0">
              <a:buNone/>
              <a:defRPr/>
            </a:pPr>
            <a:r>
              <a:rPr lang="en-US" sz="3000" dirty="0"/>
              <a:t>	Cindy was the only nurse – during weaning</a:t>
            </a:r>
          </a:p>
          <a:p>
            <a:pPr marL="0" indent="0">
              <a:buNone/>
              <a:defRPr/>
            </a:pPr>
            <a:r>
              <a:rPr lang="en-US" sz="3000" dirty="0"/>
              <a:t>	Don was the Clinical Nurse Specialist, we tried…</a:t>
            </a:r>
          </a:p>
          <a:p>
            <a:pPr eaLnBrk="1" hangingPunct="1">
              <a:buFont typeface="Arial" charset="0"/>
              <a:buChar char="•"/>
              <a:defRPr/>
            </a:pPr>
            <a:endParaRPr lang="en-US" sz="3000" dirty="0"/>
          </a:p>
          <a:p>
            <a:pPr eaLnBrk="1" hangingPunct="1">
              <a:buFont typeface="Arial" charset="0"/>
              <a:buChar char="•"/>
              <a:defRPr/>
            </a:pPr>
            <a:r>
              <a:rPr lang="en-US" sz="3000" dirty="0"/>
              <a:t>A colleague tells the story of her father…</a:t>
            </a:r>
          </a:p>
          <a:p>
            <a:pPr marL="0" indent="0">
              <a:buNone/>
              <a:defRPr/>
            </a:pPr>
            <a:r>
              <a:rPr lang="en-US" sz="3000" dirty="0"/>
              <a:t>	Racist – sexist – But as life would have it</a:t>
            </a:r>
          </a:p>
          <a:p>
            <a:pPr marL="0" indent="0">
              <a:buNone/>
              <a:defRPr/>
            </a:pPr>
            <a:r>
              <a:rPr lang="en-US" sz="3000" dirty="0"/>
              <a:t>	After a minor illness he decided – no amount</a:t>
            </a:r>
          </a:p>
          <a:p>
            <a:pPr marL="0" indent="0">
              <a:buNone/>
              <a:defRPr/>
            </a:pPr>
            <a:r>
              <a:rPr lang="en-US" sz="3000" dirty="0"/>
              <a:t>	His wife called the doctor</a:t>
            </a:r>
          </a:p>
          <a:p>
            <a:pPr marL="0" indent="0">
              <a:buNone/>
              <a:defRPr/>
            </a:pPr>
            <a:endParaRPr lang="en-US" sz="3000" dirty="0"/>
          </a:p>
          <a:p>
            <a:pPr>
              <a:defRPr/>
            </a:pPr>
            <a:r>
              <a:rPr lang="en-US" sz="3000" dirty="0"/>
              <a:t>Sometimes, when all else fails…  “Caring” (and love) tells us….</a:t>
            </a:r>
          </a:p>
        </p:txBody>
      </p:sp>
    </p:spTree>
    <p:extLst>
      <p:ext uri="{BB962C8B-B14F-4D97-AF65-F5344CB8AC3E}">
        <p14:creationId xmlns:p14="http://schemas.microsoft.com/office/powerpoint/2010/main" val="340342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58C92EB-F9A9-4EFE-8F65-46CFFD90B02A}"/>
              </a:ext>
            </a:extLst>
          </p:cNvPr>
          <p:cNvSpPr>
            <a:spLocks noGrp="1" noChangeArrowheads="1"/>
          </p:cNvSpPr>
          <p:nvPr>
            <p:ph type="title"/>
          </p:nvPr>
        </p:nvSpPr>
        <p:spPr/>
        <p:txBody>
          <a:bodyPr/>
          <a:lstStyle/>
          <a:p>
            <a:r>
              <a:rPr lang="en-US" altLang="en-US" sz="4000"/>
              <a:t>Therapeutic Use of Humor</a:t>
            </a:r>
          </a:p>
        </p:txBody>
      </p:sp>
      <p:sp>
        <p:nvSpPr>
          <p:cNvPr id="53251" name="Rectangle 3">
            <a:extLst>
              <a:ext uri="{FF2B5EF4-FFF2-40B4-BE49-F238E27FC236}">
                <a16:creationId xmlns:a16="http://schemas.microsoft.com/office/drawing/2014/main" id="{42DDC5DE-681C-4663-BB0A-A77BE2C83286}"/>
              </a:ext>
            </a:extLst>
          </p:cNvPr>
          <p:cNvSpPr>
            <a:spLocks noGrp="1" noChangeArrowheads="1"/>
          </p:cNvSpPr>
          <p:nvPr>
            <p:ph idx="1"/>
          </p:nvPr>
        </p:nvSpPr>
        <p:spPr/>
        <p:txBody>
          <a:bodyPr>
            <a:normAutofit lnSpcReduction="10000"/>
          </a:bodyPr>
          <a:lstStyle/>
          <a:p>
            <a:r>
              <a:rPr lang="en-US" altLang="en-US" dirty="0"/>
              <a:t>I hope each of you laughs out loud every day.</a:t>
            </a:r>
          </a:p>
          <a:p>
            <a:endParaRPr lang="en-US" altLang="en-US" dirty="0"/>
          </a:p>
          <a:p>
            <a:r>
              <a:rPr lang="en-US" altLang="en-US" dirty="0"/>
              <a:t>A closing speaker at a conference asked many years ago:</a:t>
            </a:r>
          </a:p>
          <a:p>
            <a:pPr>
              <a:buFont typeface="Wingdings" panose="05000000000000000000" pitchFamily="2" charset="2"/>
              <a:buNone/>
            </a:pPr>
            <a:r>
              <a:rPr lang="en-US" altLang="en-US" dirty="0"/>
              <a:t>		Is it fun where you work?</a:t>
            </a:r>
          </a:p>
          <a:p>
            <a:pPr>
              <a:buFont typeface="Wingdings" panose="05000000000000000000" pitchFamily="2" charset="2"/>
              <a:buNone/>
            </a:pPr>
            <a:r>
              <a:rPr lang="en-US" altLang="en-US" dirty="0"/>
              <a:t>		Do other staff like working with you?</a:t>
            </a:r>
          </a:p>
          <a:p>
            <a:pPr>
              <a:buFont typeface="Wingdings" panose="05000000000000000000" pitchFamily="2" charset="2"/>
              <a:buNone/>
            </a:pPr>
            <a:r>
              <a:rPr lang="en-US" altLang="en-US" dirty="0"/>
              <a:t>		When you leave your patients are they smiling?</a:t>
            </a:r>
          </a:p>
          <a:p>
            <a:pPr>
              <a:buFont typeface="Wingdings" panose="05000000000000000000" pitchFamily="2" charset="2"/>
              <a:buNone/>
            </a:pPr>
            <a:r>
              <a:rPr lang="en-US" altLang="en-US" dirty="0"/>
              <a:t>	If not…</a:t>
            </a:r>
          </a:p>
          <a:p>
            <a:pPr>
              <a:buFont typeface="Wingdings" panose="05000000000000000000" pitchFamily="2" charset="2"/>
              <a:buNone/>
            </a:pPr>
            <a:endParaRPr lang="en-US" altLang="en-US" dirty="0"/>
          </a:p>
          <a:p>
            <a:r>
              <a:rPr lang="en-US" altLang="en-US" dirty="0"/>
              <a:t>I learned to incorporate humor into my care early as a nurse…</a:t>
            </a:r>
          </a:p>
        </p:txBody>
      </p:sp>
    </p:spTree>
    <p:extLst>
      <p:ext uri="{BB962C8B-B14F-4D97-AF65-F5344CB8AC3E}">
        <p14:creationId xmlns:p14="http://schemas.microsoft.com/office/powerpoint/2010/main" val="4036573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1F49F-7AB2-432B-A4C8-A1EA1DB656E6}"/>
              </a:ext>
            </a:extLst>
          </p:cNvPr>
          <p:cNvPicPr>
            <a:picLocks noChangeAspect="1"/>
          </p:cNvPicPr>
          <p:nvPr/>
        </p:nvPicPr>
        <p:blipFill rotWithShape="1">
          <a:blip r:embed="rId2">
            <a:extLst>
              <a:ext uri="{28A0092B-C50C-407E-A947-70E740481C1C}">
                <a14:useLocalDpi xmlns:a14="http://schemas.microsoft.com/office/drawing/2010/main" val="0"/>
              </a:ext>
            </a:extLst>
          </a:blip>
          <a:srcRect l="29893" t="3611" r="34133" b="64408"/>
          <a:stretch/>
        </p:blipFill>
        <p:spPr>
          <a:xfrm>
            <a:off x="4823461" y="1314449"/>
            <a:ext cx="3443724" cy="4436481"/>
          </a:xfrm>
          <a:prstGeom prst="rect">
            <a:avLst/>
          </a:prstGeom>
        </p:spPr>
      </p:pic>
    </p:spTree>
    <p:extLst>
      <p:ext uri="{BB962C8B-B14F-4D97-AF65-F5344CB8AC3E}">
        <p14:creationId xmlns:p14="http://schemas.microsoft.com/office/powerpoint/2010/main" val="242944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this (or any) guideline</a:t>
            </a:r>
          </a:p>
        </p:txBody>
      </p:sp>
      <p:sp>
        <p:nvSpPr>
          <p:cNvPr id="3" name="Content Placeholder 2"/>
          <p:cNvSpPr>
            <a:spLocks noGrp="1"/>
          </p:cNvSpPr>
          <p:nvPr>
            <p:ph idx="1"/>
          </p:nvPr>
        </p:nvSpPr>
        <p:spPr/>
        <p:txBody>
          <a:bodyPr/>
          <a:lstStyle/>
          <a:p>
            <a:r>
              <a:rPr lang="en-US" dirty="0"/>
              <a:t>127 studies were reviewed and rated</a:t>
            </a:r>
          </a:p>
          <a:p>
            <a:endParaRPr lang="en-US" dirty="0"/>
          </a:p>
          <a:p>
            <a:r>
              <a:rPr lang="en-US" dirty="0"/>
              <a:t>497 sources are cited in the guideline</a:t>
            </a:r>
          </a:p>
          <a:p>
            <a:endParaRPr lang="en-US" dirty="0"/>
          </a:p>
          <a:p>
            <a:r>
              <a:rPr lang="en-US" dirty="0"/>
              <a:t>27 Expert reviewers ensured accuracy</a:t>
            </a:r>
          </a:p>
          <a:p>
            <a:endParaRPr lang="en-US" dirty="0"/>
          </a:p>
          <a:p>
            <a:r>
              <a:rPr lang="en-US" dirty="0"/>
              <a:t>We started working together in 2016 – guideline was published 2020</a:t>
            </a:r>
          </a:p>
        </p:txBody>
      </p:sp>
    </p:spTree>
    <p:extLst>
      <p:ext uri="{BB962C8B-B14F-4D97-AF65-F5344CB8AC3E}">
        <p14:creationId xmlns:p14="http://schemas.microsoft.com/office/powerpoint/2010/main" val="3014524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BDCB238-DA64-4480-A251-23758FF6D6E6}"/>
              </a:ext>
            </a:extLst>
          </p:cNvPr>
          <p:cNvSpPr>
            <a:spLocks noGrp="1" noChangeArrowheads="1"/>
          </p:cNvSpPr>
          <p:nvPr>
            <p:ph type="title"/>
          </p:nvPr>
        </p:nvSpPr>
        <p:spPr/>
        <p:txBody>
          <a:bodyPr/>
          <a:lstStyle/>
          <a:p>
            <a:r>
              <a:rPr lang="en-US" altLang="en-US"/>
              <a:t>Lessons about humor from:</a:t>
            </a:r>
          </a:p>
        </p:txBody>
      </p:sp>
      <p:sp>
        <p:nvSpPr>
          <p:cNvPr id="44035" name="Rectangle 3">
            <a:extLst>
              <a:ext uri="{FF2B5EF4-FFF2-40B4-BE49-F238E27FC236}">
                <a16:creationId xmlns:a16="http://schemas.microsoft.com/office/drawing/2014/main" id="{4CD93F38-76D1-4500-AC1E-8CC3F57CB033}"/>
              </a:ext>
            </a:extLst>
          </p:cNvPr>
          <p:cNvSpPr>
            <a:spLocks noGrp="1" noChangeArrowheads="1"/>
          </p:cNvSpPr>
          <p:nvPr>
            <p:ph idx="1"/>
          </p:nvPr>
        </p:nvSpPr>
        <p:spPr/>
        <p:txBody>
          <a:bodyPr>
            <a:normAutofit/>
          </a:bodyPr>
          <a:lstStyle/>
          <a:p>
            <a:pPr>
              <a:lnSpc>
                <a:spcPct val="90000"/>
              </a:lnSpc>
              <a:buFont typeface="Arial" charset="0"/>
              <a:buChar char="•"/>
              <a:defRPr/>
            </a:pPr>
            <a:r>
              <a:rPr lang="en-US" dirty="0"/>
              <a:t>Jan Karon’s </a:t>
            </a:r>
            <a:r>
              <a:rPr lang="en-US" i="1" dirty="0" err="1"/>
              <a:t>Midford</a:t>
            </a:r>
            <a:r>
              <a:rPr lang="en-US" i="1" dirty="0"/>
              <a:t> </a:t>
            </a:r>
            <a:r>
              <a:rPr lang="en-US" dirty="0"/>
              <a:t>series</a:t>
            </a:r>
          </a:p>
          <a:p>
            <a:pPr>
              <a:lnSpc>
                <a:spcPct val="90000"/>
              </a:lnSpc>
              <a:buFont typeface="Arial" charset="0"/>
              <a:buChar char="•"/>
              <a:defRPr/>
            </a:pPr>
            <a:endParaRPr lang="en-US" i="1" dirty="0"/>
          </a:p>
          <a:p>
            <a:pPr>
              <a:lnSpc>
                <a:spcPct val="90000"/>
              </a:lnSpc>
              <a:buFont typeface="Arial" charset="0"/>
              <a:buChar char="•"/>
              <a:defRPr/>
            </a:pPr>
            <a:r>
              <a:rPr lang="en-US" dirty="0"/>
              <a:t>I listen to the books when driving (On “Audible”)</a:t>
            </a:r>
          </a:p>
          <a:p>
            <a:pPr>
              <a:lnSpc>
                <a:spcPct val="90000"/>
              </a:lnSpc>
              <a:buFont typeface="Arial" charset="0"/>
              <a:buChar char="•"/>
              <a:defRPr/>
            </a:pPr>
            <a:endParaRPr lang="en-US" dirty="0"/>
          </a:p>
          <a:p>
            <a:pPr>
              <a:lnSpc>
                <a:spcPct val="90000"/>
              </a:lnSpc>
              <a:buFont typeface="Arial" charset="0"/>
              <a:buChar char="•"/>
              <a:defRPr/>
            </a:pPr>
            <a:r>
              <a:rPr lang="en-US" dirty="0"/>
              <a:t>In the first book we meet “Uncle Billy.”</a:t>
            </a:r>
          </a:p>
          <a:p>
            <a:pPr>
              <a:lnSpc>
                <a:spcPct val="90000"/>
              </a:lnSpc>
              <a:buFont typeface="Arial" charset="0"/>
              <a:buChar char="•"/>
              <a:defRPr/>
            </a:pPr>
            <a:endParaRPr lang="en-US" dirty="0"/>
          </a:p>
          <a:p>
            <a:pPr>
              <a:lnSpc>
                <a:spcPct val="90000"/>
              </a:lnSpc>
              <a:buFont typeface="Arial" charset="0"/>
              <a:buChar char="•"/>
              <a:defRPr/>
            </a:pPr>
            <a:r>
              <a:rPr lang="en-US" dirty="0"/>
              <a:t>Uncle Billy always has a joke to tell</a:t>
            </a:r>
          </a:p>
        </p:txBody>
      </p:sp>
    </p:spTree>
    <p:extLst>
      <p:ext uri="{BB962C8B-B14F-4D97-AF65-F5344CB8AC3E}">
        <p14:creationId xmlns:p14="http://schemas.microsoft.com/office/powerpoint/2010/main" val="969004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BC41F1-2D15-424F-92EF-91F0A4432E0A}"/>
              </a:ext>
            </a:extLst>
          </p:cNvPr>
          <p:cNvSpPr>
            <a:spLocks noGrp="1" noChangeArrowheads="1"/>
          </p:cNvSpPr>
          <p:nvPr>
            <p:ph type="title"/>
          </p:nvPr>
        </p:nvSpPr>
        <p:spPr/>
        <p:txBody>
          <a:bodyPr/>
          <a:lstStyle/>
          <a:p>
            <a:r>
              <a:rPr lang="en-US" altLang="en-US" sz="3600" dirty="0"/>
              <a:t>Lessons for healthcare providers from Uncle Billy</a:t>
            </a:r>
          </a:p>
        </p:txBody>
      </p:sp>
      <p:sp>
        <p:nvSpPr>
          <p:cNvPr id="55299" name="Rectangle 3">
            <a:extLst>
              <a:ext uri="{FF2B5EF4-FFF2-40B4-BE49-F238E27FC236}">
                <a16:creationId xmlns:a16="http://schemas.microsoft.com/office/drawing/2014/main" id="{66146B82-9C4B-43A1-8DBA-875CA76A9C9C}"/>
              </a:ext>
            </a:extLst>
          </p:cNvPr>
          <p:cNvSpPr>
            <a:spLocks noGrp="1" noChangeArrowheads="1"/>
          </p:cNvSpPr>
          <p:nvPr>
            <p:ph idx="1"/>
          </p:nvPr>
        </p:nvSpPr>
        <p:spPr>
          <a:xfrm>
            <a:off x="2209800" y="1676401"/>
            <a:ext cx="7772400" cy="4119563"/>
          </a:xfrm>
        </p:spPr>
        <p:txBody>
          <a:bodyPr>
            <a:normAutofit lnSpcReduction="10000"/>
          </a:bodyPr>
          <a:lstStyle/>
          <a:p>
            <a:pPr>
              <a:lnSpc>
                <a:spcPct val="90000"/>
              </a:lnSpc>
            </a:pPr>
            <a:r>
              <a:rPr lang="en-US" altLang="en-US" dirty="0"/>
              <a:t>Uncle Billy worked and worked at his jokes</a:t>
            </a:r>
          </a:p>
          <a:p>
            <a:pPr>
              <a:lnSpc>
                <a:spcPct val="90000"/>
              </a:lnSpc>
            </a:pPr>
            <a:r>
              <a:rPr lang="en-US" altLang="en-US" dirty="0"/>
              <a:t>He inspired others to find joy in their lives</a:t>
            </a:r>
          </a:p>
          <a:p>
            <a:pPr>
              <a:lnSpc>
                <a:spcPct val="90000"/>
              </a:lnSpc>
            </a:pPr>
            <a:endParaRPr lang="en-US" altLang="en-US" dirty="0"/>
          </a:p>
          <a:p>
            <a:pPr>
              <a:lnSpc>
                <a:spcPct val="90000"/>
              </a:lnSpc>
            </a:pPr>
            <a:r>
              <a:rPr lang="en-US" altLang="en-US" dirty="0"/>
              <a:t>Uncle Billy was married to and in love with Miss Rose Watson, a schizophrenic</a:t>
            </a:r>
          </a:p>
          <a:p>
            <a:pPr>
              <a:lnSpc>
                <a:spcPct val="90000"/>
              </a:lnSpc>
            </a:pPr>
            <a:endParaRPr lang="en-US" altLang="en-US" dirty="0"/>
          </a:p>
          <a:p>
            <a:pPr>
              <a:lnSpc>
                <a:spcPct val="90000"/>
              </a:lnSpc>
            </a:pPr>
            <a:r>
              <a:rPr lang="en-US" altLang="en-US" dirty="0"/>
              <a:t>His legacy was his love and his jokes</a:t>
            </a:r>
          </a:p>
          <a:p>
            <a:pPr>
              <a:lnSpc>
                <a:spcPct val="90000"/>
              </a:lnSpc>
            </a:pPr>
            <a:r>
              <a:rPr lang="en-US" altLang="en-US" dirty="0"/>
              <a:t>In the last book, Uncle Billy dies</a:t>
            </a:r>
          </a:p>
          <a:p>
            <a:pPr>
              <a:lnSpc>
                <a:spcPct val="90000"/>
              </a:lnSpc>
              <a:buFont typeface="Wingdings" panose="05000000000000000000" pitchFamily="2" charset="2"/>
              <a:buNone/>
            </a:pPr>
            <a:r>
              <a:rPr lang="en-US" altLang="en-US" dirty="0"/>
              <a:t>		At the graveside the minister reflected</a:t>
            </a:r>
          </a:p>
        </p:txBody>
      </p:sp>
    </p:spTree>
    <p:extLst>
      <p:ext uri="{BB962C8B-B14F-4D97-AF65-F5344CB8AC3E}">
        <p14:creationId xmlns:p14="http://schemas.microsoft.com/office/powerpoint/2010/main" val="37062835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17FA6AC-BF5B-45D1-9B92-50C89F4042B5}"/>
              </a:ext>
            </a:extLst>
          </p:cNvPr>
          <p:cNvSpPr>
            <a:spLocks noGrp="1" noChangeArrowheads="1"/>
          </p:cNvSpPr>
          <p:nvPr>
            <p:ph type="title"/>
          </p:nvPr>
        </p:nvSpPr>
        <p:spPr>
          <a:xfrm>
            <a:off x="1981200" y="277813"/>
            <a:ext cx="8229600" cy="836612"/>
          </a:xfrm>
        </p:spPr>
        <p:txBody>
          <a:bodyPr/>
          <a:lstStyle/>
          <a:p>
            <a:r>
              <a:rPr lang="en-US" altLang="en-US"/>
              <a:t>Uncle Billy</a:t>
            </a:r>
          </a:p>
        </p:txBody>
      </p:sp>
      <p:sp>
        <p:nvSpPr>
          <p:cNvPr id="56323" name="Rectangle 3">
            <a:extLst>
              <a:ext uri="{FF2B5EF4-FFF2-40B4-BE49-F238E27FC236}">
                <a16:creationId xmlns:a16="http://schemas.microsoft.com/office/drawing/2014/main" id="{C1192349-4B05-4857-A7D0-12D704321999}"/>
              </a:ext>
            </a:extLst>
          </p:cNvPr>
          <p:cNvSpPr>
            <a:spLocks noGrp="1" noChangeArrowheads="1"/>
          </p:cNvSpPr>
          <p:nvPr>
            <p:ph idx="1"/>
          </p:nvPr>
        </p:nvSpPr>
        <p:spPr>
          <a:xfrm>
            <a:off x="940525" y="1295400"/>
            <a:ext cx="10084525" cy="4876800"/>
          </a:xfrm>
        </p:spPr>
        <p:txBody>
          <a:bodyPr/>
          <a:lstStyle/>
          <a:p>
            <a:pPr>
              <a:lnSpc>
                <a:spcPct val="80000"/>
              </a:lnSpc>
              <a:buFont typeface="Wingdings" panose="05000000000000000000" pitchFamily="2" charset="2"/>
              <a:buNone/>
            </a:pPr>
            <a:r>
              <a:rPr lang="en-US" altLang="en-US" dirty="0"/>
              <a:t>“Uncle Billy spent his life modeling a better way to live, a healthier way, really, by inviting us to share in a continual feast of laughter.</a:t>
            </a:r>
          </a:p>
          <a:p>
            <a:pPr>
              <a:lnSpc>
                <a:spcPct val="80000"/>
              </a:lnSpc>
              <a:buFont typeface="Wingdings" panose="05000000000000000000" pitchFamily="2" charset="2"/>
              <a:buNone/>
            </a:pPr>
            <a:endParaRPr lang="en-US" altLang="en-US" dirty="0"/>
          </a:p>
          <a:p>
            <a:pPr>
              <a:lnSpc>
                <a:spcPct val="80000"/>
              </a:lnSpc>
              <a:buFont typeface="Wingdings" panose="05000000000000000000" pitchFamily="2" charset="2"/>
              <a:buNone/>
            </a:pPr>
            <a:r>
              <a:rPr lang="en-US" altLang="en-US" dirty="0"/>
              <a:t>When the tide seemed to turn against loving, he loved anyway.  And when circumstances sought to prevail against laughter, he laughed anyway.</a:t>
            </a:r>
          </a:p>
          <a:p>
            <a:pPr>
              <a:lnSpc>
                <a:spcPct val="80000"/>
              </a:lnSpc>
              <a:buFont typeface="Wingdings" panose="05000000000000000000" pitchFamily="2" charset="2"/>
              <a:buNone/>
            </a:pPr>
            <a:endParaRPr lang="en-US" altLang="en-US" dirty="0"/>
          </a:p>
          <a:p>
            <a:pPr>
              <a:lnSpc>
                <a:spcPct val="80000"/>
              </a:lnSpc>
              <a:buFont typeface="Wingdings" panose="05000000000000000000" pitchFamily="2" charset="2"/>
              <a:buNone/>
            </a:pPr>
            <a:r>
              <a:rPr lang="en-US" altLang="en-US" dirty="0"/>
              <a:t>Uncle Billy loved us with his jokes.  And oh, how he relished making us laugh, prayed to make us laugh.  And we did.”</a:t>
            </a:r>
          </a:p>
          <a:p>
            <a:pPr>
              <a:lnSpc>
                <a:spcPct val="80000"/>
              </a:lnSpc>
              <a:buFont typeface="Wingdings" panose="05000000000000000000" pitchFamily="2" charset="2"/>
              <a:buNone/>
            </a:pPr>
            <a:r>
              <a:rPr lang="en-US" altLang="en-US" sz="2000" dirty="0"/>
              <a:t>		Jan Karon (2005) </a:t>
            </a:r>
            <a:r>
              <a:rPr lang="en-US" altLang="en-US" sz="2000" i="1" dirty="0"/>
              <a:t>A light from heaven</a:t>
            </a:r>
            <a:r>
              <a:rPr lang="en-US" altLang="en-US" sz="2000" dirty="0"/>
              <a:t>, 225-226</a:t>
            </a:r>
          </a:p>
        </p:txBody>
      </p:sp>
    </p:spTree>
    <p:extLst>
      <p:ext uri="{BB962C8B-B14F-4D97-AF65-F5344CB8AC3E}">
        <p14:creationId xmlns:p14="http://schemas.microsoft.com/office/powerpoint/2010/main" val="26277411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23EB7A6-80A9-44A9-BD4F-C4CC9CB4251F}"/>
              </a:ext>
            </a:extLst>
          </p:cNvPr>
          <p:cNvSpPr>
            <a:spLocks noGrp="1" noChangeArrowheads="1"/>
          </p:cNvSpPr>
          <p:nvPr>
            <p:ph type="title"/>
          </p:nvPr>
        </p:nvSpPr>
        <p:spPr/>
        <p:txBody>
          <a:bodyPr/>
          <a:lstStyle/>
          <a:p>
            <a:r>
              <a:rPr lang="en-US" altLang="en-US"/>
              <a:t>Favorite Jokes</a:t>
            </a:r>
          </a:p>
        </p:txBody>
      </p:sp>
      <p:sp>
        <p:nvSpPr>
          <p:cNvPr id="57347" name="Rectangle 3">
            <a:extLst>
              <a:ext uri="{FF2B5EF4-FFF2-40B4-BE49-F238E27FC236}">
                <a16:creationId xmlns:a16="http://schemas.microsoft.com/office/drawing/2014/main" id="{CD47041E-B409-4320-89BC-CE7DE00A5F66}"/>
              </a:ext>
            </a:extLst>
          </p:cNvPr>
          <p:cNvSpPr>
            <a:spLocks noGrp="1" noChangeArrowheads="1"/>
          </p:cNvSpPr>
          <p:nvPr>
            <p:ph idx="1"/>
          </p:nvPr>
        </p:nvSpPr>
        <p:spPr/>
        <p:txBody>
          <a:bodyPr>
            <a:normAutofit lnSpcReduction="10000"/>
          </a:bodyPr>
          <a:lstStyle/>
          <a:p>
            <a:pPr marL="609600" indent="-609600">
              <a:buNone/>
            </a:pPr>
            <a:r>
              <a:rPr lang="en-US" altLang="en-US"/>
              <a:t>One of Uncle Billy’s Favorites:</a:t>
            </a:r>
          </a:p>
          <a:p>
            <a:pPr marL="609600" indent="-609600">
              <a:buNone/>
            </a:pPr>
            <a:endParaRPr lang="en-US" altLang="en-US"/>
          </a:p>
          <a:p>
            <a:pPr marL="609600" indent="-609600">
              <a:buNone/>
            </a:pPr>
            <a:r>
              <a:rPr lang="en-US" altLang="en-US"/>
              <a:t>An ol’ man and a ol’ woman was settin on th’ porch, don’t you know…</a:t>
            </a:r>
          </a:p>
          <a:p>
            <a:pPr marL="609600" indent="-609600">
              <a:buNone/>
            </a:pPr>
            <a:endParaRPr lang="en-US" altLang="en-US"/>
          </a:p>
          <a:p>
            <a:pPr marL="609600" indent="-609600">
              <a:buNone/>
            </a:pPr>
            <a:r>
              <a:rPr lang="en-US" altLang="en-US"/>
              <a:t>One of Don’s favorites</a:t>
            </a:r>
          </a:p>
          <a:p>
            <a:pPr marL="609600" indent="-609600">
              <a:buNone/>
            </a:pPr>
            <a:r>
              <a:rPr lang="en-US" altLang="en-US"/>
              <a:t>	A woman in her mid 40’s was just tired and fatigued all the time.  She was married…</a:t>
            </a:r>
          </a:p>
          <a:p>
            <a:pPr marL="609600" indent="-609600">
              <a:buNone/>
            </a:pPr>
            <a:endParaRPr lang="en-US" altLang="en-US"/>
          </a:p>
          <a:p>
            <a:pPr marL="609600" indent="-609600">
              <a:buNone/>
            </a:pPr>
            <a:r>
              <a:rPr lang="en-US" altLang="en-US"/>
              <a:t>Lessons from the Holocaust about humor</a:t>
            </a:r>
          </a:p>
        </p:txBody>
      </p:sp>
    </p:spTree>
    <p:extLst>
      <p:ext uri="{BB962C8B-B14F-4D97-AF65-F5344CB8AC3E}">
        <p14:creationId xmlns:p14="http://schemas.microsoft.com/office/powerpoint/2010/main" val="3674010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A725EC1-C77D-4A8F-9BEB-9F3B66D77ACF}"/>
              </a:ext>
            </a:extLst>
          </p:cNvPr>
          <p:cNvSpPr>
            <a:spLocks noGrp="1" noChangeArrowheads="1"/>
          </p:cNvSpPr>
          <p:nvPr>
            <p:ph type="title"/>
          </p:nvPr>
        </p:nvSpPr>
        <p:spPr/>
        <p:txBody>
          <a:bodyPr/>
          <a:lstStyle/>
          <a:p>
            <a:r>
              <a:rPr lang="en-US" altLang="en-US" sz="3600"/>
              <a:t>Transcending Circumstance: Seeking Holism at Auschwitz (Freeman, 2002)</a:t>
            </a:r>
          </a:p>
        </p:txBody>
      </p:sp>
      <p:sp>
        <p:nvSpPr>
          <p:cNvPr id="58371" name="Rectangle 3">
            <a:extLst>
              <a:ext uri="{FF2B5EF4-FFF2-40B4-BE49-F238E27FC236}">
                <a16:creationId xmlns:a16="http://schemas.microsoft.com/office/drawing/2014/main" id="{C0858A2D-3E24-42E4-824E-1AD5F9EC2204}"/>
              </a:ext>
            </a:extLst>
          </p:cNvPr>
          <p:cNvSpPr>
            <a:spLocks noGrp="1" noChangeArrowheads="1"/>
          </p:cNvSpPr>
          <p:nvPr>
            <p:ph idx="1"/>
          </p:nvPr>
        </p:nvSpPr>
        <p:spPr/>
        <p:txBody>
          <a:bodyPr>
            <a:normAutofit lnSpcReduction="10000"/>
          </a:bodyPr>
          <a:lstStyle/>
          <a:p>
            <a:pPr>
              <a:lnSpc>
                <a:spcPct val="90000"/>
              </a:lnSpc>
            </a:pPr>
            <a:r>
              <a:rPr lang="en-US" altLang="en-US"/>
              <a:t>Freeman asks, “Is it our circumstances that define us?”</a:t>
            </a:r>
          </a:p>
          <a:p>
            <a:pPr>
              <a:lnSpc>
                <a:spcPct val="90000"/>
              </a:lnSpc>
            </a:pPr>
            <a:endParaRPr lang="en-US" altLang="en-US"/>
          </a:p>
          <a:p>
            <a:pPr>
              <a:lnSpc>
                <a:spcPct val="90000"/>
              </a:lnSpc>
            </a:pPr>
            <a:r>
              <a:rPr lang="en-US" altLang="en-US"/>
              <a:t>Living the unimaginable:</a:t>
            </a:r>
          </a:p>
          <a:p>
            <a:pPr>
              <a:lnSpc>
                <a:spcPct val="90000"/>
              </a:lnSpc>
              <a:buFont typeface="Wingdings" panose="05000000000000000000" pitchFamily="2" charset="2"/>
              <a:buNone/>
            </a:pPr>
            <a:r>
              <a:rPr lang="en-US" altLang="en-US"/>
              <a:t>		Cattle cars</a:t>
            </a:r>
          </a:p>
          <a:p>
            <a:pPr>
              <a:lnSpc>
                <a:spcPct val="90000"/>
              </a:lnSpc>
              <a:buFont typeface="Wingdings" panose="05000000000000000000" pitchFamily="2" charset="2"/>
              <a:buNone/>
            </a:pPr>
            <a:r>
              <a:rPr lang="en-US" altLang="en-US"/>
              <a:t>		Choosing lines</a:t>
            </a:r>
          </a:p>
          <a:p>
            <a:pPr>
              <a:lnSpc>
                <a:spcPct val="90000"/>
              </a:lnSpc>
              <a:buFont typeface="Wingdings" panose="05000000000000000000" pitchFamily="2" charset="2"/>
              <a:buNone/>
            </a:pPr>
            <a:r>
              <a:rPr lang="en-US" altLang="en-US"/>
              <a:t>		Naked, showered and shaved</a:t>
            </a:r>
          </a:p>
          <a:p>
            <a:pPr>
              <a:lnSpc>
                <a:spcPct val="90000"/>
              </a:lnSpc>
              <a:buFont typeface="Wingdings" panose="05000000000000000000" pitchFamily="2" charset="2"/>
              <a:buNone/>
            </a:pPr>
            <a:endParaRPr lang="en-US" altLang="en-US"/>
          </a:p>
          <a:p>
            <a:pPr>
              <a:lnSpc>
                <a:spcPct val="90000"/>
              </a:lnSpc>
            </a:pPr>
            <a:r>
              <a:rPr lang="en-US" altLang="en-US"/>
              <a:t>Those who survived touched each other through art, music and humor to bring hope to their lives.</a:t>
            </a:r>
          </a:p>
        </p:txBody>
      </p:sp>
    </p:spTree>
    <p:extLst>
      <p:ext uri="{BB962C8B-B14F-4D97-AF65-F5344CB8AC3E}">
        <p14:creationId xmlns:p14="http://schemas.microsoft.com/office/powerpoint/2010/main" val="36112179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C2075C0-969C-416C-970A-CAB9F15BC262}"/>
              </a:ext>
            </a:extLst>
          </p:cNvPr>
          <p:cNvSpPr>
            <a:spLocks noGrp="1" noChangeArrowheads="1"/>
          </p:cNvSpPr>
          <p:nvPr>
            <p:ph type="title"/>
          </p:nvPr>
        </p:nvSpPr>
        <p:spPr/>
        <p:txBody>
          <a:bodyPr/>
          <a:lstStyle/>
          <a:p>
            <a:r>
              <a:rPr lang="en-US" altLang="en-US" sz="4000"/>
              <a:t>Certainly</a:t>
            </a:r>
          </a:p>
        </p:txBody>
      </p:sp>
      <p:sp>
        <p:nvSpPr>
          <p:cNvPr id="60419" name="Rectangle 3">
            <a:extLst>
              <a:ext uri="{FF2B5EF4-FFF2-40B4-BE49-F238E27FC236}">
                <a16:creationId xmlns:a16="http://schemas.microsoft.com/office/drawing/2014/main" id="{3C1862E2-D69D-48F9-B805-338ADED046FE}"/>
              </a:ext>
            </a:extLst>
          </p:cNvPr>
          <p:cNvSpPr>
            <a:spLocks noGrp="1" noChangeArrowheads="1"/>
          </p:cNvSpPr>
          <p:nvPr>
            <p:ph idx="1"/>
          </p:nvPr>
        </p:nvSpPr>
        <p:spPr/>
        <p:txBody>
          <a:bodyPr/>
          <a:lstStyle/>
          <a:p>
            <a:pPr>
              <a:lnSpc>
                <a:spcPct val="90000"/>
              </a:lnSpc>
            </a:pPr>
            <a:r>
              <a:rPr lang="en-US" altLang="en-US" dirty="0"/>
              <a:t>Healthcare Organizations are NOT concentration camps</a:t>
            </a:r>
          </a:p>
          <a:p>
            <a:pPr>
              <a:lnSpc>
                <a:spcPct val="90000"/>
              </a:lnSpc>
            </a:pPr>
            <a:endParaRPr lang="en-US" altLang="en-US" dirty="0"/>
          </a:p>
          <a:p>
            <a:pPr>
              <a:lnSpc>
                <a:spcPct val="90000"/>
              </a:lnSpc>
            </a:pPr>
            <a:r>
              <a:rPr lang="en-US" altLang="en-US" dirty="0"/>
              <a:t>But patient’s often endure the unimaginable as part of their illnesses</a:t>
            </a:r>
          </a:p>
          <a:p>
            <a:pPr>
              <a:lnSpc>
                <a:spcPct val="90000"/>
              </a:lnSpc>
            </a:pPr>
            <a:endParaRPr lang="en-US" altLang="en-US" dirty="0"/>
          </a:p>
          <a:p>
            <a:pPr>
              <a:lnSpc>
                <a:spcPct val="90000"/>
              </a:lnSpc>
            </a:pPr>
            <a:r>
              <a:rPr lang="en-US" altLang="en-US" dirty="0"/>
              <a:t>Laughter by both the healthcare provider and the patient means we can see beyond our circumstances, our pain and our limitations.</a:t>
            </a:r>
          </a:p>
          <a:p>
            <a:pPr>
              <a:lnSpc>
                <a:spcPct val="90000"/>
              </a:lnSpc>
              <a:buFont typeface="Wingdings" panose="05000000000000000000" pitchFamily="2" charset="2"/>
              <a:buNone/>
            </a:pPr>
            <a:r>
              <a:rPr lang="en-US" altLang="en-US" dirty="0"/>
              <a:t>		Which leads us to…</a:t>
            </a:r>
          </a:p>
        </p:txBody>
      </p:sp>
    </p:spTree>
    <p:extLst>
      <p:ext uri="{BB962C8B-B14F-4D97-AF65-F5344CB8AC3E}">
        <p14:creationId xmlns:p14="http://schemas.microsoft.com/office/powerpoint/2010/main" val="298107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33B34AD-1F19-4337-B3FD-FC3BB6EE1DF5}"/>
              </a:ext>
            </a:extLst>
          </p:cNvPr>
          <p:cNvSpPr>
            <a:spLocks noGrp="1" noChangeArrowheads="1"/>
          </p:cNvSpPr>
          <p:nvPr>
            <p:ph type="title"/>
          </p:nvPr>
        </p:nvSpPr>
        <p:spPr/>
        <p:txBody>
          <a:bodyPr/>
          <a:lstStyle/>
          <a:p>
            <a:r>
              <a:rPr lang="en-US" altLang="en-US" sz="4000" dirty="0"/>
              <a:t>Hope for the moment</a:t>
            </a:r>
          </a:p>
        </p:txBody>
      </p:sp>
      <p:sp>
        <p:nvSpPr>
          <p:cNvPr id="61443" name="Rectangle 3">
            <a:extLst>
              <a:ext uri="{FF2B5EF4-FFF2-40B4-BE49-F238E27FC236}">
                <a16:creationId xmlns:a16="http://schemas.microsoft.com/office/drawing/2014/main" id="{8485ECB4-8257-4F15-8851-02C0260F1AED}"/>
              </a:ext>
            </a:extLst>
          </p:cNvPr>
          <p:cNvSpPr>
            <a:spLocks noGrp="1" noChangeArrowheads="1"/>
          </p:cNvSpPr>
          <p:nvPr>
            <p:ph idx="1"/>
          </p:nvPr>
        </p:nvSpPr>
        <p:spPr/>
        <p:txBody>
          <a:bodyPr/>
          <a:lstStyle/>
          <a:p>
            <a:pPr>
              <a:lnSpc>
                <a:spcPct val="90000"/>
              </a:lnSpc>
            </a:pPr>
            <a:r>
              <a:rPr lang="en-US" altLang="en-US" dirty="0"/>
              <a:t>Encompasses all the strategies I have mentioned</a:t>
            </a:r>
          </a:p>
          <a:p>
            <a:pPr>
              <a:lnSpc>
                <a:spcPct val="90000"/>
              </a:lnSpc>
            </a:pPr>
            <a:endParaRPr lang="en-US" altLang="en-US" dirty="0"/>
          </a:p>
          <a:p>
            <a:pPr>
              <a:lnSpc>
                <a:spcPct val="90000"/>
              </a:lnSpc>
            </a:pPr>
            <a:r>
              <a:rPr lang="en-US" altLang="en-US" dirty="0"/>
              <a:t>Just “being” with a patient promotes hope and “touches” him or her, right here, right now</a:t>
            </a:r>
          </a:p>
          <a:p>
            <a:pPr>
              <a:lnSpc>
                <a:spcPct val="90000"/>
              </a:lnSpc>
            </a:pPr>
            <a:endParaRPr lang="en-US" altLang="en-US" dirty="0"/>
          </a:p>
          <a:p>
            <a:pPr>
              <a:lnSpc>
                <a:spcPct val="90000"/>
              </a:lnSpc>
            </a:pPr>
            <a:r>
              <a:rPr lang="en-US" altLang="en-US" dirty="0"/>
              <a:t>It has been said, that if all there was to being a healthcare provider was caring, anyone could do it</a:t>
            </a:r>
          </a:p>
          <a:p>
            <a:pPr>
              <a:lnSpc>
                <a:spcPct val="90000"/>
              </a:lnSpc>
            </a:pPr>
            <a:endParaRPr lang="en-US" altLang="en-US" dirty="0"/>
          </a:p>
          <a:p>
            <a:pPr>
              <a:lnSpc>
                <a:spcPct val="90000"/>
              </a:lnSpc>
            </a:pPr>
            <a:r>
              <a:rPr lang="en-US" altLang="en-US" dirty="0"/>
              <a:t>The natural response to an illness</a:t>
            </a:r>
          </a:p>
        </p:txBody>
      </p:sp>
    </p:spTree>
    <p:extLst>
      <p:ext uri="{BB962C8B-B14F-4D97-AF65-F5344CB8AC3E}">
        <p14:creationId xmlns:p14="http://schemas.microsoft.com/office/powerpoint/2010/main" val="2958712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E730DD8-7625-4BD6-828B-336F817D02AE}"/>
              </a:ext>
            </a:extLst>
          </p:cNvPr>
          <p:cNvSpPr>
            <a:spLocks noGrp="1" noChangeArrowheads="1"/>
          </p:cNvSpPr>
          <p:nvPr>
            <p:ph type="title"/>
          </p:nvPr>
        </p:nvSpPr>
        <p:spPr/>
        <p:txBody>
          <a:bodyPr/>
          <a:lstStyle/>
          <a:p>
            <a:r>
              <a:rPr lang="en-US" altLang="en-US" sz="3600"/>
              <a:t>Care and Caring</a:t>
            </a:r>
          </a:p>
        </p:txBody>
      </p:sp>
      <p:sp>
        <p:nvSpPr>
          <p:cNvPr id="63491" name="Rectangle 3">
            <a:extLst>
              <a:ext uri="{FF2B5EF4-FFF2-40B4-BE49-F238E27FC236}">
                <a16:creationId xmlns:a16="http://schemas.microsoft.com/office/drawing/2014/main" id="{3E6B263E-A0FC-4233-841C-B2D05226DA19}"/>
              </a:ext>
            </a:extLst>
          </p:cNvPr>
          <p:cNvSpPr>
            <a:spLocks noGrp="1" noChangeArrowheads="1"/>
          </p:cNvSpPr>
          <p:nvPr>
            <p:ph idx="1"/>
          </p:nvPr>
        </p:nvSpPr>
        <p:spPr/>
        <p:txBody>
          <a:bodyPr/>
          <a:lstStyle/>
          <a:p>
            <a:r>
              <a:rPr lang="en-US" altLang="en-US" dirty="0"/>
              <a:t>Go hand in hand</a:t>
            </a:r>
          </a:p>
          <a:p>
            <a:endParaRPr lang="en-US" altLang="en-US" dirty="0"/>
          </a:p>
          <a:p>
            <a:r>
              <a:rPr lang="en-US" altLang="en-US" dirty="0"/>
              <a:t>When any of us say, “Hi, I’m going to care for you today.”</a:t>
            </a:r>
          </a:p>
          <a:p>
            <a:endParaRPr lang="en-US" altLang="en-US" dirty="0"/>
          </a:p>
          <a:p>
            <a:r>
              <a:rPr lang="en-US" altLang="en-US" dirty="0"/>
              <a:t>We are saying, “Come to us”</a:t>
            </a:r>
          </a:p>
          <a:p>
            <a:endParaRPr lang="en-US" altLang="en-US" dirty="0"/>
          </a:p>
          <a:p>
            <a:r>
              <a:rPr lang="en-US" altLang="en-US" dirty="0"/>
              <a:t>It doesn’t matter if you…</a:t>
            </a:r>
          </a:p>
        </p:txBody>
      </p:sp>
    </p:spTree>
    <p:extLst>
      <p:ext uri="{BB962C8B-B14F-4D97-AF65-F5344CB8AC3E}">
        <p14:creationId xmlns:p14="http://schemas.microsoft.com/office/powerpoint/2010/main" val="25167007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A707D65-CFF7-4A9C-9DAA-414F7F9D83FF}"/>
              </a:ext>
            </a:extLst>
          </p:cNvPr>
          <p:cNvSpPr>
            <a:spLocks noGrp="1" noChangeArrowheads="1"/>
          </p:cNvSpPr>
          <p:nvPr>
            <p:ph type="title"/>
          </p:nvPr>
        </p:nvSpPr>
        <p:spPr/>
        <p:txBody>
          <a:bodyPr/>
          <a:lstStyle/>
          <a:p>
            <a:r>
              <a:rPr lang="en-US" altLang="en-US" sz="3600"/>
              <a:t>When a patient is incontinent of diarrhea in the bed…</a:t>
            </a:r>
          </a:p>
        </p:txBody>
      </p:sp>
      <p:sp>
        <p:nvSpPr>
          <p:cNvPr id="62467" name="Rectangle 3">
            <a:extLst>
              <a:ext uri="{FF2B5EF4-FFF2-40B4-BE49-F238E27FC236}">
                <a16:creationId xmlns:a16="http://schemas.microsoft.com/office/drawing/2014/main" id="{ECB19447-4766-4135-B10B-57AB5DD32560}"/>
              </a:ext>
            </a:extLst>
          </p:cNvPr>
          <p:cNvSpPr>
            <a:spLocks noGrp="1" noChangeArrowheads="1"/>
          </p:cNvSpPr>
          <p:nvPr>
            <p:ph idx="1"/>
          </p:nvPr>
        </p:nvSpPr>
        <p:spPr>
          <a:xfrm>
            <a:off x="838200" y="1690688"/>
            <a:ext cx="10515600" cy="4657861"/>
          </a:xfrm>
        </p:spPr>
        <p:txBody>
          <a:bodyPr>
            <a:normAutofit fontScale="92500" lnSpcReduction="10000"/>
          </a:bodyPr>
          <a:lstStyle/>
          <a:p>
            <a:pPr>
              <a:lnSpc>
                <a:spcPct val="90000"/>
              </a:lnSpc>
            </a:pPr>
            <a:r>
              <a:rPr lang="en-US" altLang="en-US" dirty="0"/>
              <a:t>The natural response is to say…</a:t>
            </a:r>
          </a:p>
          <a:p>
            <a:pPr>
              <a:lnSpc>
                <a:spcPct val="90000"/>
              </a:lnSpc>
            </a:pPr>
            <a:endParaRPr lang="en-US" altLang="en-US" dirty="0"/>
          </a:p>
          <a:p>
            <a:pPr>
              <a:lnSpc>
                <a:spcPct val="90000"/>
              </a:lnSpc>
            </a:pPr>
            <a:r>
              <a:rPr lang="en-US" altLang="en-US" dirty="0"/>
              <a:t>We say, “I see you’ve had an accident”</a:t>
            </a:r>
          </a:p>
          <a:p>
            <a:pPr>
              <a:lnSpc>
                <a:spcPct val="90000"/>
              </a:lnSpc>
              <a:buFont typeface="Wingdings" panose="05000000000000000000" pitchFamily="2" charset="2"/>
              <a:buNone/>
            </a:pPr>
            <a:r>
              <a:rPr lang="en-US" altLang="en-US" dirty="0"/>
              <a:t>	“Let me get you cleaned up, and then we will modify your bowel program”</a:t>
            </a:r>
          </a:p>
          <a:p>
            <a:pPr>
              <a:lnSpc>
                <a:spcPct val="90000"/>
              </a:lnSpc>
            </a:pPr>
            <a:r>
              <a:rPr lang="en-US" altLang="en-US" dirty="0"/>
              <a:t>We have: 	Increased the patient’s control</a:t>
            </a:r>
          </a:p>
          <a:p>
            <a:pPr>
              <a:lnSpc>
                <a:spcPct val="90000"/>
              </a:lnSpc>
              <a:buFont typeface="Wingdings" panose="05000000000000000000" pitchFamily="2" charset="2"/>
              <a:buNone/>
            </a:pPr>
            <a:r>
              <a:rPr lang="en-US" altLang="en-US" dirty="0"/>
              <a:t>			Made the unimaginable manageable</a:t>
            </a:r>
          </a:p>
          <a:p>
            <a:pPr>
              <a:lnSpc>
                <a:spcPct val="90000"/>
              </a:lnSpc>
              <a:buFont typeface="Wingdings" panose="05000000000000000000" pitchFamily="2" charset="2"/>
              <a:buNone/>
            </a:pPr>
            <a:r>
              <a:rPr lang="en-US" altLang="en-US" dirty="0"/>
              <a:t>			Sustained our relationship with them</a:t>
            </a:r>
          </a:p>
          <a:p>
            <a:pPr>
              <a:lnSpc>
                <a:spcPct val="90000"/>
              </a:lnSpc>
              <a:buFont typeface="Wingdings" panose="05000000000000000000" pitchFamily="2" charset="2"/>
              <a:buNone/>
            </a:pPr>
            <a:r>
              <a:rPr lang="en-US" altLang="en-US" dirty="0"/>
              <a:t>			Adopted a life promoting framework</a:t>
            </a:r>
          </a:p>
          <a:p>
            <a:pPr>
              <a:lnSpc>
                <a:spcPct val="90000"/>
              </a:lnSpc>
              <a:buFont typeface="Wingdings" panose="05000000000000000000" pitchFamily="2" charset="2"/>
              <a:buNone/>
            </a:pPr>
            <a:r>
              <a:rPr lang="en-US" altLang="en-US" dirty="0"/>
              <a:t>			Helped the patient see the future</a:t>
            </a:r>
          </a:p>
          <a:p>
            <a:pPr>
              <a:lnSpc>
                <a:spcPct val="90000"/>
              </a:lnSpc>
              <a:buFont typeface="Wingdings" panose="05000000000000000000" pitchFamily="2" charset="2"/>
              <a:buNone/>
            </a:pPr>
            <a:r>
              <a:rPr lang="en-US" altLang="en-US" dirty="0"/>
              <a:t>			And,  touched the patient’s life forever</a:t>
            </a:r>
          </a:p>
        </p:txBody>
      </p:sp>
    </p:spTree>
    <p:extLst>
      <p:ext uri="{BB962C8B-B14F-4D97-AF65-F5344CB8AC3E}">
        <p14:creationId xmlns:p14="http://schemas.microsoft.com/office/powerpoint/2010/main" val="36569913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0134491-293F-4491-9AC7-68AF782DD6A0}"/>
              </a:ext>
            </a:extLst>
          </p:cNvPr>
          <p:cNvSpPr>
            <a:spLocks noGrp="1" noChangeArrowheads="1"/>
          </p:cNvSpPr>
          <p:nvPr>
            <p:ph type="title"/>
          </p:nvPr>
        </p:nvSpPr>
        <p:spPr/>
        <p:txBody>
          <a:bodyPr/>
          <a:lstStyle/>
          <a:p>
            <a:r>
              <a:rPr lang="en-US" altLang="en-US" sz="3600"/>
              <a:t>The power of the moment</a:t>
            </a:r>
          </a:p>
        </p:txBody>
      </p:sp>
      <p:sp>
        <p:nvSpPr>
          <p:cNvPr id="64515" name="Rectangle 3">
            <a:extLst>
              <a:ext uri="{FF2B5EF4-FFF2-40B4-BE49-F238E27FC236}">
                <a16:creationId xmlns:a16="http://schemas.microsoft.com/office/drawing/2014/main" id="{74ACBB07-3B39-48B4-94DB-BBC4D7BAE336}"/>
              </a:ext>
            </a:extLst>
          </p:cNvPr>
          <p:cNvSpPr>
            <a:spLocks noGrp="1" noChangeArrowheads="1"/>
          </p:cNvSpPr>
          <p:nvPr>
            <p:ph idx="1"/>
          </p:nvPr>
        </p:nvSpPr>
        <p:spPr/>
        <p:txBody>
          <a:bodyPr/>
          <a:lstStyle/>
          <a:p>
            <a:r>
              <a:rPr lang="en-US" altLang="en-US" dirty="0"/>
              <a:t>In the moments we spend with our patients and families…</a:t>
            </a:r>
          </a:p>
          <a:p>
            <a:endParaRPr lang="en-US" altLang="en-US" dirty="0"/>
          </a:p>
          <a:p>
            <a:r>
              <a:rPr lang="en-US" altLang="en-US" dirty="0"/>
              <a:t>All any of us has…</a:t>
            </a:r>
          </a:p>
          <a:p>
            <a:endParaRPr lang="en-US" altLang="en-US" dirty="0"/>
          </a:p>
          <a:p>
            <a:r>
              <a:rPr lang="en-US" altLang="en-US" dirty="0"/>
              <a:t>We have all decided to…</a:t>
            </a:r>
          </a:p>
          <a:p>
            <a:endParaRPr lang="en-US" altLang="en-US" dirty="0"/>
          </a:p>
          <a:p>
            <a:r>
              <a:rPr lang="en-US" altLang="en-US" dirty="0"/>
              <a:t>The reality is, even though I have been </a:t>
            </a:r>
            <a:r>
              <a:rPr lang="en-US" altLang="en-US"/>
              <a:t>providing healthcare </a:t>
            </a:r>
            <a:r>
              <a:rPr lang="en-US" altLang="en-US" dirty="0"/>
              <a:t>for over 40 years…</a:t>
            </a:r>
          </a:p>
        </p:txBody>
      </p:sp>
    </p:spTree>
    <p:extLst>
      <p:ext uri="{BB962C8B-B14F-4D97-AF65-F5344CB8AC3E}">
        <p14:creationId xmlns:p14="http://schemas.microsoft.com/office/powerpoint/2010/main" val="1930341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addresses the following</a:t>
            </a:r>
          </a:p>
        </p:txBody>
      </p:sp>
      <p:sp>
        <p:nvSpPr>
          <p:cNvPr id="3" name="Content Placeholder 2"/>
          <p:cNvSpPr>
            <a:spLocks noGrp="1"/>
          </p:cNvSpPr>
          <p:nvPr>
            <p:ph idx="1"/>
          </p:nvPr>
        </p:nvSpPr>
        <p:spPr/>
        <p:txBody>
          <a:bodyPr>
            <a:normAutofit lnSpcReduction="10000"/>
          </a:bodyPr>
          <a:lstStyle/>
          <a:p>
            <a:r>
              <a:rPr lang="en-US" dirty="0"/>
              <a:t>Substance Use Disorders</a:t>
            </a:r>
          </a:p>
          <a:p>
            <a:endParaRPr lang="en-US" dirty="0"/>
          </a:p>
          <a:p>
            <a:r>
              <a:rPr lang="en-US" dirty="0"/>
              <a:t>PTSD</a:t>
            </a:r>
          </a:p>
          <a:p>
            <a:endParaRPr lang="en-US" dirty="0"/>
          </a:p>
          <a:p>
            <a:r>
              <a:rPr lang="en-US" dirty="0"/>
              <a:t>Depression</a:t>
            </a:r>
          </a:p>
          <a:p>
            <a:endParaRPr lang="en-US" dirty="0"/>
          </a:p>
          <a:p>
            <a:r>
              <a:rPr lang="en-US" dirty="0"/>
              <a:t>Anxiety</a:t>
            </a:r>
          </a:p>
          <a:p>
            <a:endParaRPr lang="en-US" dirty="0"/>
          </a:p>
          <a:p>
            <a:r>
              <a:rPr lang="en-US" dirty="0"/>
              <a:t>Suicide (prevention and care following a </a:t>
            </a:r>
            <a:r>
              <a:rPr lang="en-US"/>
              <a:t>suicide attempt)</a:t>
            </a:r>
            <a:endParaRPr lang="en-US" dirty="0"/>
          </a:p>
        </p:txBody>
      </p:sp>
    </p:spTree>
    <p:extLst>
      <p:ext uri="{BB962C8B-B14F-4D97-AF65-F5344CB8AC3E}">
        <p14:creationId xmlns:p14="http://schemas.microsoft.com/office/powerpoint/2010/main" val="35313705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4245</TotalTime>
  <Words>3260</Words>
  <Application>Microsoft Office PowerPoint</Application>
  <PresentationFormat>Widescreen</PresentationFormat>
  <Paragraphs>401</Paragraphs>
  <Slides>89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Arial</vt:lpstr>
      <vt:lpstr>Calibri</vt:lpstr>
      <vt:lpstr>Calibri Light</vt:lpstr>
      <vt:lpstr>Palatino Linotype</vt:lpstr>
      <vt:lpstr>Times New Roman</vt:lpstr>
      <vt:lpstr>Wingdings</vt:lpstr>
      <vt:lpstr>Office Theme</vt:lpstr>
      <vt:lpstr>Aspects of Mental Health Nursing-Guidelines, Applications to everyday rehab nursing practice</vt:lpstr>
      <vt:lpstr>PowerPoint Presentation</vt:lpstr>
      <vt:lpstr>Introduction</vt:lpstr>
      <vt:lpstr>Some patient’s early in my career</vt:lpstr>
      <vt:lpstr>PowerPoint Presentation</vt:lpstr>
      <vt:lpstr>Donna Williams, MSN, RN, CRRN</vt:lpstr>
      <vt:lpstr>Chuck Bombardier, PhD, Cheryl Vines, MS, Jesse Fann, MD, Casey Azuero, PhD,  Scott Richards, PhD, Sunil Sabharwal, MD, and Rita Obi, MPH</vt:lpstr>
      <vt:lpstr>Developing this (or any) guideline</vt:lpstr>
      <vt:lpstr>Guideline addresses the following</vt:lpstr>
      <vt:lpstr>We recommend regular screening</vt:lpstr>
      <vt:lpstr>We recommend referral for treatment</vt:lpstr>
      <vt:lpstr>Black Skimmers</vt:lpstr>
      <vt:lpstr>Patients who are at risk for suicide</vt:lpstr>
      <vt:lpstr>Caring for a patient who attempted suicide</vt:lpstr>
      <vt:lpstr>What NOT to say after a suicide attempt</vt:lpstr>
      <vt:lpstr>Resources for family – also good for nurses</vt:lpstr>
      <vt:lpstr>Augmenting coping skills (good for everyone)</vt:lpstr>
      <vt:lpstr>PowerPoint Presentation</vt:lpstr>
      <vt:lpstr>A few interventions from the article</vt:lpstr>
      <vt:lpstr>Facilitating forgiveness</vt:lpstr>
      <vt:lpstr>A Zen parable for patients, families, &amp; nurses (This parable is in the article)</vt:lpstr>
      <vt:lpstr>Wilson’s Plover</vt:lpstr>
      <vt:lpstr>Posttraumatic Stress Disorder (PTSD)</vt:lpstr>
      <vt:lpstr>PowerPoint Presentation</vt:lpstr>
      <vt:lpstr>Trauma Informed Care Concepts</vt:lpstr>
      <vt:lpstr>Other nursing interventions PTSD</vt:lpstr>
      <vt:lpstr>American Oystercatcher</vt:lpstr>
      <vt:lpstr>Substance Use Disorders (SUDs) – nursing interventions</vt:lpstr>
      <vt:lpstr>Interventions</vt:lpstr>
      <vt:lpstr>Interventions</vt:lpstr>
      <vt:lpstr>Brown Pelicans</vt:lpstr>
      <vt:lpstr>Anxiety and Panic</vt:lpstr>
      <vt:lpstr>Nursing and Team Interventions</vt:lpstr>
      <vt:lpstr>Interventions</vt:lpstr>
      <vt:lpstr>Interventions</vt:lpstr>
      <vt:lpstr>Least Tern</vt:lpstr>
      <vt:lpstr>Depression (Major Depressive Disorder MDD)</vt:lpstr>
      <vt:lpstr>Remember…</vt:lpstr>
      <vt:lpstr>Promoting Self-efficacy and Hope</vt:lpstr>
      <vt:lpstr>PowerPoint Presentation</vt:lpstr>
      <vt:lpstr>These are two key concepts</vt:lpstr>
      <vt:lpstr>PowerPoint Presentation</vt:lpstr>
      <vt:lpstr>Why children’s books? Many books for 4-8 year olds</vt:lpstr>
      <vt:lpstr>A wonderful illustration of our patient’s fears – their fears of the unknown – their fear of the 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Lilly’s words</vt:lpstr>
      <vt:lpstr>Lessons from The Dark</vt:lpstr>
      <vt:lpstr>Books to illustrate the point </vt:lpstr>
      <vt:lpstr>Notice the title of this article…</vt:lpstr>
      <vt:lpstr>Inspiring hope</vt:lpstr>
      <vt:lpstr>Managing upsetting feelings about an illness </vt:lpstr>
      <vt:lpstr>Promote hope by</vt:lpstr>
      <vt:lpstr>Really involving a patient and their family in their care – let them run the show</vt:lpstr>
      <vt:lpstr>We help our patients envision the future by asking….</vt:lpstr>
      <vt:lpstr>Inspiring Hope - Believing in a miracle</vt:lpstr>
      <vt:lpstr>Sometimes a non-traditional approach</vt:lpstr>
      <vt:lpstr>Therapeutic Use of Humor</vt:lpstr>
      <vt:lpstr>PowerPoint Presentation</vt:lpstr>
      <vt:lpstr>Lessons about humor from:</vt:lpstr>
      <vt:lpstr>Lessons for healthcare providers from Uncle Billy</vt:lpstr>
      <vt:lpstr>Uncle Billy</vt:lpstr>
      <vt:lpstr>Favorite Jokes</vt:lpstr>
      <vt:lpstr>Transcending Circumstance: Seeking Holism at Auschwitz (Freeman, 2002)</vt:lpstr>
      <vt:lpstr>Certainly</vt:lpstr>
      <vt:lpstr>Hope for the moment</vt:lpstr>
      <vt:lpstr>Care and Caring</vt:lpstr>
      <vt:lpstr>When a patient is incontinent of diarrhea in the bed…</vt:lpstr>
      <vt:lpstr>The power of the moment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Ziel, M.D.</dc:creator>
  <cp:lastModifiedBy>Schultz, April</cp:lastModifiedBy>
  <cp:revision>39</cp:revision>
  <dcterms:created xsi:type="dcterms:W3CDTF">2023-04-11T14:54:05Z</dcterms:created>
  <dcterms:modified xsi:type="dcterms:W3CDTF">2023-04-20T12:29:01Z</dcterms:modified>
</cp:coreProperties>
</file>