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black-less-paws-prints-hints-30621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lack-less-paws-prints-hints-30621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hyperlink" Target="https://pixabay.com/en/black-less-paws-prints-hints-306213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hyperlink" Target="https://pixabay.com/en/black-less-paws-prints-hints-306213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lack-less-paws-prints-hints-306213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less-paws-prints-hints-30621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less-paws-prints-hints-30621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less-paws-prints-hints-30621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ingsfromaworkaholic.com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pixabay.com/en/black-less-paws-prints-hints-30621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lack-less-paws-prints-hints-306213/" TargetMode="External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black-less-paws-prints-hints-306213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black-less-paws-prints-hints-306213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lack-less-paws-prints-hints-30621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black-less-paws-prints-hints-306213/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less-paws-prints-hints-306213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lack-less-paws-prints-hints-30621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EE9D-3499-4CAC-A931-E25B488ED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Redford-in-Training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8360D-E7AE-4A46-8936-E42FCEF1E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Jan Evans Knight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374AC-59E9-40A7-BB9C-C57A36C4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587" y="944129"/>
            <a:ext cx="3965161" cy="528506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9624C7-79A1-4F45-A0F6-955BFC89F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7013" y="-106487"/>
            <a:ext cx="6334589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60428D-9ECF-485B-B2FE-5BF5CDE86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31892" y="4483689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EF38-3F41-4F34-BDB1-8093F54D7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C217D-A6D0-4590-BCA6-982164057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			Redford’s learning rules</a:t>
            </a:r>
          </a:p>
          <a:p>
            <a:pPr marL="0" indent="0">
              <a:buNone/>
            </a:pPr>
            <a:r>
              <a:rPr lang="en-US" sz="3600" dirty="0"/>
              <a:t>			One by one,</a:t>
            </a:r>
          </a:p>
          <a:p>
            <a:pPr marL="0" indent="0">
              <a:buNone/>
            </a:pPr>
            <a:r>
              <a:rPr lang="en-US" sz="3600" dirty="0"/>
              <a:t>			But there are days</a:t>
            </a:r>
          </a:p>
          <a:p>
            <a:pPr marL="0" indent="0">
              <a:buNone/>
            </a:pPr>
            <a:r>
              <a:rPr lang="en-US" sz="3600" dirty="0"/>
              <a:t>			When it’s not much fun!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55D310-88BD-4FF3-B276-82F70E93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327" y="299395"/>
            <a:ext cx="2885813" cy="306954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E0A6A1-3645-415B-AAA9-F10C75E14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76591" y="4580772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0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FA43-8F4A-44EC-A19E-53E26F5E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does Redford do that’s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E7E4E-927F-41E3-99ED-497AFE064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He goes to bed and sleeps all night.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He rings a bell</a:t>
            </a:r>
          </a:p>
          <a:p>
            <a:pPr marL="0" indent="0">
              <a:buNone/>
            </a:pPr>
            <a:r>
              <a:rPr lang="en-US" sz="3600" dirty="0"/>
              <a:t>To go outdoors.</a:t>
            </a:r>
          </a:p>
          <a:p>
            <a:pPr marL="0" indent="0">
              <a:buNone/>
            </a:pPr>
            <a:r>
              <a:rPr lang="en-US" sz="3600" dirty="0"/>
              <a:t>When it’s time to eat,</a:t>
            </a:r>
          </a:p>
          <a:p>
            <a:pPr marL="0" indent="0">
              <a:buNone/>
            </a:pPr>
            <a:r>
              <a:rPr lang="en-US" sz="3600" dirty="0"/>
              <a:t>He sits by his bowl.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86D12-8A14-490B-8AFA-04875B340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03" y="1402887"/>
            <a:ext cx="1905197" cy="222716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EA4567-4D52-401F-8E9D-C25F1888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252" y="2890466"/>
            <a:ext cx="1484000" cy="197866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F40144-2A4A-4C5B-B4C6-D9238A7808F2}"/>
              </a:ext>
            </a:extLst>
          </p:cNvPr>
          <p:cNvSpPr txBox="1"/>
          <p:nvPr/>
        </p:nvSpPr>
        <p:spPr>
          <a:xfrm>
            <a:off x="5487251" y="4896868"/>
            <a:ext cx="2114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(Ding-a-ling)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B290C9-6012-421D-83AA-95BC6A370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503" y="4694619"/>
            <a:ext cx="6096000" cy="30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2FA33-60ED-4264-B039-4B2D61EEB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227" y="3879799"/>
            <a:ext cx="2137895" cy="285052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396303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2754-171C-41A9-88AD-1BE8BF79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49655-691D-43F1-A283-79489E36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He likes people, birds,</a:t>
            </a:r>
          </a:p>
          <a:p>
            <a:pPr marL="0" indent="0">
              <a:buNone/>
            </a:pPr>
            <a:r>
              <a:rPr lang="en-US" sz="3600" dirty="0"/>
              <a:t>Dogs, and cats.</a:t>
            </a:r>
          </a:p>
          <a:p>
            <a:pPr marL="0" indent="0">
              <a:buNone/>
            </a:pPr>
            <a:r>
              <a:rPr lang="en-US" sz="3600" dirty="0"/>
              <a:t>When he’s told,</a:t>
            </a:r>
          </a:p>
          <a:p>
            <a:pPr marL="0" indent="0">
              <a:buNone/>
            </a:pPr>
            <a:r>
              <a:rPr lang="en-US" sz="3600" dirty="0"/>
              <a:t>He goes to his mat.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F80BD-797A-480C-8F2D-6A1CC2FCB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225" y="210264"/>
            <a:ext cx="3189914" cy="425321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A3CE90-FD7C-428A-8F6D-62568ABDE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62187" y="4329103"/>
            <a:ext cx="6096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3505E5-EDCF-43D7-8F37-57A877885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251" y="753228"/>
            <a:ext cx="3092480" cy="412330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14102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9A69-4164-406E-9162-68F4EF42C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1D39-5DA5-4C44-8685-C9A0EB562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3600" dirty="0"/>
              <a:t>He knows commands:</a:t>
            </a:r>
          </a:p>
          <a:p>
            <a:pPr marL="3657600" lvl="8" indent="0">
              <a:buNone/>
            </a:pPr>
            <a:r>
              <a:rPr lang="en-US" sz="3600" dirty="0"/>
              <a:t>Sit, down, come, stay.</a:t>
            </a:r>
          </a:p>
          <a:p>
            <a:pPr marL="3657600" lvl="8" indent="0">
              <a:buNone/>
            </a:pPr>
            <a:r>
              <a:rPr lang="en-US" sz="3600" dirty="0"/>
              <a:t>He feels safe in his crate</a:t>
            </a:r>
          </a:p>
          <a:p>
            <a:pPr marL="3657600" lvl="8" indent="0">
              <a:buNone/>
            </a:pPr>
            <a:r>
              <a:rPr lang="en-US" sz="3600" dirty="0"/>
              <a:t>Whether night or day.</a:t>
            </a:r>
          </a:p>
          <a:p>
            <a:pPr marL="3657600" lvl="8" indent="0">
              <a:buNone/>
            </a:pPr>
            <a:endParaRPr lang="en-US" sz="3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151659-AB20-46BC-B026-1ACC7E99B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85" y="2214693"/>
            <a:ext cx="3029474" cy="403929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6BE3E2-E636-4755-BD7A-7341C655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17490" y="4234342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21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6358-D472-4A39-9687-14CDDC090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73F60-ACAA-42DC-B6DB-A4591FAA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325461"/>
            <a:ext cx="9613861" cy="4610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Redford likes to be busy</a:t>
            </a:r>
          </a:p>
          <a:p>
            <a:pPr marL="0" indent="0">
              <a:buNone/>
            </a:pPr>
            <a:r>
              <a:rPr lang="en-US" sz="3600" dirty="0"/>
              <a:t>Sniffing around.</a:t>
            </a:r>
          </a:p>
          <a:p>
            <a:pPr marL="0" indent="0">
              <a:buNone/>
            </a:pPr>
            <a:r>
              <a:rPr lang="en-US" sz="3600" dirty="0"/>
              <a:t>His nose likes to search</a:t>
            </a:r>
          </a:p>
          <a:p>
            <a:pPr marL="0" indent="0">
              <a:buNone/>
            </a:pPr>
            <a:r>
              <a:rPr lang="en-US" sz="3600" dirty="0"/>
              <a:t>For things on the ground.</a:t>
            </a:r>
          </a:p>
          <a:p>
            <a:pPr marL="0" indent="0">
              <a:buNone/>
            </a:pPr>
            <a:r>
              <a:rPr lang="en-US" sz="3600" dirty="0"/>
              <a:t>				</a:t>
            </a:r>
          </a:p>
          <a:p>
            <a:pPr marL="0" indent="0">
              <a:buNone/>
            </a:pPr>
            <a:r>
              <a:rPr lang="en-US" sz="3600" dirty="0"/>
              <a:t>				Redford seems to like</a:t>
            </a:r>
          </a:p>
          <a:p>
            <a:pPr marL="0" indent="0">
              <a:buNone/>
            </a:pPr>
            <a:r>
              <a:rPr lang="en-US" sz="3600" dirty="0"/>
              <a:t>				Being with me.</a:t>
            </a:r>
          </a:p>
          <a:p>
            <a:pPr marL="0" indent="0">
              <a:buNone/>
            </a:pPr>
            <a:r>
              <a:rPr lang="en-US" sz="3600" dirty="0"/>
              <a:t>				He sometimes comes</a:t>
            </a:r>
          </a:p>
          <a:p>
            <a:pPr marL="0" indent="0">
              <a:buNone/>
            </a:pPr>
            <a:r>
              <a:rPr lang="en-US" sz="3600" dirty="0"/>
              <a:t>				When I tap my knee.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8FA7A-B4CA-4E81-9C6B-173FEEF4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213" y="4689829"/>
            <a:ext cx="6096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81F8FC-E9C8-48B5-865C-BDF4DD82C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14444" y="1057397"/>
            <a:ext cx="6096000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9F7257-B66E-4221-88E1-EA42326D2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281" y="3156158"/>
            <a:ext cx="2300506" cy="306734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C16FA2-E79B-45C4-873F-E47815307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39" y="3283638"/>
            <a:ext cx="1746449" cy="232859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29414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6B65-51B4-4367-94F3-FE49726B9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97E2-DEB8-4EE9-A99B-21BBE0305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			Come to think of it,</a:t>
            </a:r>
          </a:p>
          <a:p>
            <a:pPr marL="0" indent="0">
              <a:buNone/>
            </a:pPr>
            <a:r>
              <a:rPr lang="en-US" sz="3600" dirty="0"/>
              <a:t>			Redford’s a happy pup.</a:t>
            </a:r>
          </a:p>
          <a:p>
            <a:pPr marL="0" indent="0">
              <a:buNone/>
            </a:pPr>
            <a:r>
              <a:rPr lang="en-US" sz="3600" dirty="0"/>
              <a:t>			He loves life.</a:t>
            </a:r>
          </a:p>
          <a:p>
            <a:pPr marL="0" indent="0">
              <a:buNone/>
            </a:pPr>
            <a:r>
              <a:rPr lang="en-US" sz="3600" dirty="0"/>
              <a:t>			He just needs to grow up.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92A0F-7050-455F-AFDE-F0C80DBF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27295" y="4136531"/>
            <a:ext cx="7020712" cy="3510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AE5EDA-C28A-48D7-82F0-1DC755F3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308" y="1735556"/>
            <a:ext cx="3250895" cy="35103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CA250E-2EFA-466E-96D0-25E24583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05" y="785021"/>
            <a:ext cx="3003259" cy="40043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0259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D5FB04C-8D94-48D5-A205-388AA9917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2877" y="2014116"/>
            <a:ext cx="7020712" cy="35103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3AEB68-3E00-46FC-B185-B6ABCF43B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3184" y="2123173"/>
            <a:ext cx="7020712" cy="35103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5D03F3-6F1E-4A59-981D-9C4E623F7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341" y="647283"/>
            <a:ext cx="4276710" cy="570031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A53D4-2D53-4630-BE66-3B215A040DCB}"/>
              </a:ext>
            </a:extLst>
          </p:cNvPr>
          <p:cNvSpPr txBox="1"/>
          <p:nvPr/>
        </p:nvSpPr>
        <p:spPr>
          <a:xfrm>
            <a:off x="437644" y="1830785"/>
            <a:ext cx="337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Redford thanks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99084A-7344-4129-88B2-2F9EC2D42CA1}"/>
              </a:ext>
            </a:extLst>
          </p:cNvPr>
          <p:cNvSpPr txBox="1"/>
          <p:nvPr/>
        </p:nvSpPr>
        <p:spPr>
          <a:xfrm>
            <a:off x="8861989" y="4520725"/>
            <a:ext cx="3102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MyK9Buddy.com</a:t>
            </a:r>
            <a:endParaRPr lang="en-US" sz="2800" b="1" dirty="0"/>
          </a:p>
          <a:p>
            <a:r>
              <a:rPr lang="en-US" sz="2800" b="1" dirty="0"/>
              <a:t>Val and Marta</a:t>
            </a:r>
          </a:p>
        </p:txBody>
      </p:sp>
    </p:spTree>
    <p:extLst>
      <p:ext uri="{BB962C8B-B14F-4D97-AF65-F5344CB8AC3E}">
        <p14:creationId xmlns:p14="http://schemas.microsoft.com/office/powerpoint/2010/main" val="191770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5B81-1A8D-489C-A315-E4E5C734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FA000-35ED-471F-9D76-D4B06EFF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28800" lvl="4" indent="0">
              <a:buNone/>
            </a:pPr>
            <a:r>
              <a:rPr lang="en-US" sz="2800" dirty="0"/>
              <a:t>		</a:t>
            </a:r>
            <a:r>
              <a:rPr lang="en-US" sz="3600" dirty="0"/>
              <a:t>Redford-in-Training</a:t>
            </a:r>
          </a:p>
          <a:p>
            <a:pPr marL="1828800" lvl="4" indent="0">
              <a:buNone/>
            </a:pPr>
            <a:r>
              <a:rPr lang="en-US" sz="3600" dirty="0"/>
              <a:t>		No day at the beach.</a:t>
            </a:r>
          </a:p>
          <a:p>
            <a:pPr marL="1828800" lvl="4" indent="0">
              <a:buNone/>
            </a:pPr>
            <a:r>
              <a:rPr lang="en-US" sz="3600" dirty="0"/>
              <a:t>		When I first got him,</a:t>
            </a:r>
          </a:p>
          <a:p>
            <a:pPr marL="1828800" lvl="4" indent="0">
              <a:buNone/>
            </a:pPr>
            <a:r>
              <a:rPr lang="en-US" sz="3600" dirty="0"/>
              <a:t>		He was small with big feet.</a:t>
            </a:r>
          </a:p>
          <a:p>
            <a:pPr lvl="4"/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8DF918-EEB7-45DA-A325-5B0DBCA1A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461" y="2906344"/>
            <a:ext cx="3707037" cy="359931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BC94B3-D23A-4D15-9D14-2D96D013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61504" y="3866626"/>
            <a:ext cx="6096000" cy="304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1C9C01-7CE1-4460-9E4F-56351AC5D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908141" y="1293697"/>
            <a:ext cx="1381801" cy="14712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04100B0-3C11-406F-9C44-BE8E1133C46F}"/>
              </a:ext>
            </a:extLst>
          </p:cNvPr>
          <p:cNvSpPr txBox="1"/>
          <p:nvPr/>
        </p:nvSpPr>
        <p:spPr>
          <a:xfrm>
            <a:off x="12298259" y="3073867"/>
            <a:ext cx="386961" cy="28623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musingsfromaworkaholic.c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8364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5388-B7FB-4E41-97D6-6FD6F864D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3A99D4-32D2-45E6-8F89-92F5FFD7D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47" y="348609"/>
            <a:ext cx="2699147" cy="3598863"/>
          </a:xfrm>
          <a:ln w="381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C6F8DD-C2ED-4762-8B53-8C372B92D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307" y="1153869"/>
            <a:ext cx="2272543" cy="303005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69A367-0123-457E-88DF-7A9A257F8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685" y="1946245"/>
            <a:ext cx="2494840" cy="332645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A39D36-25F8-4B73-8951-5F744C38F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751333" y="119666"/>
            <a:ext cx="2571750" cy="3429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CDD1D8-C112-4C25-B1EA-E4E0AFDF31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7903" y="2805888"/>
            <a:ext cx="2491822" cy="359886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C4679AA-4D21-4CD2-92AB-B5F8D44F8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70202" y="4531327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540D4-E010-4F07-AF8A-4FFF38F5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76B5F-5B02-4884-82A6-4DA522CF3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sz="3600" dirty="0"/>
              <a:t>But grow quickly, he did,</a:t>
            </a:r>
          </a:p>
          <a:p>
            <a:pPr marL="914400" lvl="2" indent="0">
              <a:buNone/>
            </a:pPr>
            <a:r>
              <a:rPr lang="en-US" sz="3600" dirty="0"/>
              <a:t>Day after day,</a:t>
            </a:r>
          </a:p>
          <a:p>
            <a:pPr marL="914400" lvl="2" indent="0">
              <a:buNone/>
            </a:pPr>
            <a:r>
              <a:rPr lang="en-US" sz="3600" dirty="0"/>
              <a:t>Ten pounds a month,</a:t>
            </a:r>
          </a:p>
          <a:p>
            <a:pPr marL="914400" lvl="2" indent="0">
              <a:buNone/>
            </a:pPr>
            <a:r>
              <a:rPr lang="en-US" sz="3600" dirty="0"/>
              <a:t>That’s a lot, I’d say!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F2F90-9803-4734-863A-0CFE9D277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084" y="540164"/>
            <a:ext cx="1941003" cy="258800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9614B-6A0B-4BA8-8CFD-2099ABB59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65" y="2336873"/>
            <a:ext cx="2500968" cy="333462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23588B-82BF-4364-9E5A-9C1B1076C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719585" y="4147497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47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DFE9-E3AE-46A1-9564-97EE94AAC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0BC1F-FD3A-4FEA-B917-15FDDFE6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47582"/>
            <a:ext cx="11366270" cy="3788607"/>
          </a:xfrm>
        </p:spPr>
        <p:txBody>
          <a:bodyPr>
            <a:normAutofit/>
          </a:bodyPr>
          <a:lstStyle/>
          <a:p>
            <a:pPr marL="3657600" lvl="8" indent="0">
              <a:buNone/>
            </a:pPr>
            <a:r>
              <a:rPr lang="en-US" sz="3600" dirty="0"/>
              <a:t>	He first had sharp teeth,</a:t>
            </a:r>
          </a:p>
          <a:p>
            <a:pPr marL="3657600" lvl="8" indent="0">
              <a:buNone/>
            </a:pPr>
            <a:r>
              <a:rPr lang="en-US" sz="3600" dirty="0"/>
              <a:t>	Liked chasing the cats.</a:t>
            </a:r>
          </a:p>
          <a:p>
            <a:pPr marL="3657600" lvl="8" indent="0">
              <a:buNone/>
            </a:pPr>
            <a:r>
              <a:rPr lang="en-US" sz="3600" dirty="0"/>
              <a:t>	It wasn’t much fun,</a:t>
            </a:r>
          </a:p>
          <a:p>
            <a:pPr marL="3657600" lvl="8" indent="0">
              <a:buNone/>
            </a:pPr>
            <a:r>
              <a:rPr lang="en-US" sz="3600" dirty="0"/>
              <a:t>	When he got himself scratched!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1ED2C6-CE35-4AA2-9D37-C97A3ADA3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2087" y="342340"/>
            <a:ext cx="2774659" cy="369954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854C7D-EA87-4DF1-9F20-D6E9F212E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694" y="4194495"/>
            <a:ext cx="3944104" cy="22179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42AD9D-9FE1-4C2E-B05E-EEB901C0E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07986" y="4041885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B91A-143E-4B0D-A7B0-847B5F2E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89D74-A698-45AF-BBF0-CD794695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461394"/>
            <a:ext cx="9613861" cy="5474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He tore up the mail</a:t>
            </a:r>
          </a:p>
          <a:p>
            <a:pPr marL="0" indent="0">
              <a:buNone/>
            </a:pPr>
            <a:r>
              <a:rPr lang="en-US" sz="3600" dirty="0"/>
              <a:t>Before it was read.</a:t>
            </a:r>
          </a:p>
          <a:p>
            <a:pPr marL="0" indent="0">
              <a:buNone/>
            </a:pPr>
            <a:r>
              <a:rPr lang="en-US" sz="3600" dirty="0"/>
              <a:t>The newspaper </a:t>
            </a:r>
          </a:p>
          <a:p>
            <a:pPr marL="0" indent="0">
              <a:buNone/>
            </a:pPr>
            <a:r>
              <a:rPr lang="en-US" sz="3600" dirty="0"/>
              <a:t>Frequently ended in shreds.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89BEFC-F556-4949-B9DB-A73855FD2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9519" y="2126000"/>
            <a:ext cx="2714888" cy="361985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5A4E618-C9CB-4913-B966-933892226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5295" y="3605657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4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C3C26-9C5F-4BF4-A320-87BC4D309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22971-1849-4855-A455-B4497FEC3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Socks, shoes, and pillows </a:t>
            </a:r>
          </a:p>
          <a:p>
            <a:pPr marL="0" indent="0">
              <a:buNone/>
            </a:pPr>
            <a:r>
              <a:rPr lang="en-US" sz="3600" dirty="0"/>
              <a:t>Were part of his play.</a:t>
            </a:r>
          </a:p>
          <a:p>
            <a:pPr marL="0" indent="0">
              <a:buNone/>
            </a:pPr>
            <a:r>
              <a:rPr lang="en-US" sz="3600" dirty="0"/>
              <a:t>He stole my slippers</a:t>
            </a:r>
          </a:p>
          <a:p>
            <a:pPr marL="0" indent="0">
              <a:buNone/>
            </a:pPr>
            <a:r>
              <a:rPr lang="en-US" sz="3600" dirty="0"/>
              <a:t>And ran away…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862EBA-1F59-4A24-9F98-131D5BCB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2402"/>
            <a:ext cx="2494676" cy="332623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1CF0BC-F64D-470E-BFCB-6D1EFFE50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87198" y="2730178"/>
            <a:ext cx="2699487" cy="35993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0AC89A-BF51-4D44-9D1A-708423283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98695" y="4136531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7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99A7FE-39D3-4DF2-ADE0-FDAD0CDA9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136" y="2488193"/>
            <a:ext cx="6096000" cy="30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5AB49-BBD0-4BEE-9839-6312E21F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9FE19-43F7-4273-9723-152104BD2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1" y="1367407"/>
            <a:ext cx="11601974" cy="54905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My neighbors worried		He jumped and pulled</a:t>
            </a:r>
          </a:p>
          <a:p>
            <a:pPr marL="0" indent="0">
              <a:buNone/>
            </a:pPr>
            <a:r>
              <a:rPr lang="en-US" sz="3600" dirty="0"/>
              <a:t>When we took walks.		Tugging his lead.</a:t>
            </a:r>
          </a:p>
          <a:p>
            <a:pPr marL="0" indent="0">
              <a:buNone/>
            </a:pPr>
            <a:r>
              <a:rPr lang="en-US" sz="3600" dirty="0"/>
              <a:t>We moved rather fast		I repeated commands,	</a:t>
            </a:r>
          </a:p>
          <a:p>
            <a:pPr marL="0" indent="0">
              <a:buNone/>
            </a:pPr>
            <a:r>
              <a:rPr lang="en-US" sz="3600" dirty="0"/>
              <a:t>Around the block.		But he wouldn’t heed.</a:t>
            </a:r>
          </a:p>
          <a:p>
            <a:pPr marL="0" indent="0">
              <a:buNone/>
            </a:pPr>
            <a:r>
              <a:rPr lang="en-US" sz="3600" dirty="0"/>
              <a:t>		</a:t>
            </a:r>
          </a:p>
          <a:p>
            <a:pPr marL="0" indent="0">
              <a:buNone/>
            </a:pPr>
            <a:r>
              <a:rPr lang="en-US" sz="3600" dirty="0"/>
              <a:t>			He thinks it’s a game</a:t>
            </a:r>
          </a:p>
          <a:p>
            <a:pPr marL="0" indent="0">
              <a:buNone/>
            </a:pPr>
            <a:r>
              <a:rPr lang="en-US" sz="3600" dirty="0"/>
              <a:t>			When we pick up his poop.</a:t>
            </a:r>
          </a:p>
          <a:p>
            <a:pPr marL="0" indent="0">
              <a:buNone/>
            </a:pPr>
            <a:r>
              <a:rPr lang="en-US" sz="3600" dirty="0"/>
              <a:t>			He yanks at my clothes,</a:t>
            </a:r>
          </a:p>
          <a:p>
            <a:pPr marL="0" indent="0">
              <a:buNone/>
            </a:pPr>
            <a:r>
              <a:rPr lang="en-US" sz="3600" dirty="0"/>
              <a:t>			When I bend to scoop.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51686-DCF1-4AD3-A961-CE2B3EC12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47391" y="3864057"/>
            <a:ext cx="3093582" cy="231955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0FFA10-F87D-4DD8-B3C1-BF5968F94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19848" y="4740070"/>
            <a:ext cx="2319556" cy="173966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78658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CA254-B9C1-46A9-9B7D-FAD0A527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F539D-DC71-46AF-8080-5E6ABD860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6639"/>
            <a:ext cx="10904875" cy="367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					Off to puppy school</a:t>
            </a:r>
          </a:p>
          <a:p>
            <a:pPr marL="0" indent="0">
              <a:buNone/>
            </a:pPr>
            <a:r>
              <a:rPr lang="en-US" sz="3600" dirty="0"/>
              <a:t>					He did go.</a:t>
            </a:r>
          </a:p>
          <a:p>
            <a:pPr marL="0" indent="0">
              <a:buNone/>
            </a:pPr>
            <a:r>
              <a:rPr lang="en-US" sz="3600" dirty="0"/>
              <a:t>					He learned the word, “yes!”</a:t>
            </a:r>
          </a:p>
          <a:p>
            <a:pPr marL="0" indent="0">
              <a:buNone/>
            </a:pPr>
            <a:r>
              <a:rPr lang="en-US" sz="3600" dirty="0"/>
              <a:t>					He knew the word, “no!”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7F966-96C3-40AF-9B33-385C33DF7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70" y="1065402"/>
            <a:ext cx="3510793" cy="468105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D91EB-4899-4AAC-9F3E-7A9C3F781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5679" y="3999940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8524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150</TotalTime>
  <Words>464</Words>
  <Application>Microsoft Office PowerPoint</Application>
  <PresentationFormat>Widescreen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Berlin</vt:lpstr>
      <vt:lpstr>Redford-in-Training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does Redford do that’s right?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Redford-in-Training</dc:title>
  <dc:creator>Janice Knight</dc:creator>
  <cp:lastModifiedBy>Marta Coursey</cp:lastModifiedBy>
  <cp:revision>4</cp:revision>
  <dcterms:created xsi:type="dcterms:W3CDTF">2019-09-23T12:35:00Z</dcterms:created>
  <dcterms:modified xsi:type="dcterms:W3CDTF">2020-04-20T21:09:54Z</dcterms:modified>
</cp:coreProperties>
</file>