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handoutMasterIdLst>
    <p:handoutMasterId r:id="rId19"/>
  </p:handoutMasterIdLst>
  <p:sldIdLst>
    <p:sldId id="256" r:id="rId5"/>
    <p:sldId id="300" r:id="rId6"/>
    <p:sldId id="311" r:id="rId7"/>
    <p:sldId id="316" r:id="rId8"/>
    <p:sldId id="293" r:id="rId9"/>
    <p:sldId id="315" r:id="rId10"/>
    <p:sldId id="314" r:id="rId11"/>
    <p:sldId id="312" r:id="rId12"/>
    <p:sldId id="313" r:id="rId13"/>
    <p:sldId id="310" r:id="rId14"/>
    <p:sldId id="308" r:id="rId15"/>
    <p:sldId id="275" r:id="rId16"/>
    <p:sldId id="3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52"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6068B6-C601-6E6E-4787-6619D25711FB}" name="Suzy Lankford (GCE)" initials="SL(" userId="S::Suzy.Lankford@gce.com::48dbf1e0-d52d-4e04-b9f7-e2736032747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DB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E22C99-28E4-4FCA-96C2-2CA1E1B2381F}" v="9" dt="2024-09-05T00:16:20.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77043" autoAdjust="0"/>
  </p:normalViewPr>
  <p:slideViewPr>
    <p:cSldViewPr snapToGrid="0">
      <p:cViewPr varScale="1">
        <p:scale>
          <a:sx n="53" d="100"/>
          <a:sy n="53" d="100"/>
        </p:scale>
        <p:origin x="1332" y="66"/>
      </p:cViewPr>
      <p:guideLst>
        <p:guide orient="horz" pos="1752"/>
        <p:guide pos="3840"/>
      </p:guideLst>
    </p:cSldViewPr>
  </p:slideViewPr>
  <p:outlineViewPr>
    <p:cViewPr>
      <p:scale>
        <a:sx n="33" d="100"/>
        <a:sy n="33" d="100"/>
      </p:scale>
      <p:origin x="0" y="0"/>
    </p:cViewPr>
  </p:outlineViewPr>
  <p:notesTextViewPr>
    <p:cViewPr>
      <p:scale>
        <a:sx n="1" d="1"/>
        <a:sy n="1" d="1"/>
      </p:scale>
      <p:origin x="0" y="-300"/>
    </p:cViewPr>
  </p:notesTextViewPr>
  <p:sorterViewPr>
    <p:cViewPr varScale="1">
      <p:scale>
        <a:sx n="1" d="1"/>
        <a:sy n="1" d="1"/>
      </p:scale>
      <p:origin x="0" y="0"/>
    </p:cViewPr>
  </p:sorterViewPr>
  <p:notesViewPr>
    <p:cSldViewPr snapToGrid="0" showGuides="1">
      <p:cViewPr varScale="1">
        <p:scale>
          <a:sx n="82" d="100"/>
          <a:sy n="82" d="100"/>
        </p:scale>
        <p:origin x="323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440F78-2C9E-4C7F-818C-B40BB19D3A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ED3FB98-80B9-4155-809A-82659D34A0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818EB1-FF96-47AA-9A30-F1BFF2FFD1F7}" type="datetimeFigureOut">
              <a:rPr lang="en-US" smtClean="0"/>
              <a:t>9/4/2024</a:t>
            </a:fld>
            <a:endParaRPr lang="en-US" dirty="0"/>
          </a:p>
        </p:txBody>
      </p:sp>
      <p:sp>
        <p:nvSpPr>
          <p:cNvPr id="4" name="Footer Placeholder 3">
            <a:extLst>
              <a:ext uri="{FF2B5EF4-FFF2-40B4-BE49-F238E27FC236}">
                <a16:creationId xmlns:a16="http://schemas.microsoft.com/office/drawing/2014/main" id="{D8DEF847-3492-4888-9C23-1504238536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9E48C54-2332-4748-9C65-6A27E550C1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F75FB2-D12E-4669-8522-D3E2C7E6DC97}" type="slidenum">
              <a:rPr lang="en-US" smtClean="0"/>
              <a:t>‹#›</a:t>
            </a:fld>
            <a:endParaRPr lang="en-US" dirty="0"/>
          </a:p>
        </p:txBody>
      </p:sp>
    </p:spTree>
    <p:extLst>
      <p:ext uri="{BB962C8B-B14F-4D97-AF65-F5344CB8AC3E}">
        <p14:creationId xmlns:p14="http://schemas.microsoft.com/office/powerpoint/2010/main" val="19969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4A361-7934-4769-9B16-8A939698742C}" type="datetimeFigureOut">
              <a:rPr lang="en-US" smtClean="0"/>
              <a:t>9/4/2024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8E0B9-48E4-499D-93B2-B07D00395BAC}" type="slidenum">
              <a:rPr lang="en-US" smtClean="0"/>
              <a:t>‹#›</a:t>
            </a:fld>
            <a:endParaRPr lang="en-US" dirty="0"/>
          </a:p>
        </p:txBody>
      </p:sp>
    </p:spTree>
    <p:extLst>
      <p:ext uri="{BB962C8B-B14F-4D97-AF65-F5344CB8AC3E}">
        <p14:creationId xmlns:p14="http://schemas.microsoft.com/office/powerpoint/2010/main" val="391404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understanding moral development, it is essential to consider how individuals progress through different stages of ethical reasoning, as articulated by Lawrence Kohlberg in his theory of the six stages of moral development. Kohlberg’s framework, which categorizes moral reasoning into three levels—pre-conventional, conventional, and post-conventional—provides a comprehensive lens for examining the complexities of moral decision-making at various life stages. When applied to case studies, particularly those involving moral dilemmas, this theory offers valuable insights into how individuals, from childhood through adulthood, navigate ethical challenges. Additionally, integrating theories of individual and family development across the lifespan enriches our understanding of how moral reasoning evolves within the broader context of personal and familial growth. These theories, which encompass cognitive, emotional, and social development, highlight the interplay between an individual's moral reasoning and the developmental stages they experience alongside their family </a:t>
            </a:r>
            <a:r>
              <a:rPr lang="en-US" dirty="0" err="1"/>
              <a:t>members.This</a:t>
            </a:r>
            <a:r>
              <a:rPr lang="en-US" dirty="0"/>
              <a:t> presentation will analyze Kohlberg’s six stages of moral development through a specific case study, considering the influence of individual and family development theories across the lifespan. It will explore how these frameworks influence moral decision-making and their implications for counseling in educational and clinical environments, supported by scholarly evidence.</a:t>
            </a:r>
          </a:p>
          <a:p>
            <a:endParaRPr lang="en-US" dirty="0"/>
          </a:p>
        </p:txBody>
      </p:sp>
      <p:sp>
        <p:nvSpPr>
          <p:cNvPr id="4" name="Slide Number Placeholder 3"/>
          <p:cNvSpPr>
            <a:spLocks noGrp="1"/>
          </p:cNvSpPr>
          <p:nvPr>
            <p:ph type="sldNum" sz="quarter" idx="5"/>
          </p:nvPr>
        </p:nvSpPr>
        <p:spPr/>
        <p:txBody>
          <a:bodyPr/>
          <a:lstStyle/>
          <a:p>
            <a:fld id="{8D18E0B9-48E4-499D-93B2-B07D00395BAC}" type="slidenum">
              <a:rPr lang="en-US" smtClean="0"/>
              <a:t>2</a:t>
            </a:fld>
            <a:endParaRPr lang="en-US" dirty="0"/>
          </a:p>
        </p:txBody>
      </p:sp>
    </p:spTree>
    <p:extLst>
      <p:ext uri="{BB962C8B-B14F-4D97-AF65-F5344CB8AC3E}">
        <p14:creationId xmlns:p14="http://schemas.microsoft.com/office/powerpoint/2010/main" val="3286834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Spiritual development can play a significant role in the scenario of the young adolescent woman caught between her family's expectations and her dreams. Spirituality often provides individuals a framework for understanding their values, purpose, and ethical dilemmas. In this context, the adolescent's spiritual beliefs may guide her moral decision-making, helping her navigate the conflict between familial obligations and her educational aspirations. One Christian worldview principle that can be applied here is the concept of </a:t>
            </a:r>
            <a:r>
              <a:rPr lang="en-US" b="0" dirty="0"/>
              <a:t>individual purpose and calling. </a:t>
            </a:r>
            <a:r>
              <a:rPr lang="en-US" dirty="0"/>
              <a:t>According to the Christian faith, every individual is believed to have a unique purpose that aligns with God’s plan (</a:t>
            </a:r>
            <a:r>
              <a:rPr lang="en-US" dirty="0" err="1"/>
              <a:t>Ingrim</a:t>
            </a:r>
            <a:r>
              <a:rPr lang="en-US" dirty="0"/>
              <a:t>, 2022). This principle emphasizes the importance of pursuing one’s God-given gifts and calling, which can empower the adolescent to prioritize her educational goals. She may feel that pursuing her dreams is a personal aspiration and a part of her divine purpose, enabling her to contribute meaningfully to her family and community in the long run. From a Christian perspective, this understanding of purpose can motivate her to advocate for her education, despite her parents' wishes. It can also offer her the strength to communicate with her family about her aspirations, framing her pursuit of knowledge as a means to fulfill her God-given potential. This approach aligns with the idea that spiritual development fosters resilience and moral clarity during challenging life decisions.</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18E0B9-48E4-499D-93B2-B07D00395BAC}" type="slidenum">
              <a:rPr lang="en-US" smtClean="0"/>
              <a:t>11</a:t>
            </a:fld>
            <a:endParaRPr lang="en-US" dirty="0"/>
          </a:p>
        </p:txBody>
      </p:sp>
    </p:spTree>
    <p:extLst>
      <p:ext uri="{BB962C8B-B14F-4D97-AF65-F5344CB8AC3E}">
        <p14:creationId xmlns:p14="http://schemas.microsoft.com/office/powerpoint/2010/main" val="366599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the case study of the young adolescent woman grappling with the conflict between her family’s expectations and her aspirations highlights the complexities of moral development outlined by Kohlberg. Each stage of Kohlberg’s theory offers insight into the adolescent’s moral reasoning process, shaped by cognitive development, psychosocial challenges, and spiritual beliefs. Integrating Piaget’s and Erikson’s theories further emphasizes the interplay between individual and familial dynamics in moral decision-making.</a:t>
            </a:r>
          </a:p>
          <a:p>
            <a:r>
              <a:rPr lang="en-US" dirty="0"/>
              <a:t>Moreover, spiritual </a:t>
            </a:r>
            <a:r>
              <a:rPr lang="en-US"/>
              <a:t>development is critical </a:t>
            </a:r>
            <a:r>
              <a:rPr lang="en-US" dirty="0"/>
              <a:t>in guiding the adolescent toward understanding her purpose and calling, reinforcing the importance of pursuing her education as part of her personal growth and fulfillment. By considering these various dimensions—moral, cognitive, psychosocial, and spiritual—we gain a deeper understanding of the challenges faced by adolescents in navigating their moral landscapes. This holistic perspective not only aids in understanding individual dilemmas but also highlights the importance of supporting adolescents as they develop their identities and make ethical choices in a complex world.</a:t>
            </a:r>
          </a:p>
          <a:p>
            <a:endParaRPr lang="en-US" dirty="0"/>
          </a:p>
        </p:txBody>
      </p:sp>
      <p:sp>
        <p:nvSpPr>
          <p:cNvPr id="4" name="Slide Number Placeholder 3"/>
          <p:cNvSpPr>
            <a:spLocks noGrp="1"/>
          </p:cNvSpPr>
          <p:nvPr>
            <p:ph type="sldNum" sz="quarter" idx="5"/>
          </p:nvPr>
        </p:nvSpPr>
        <p:spPr/>
        <p:txBody>
          <a:bodyPr/>
          <a:lstStyle/>
          <a:p>
            <a:fld id="{8D18E0B9-48E4-499D-93B2-B07D00395BAC}" type="slidenum">
              <a:rPr lang="en-US" smtClean="0"/>
              <a:t>12</a:t>
            </a:fld>
            <a:endParaRPr lang="en-US" dirty="0"/>
          </a:p>
        </p:txBody>
      </p:sp>
    </p:spTree>
    <p:extLst>
      <p:ext uri="{BB962C8B-B14F-4D97-AF65-F5344CB8AC3E}">
        <p14:creationId xmlns:p14="http://schemas.microsoft.com/office/powerpoint/2010/main" val="58595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Kohlberg's levels of moral development consist of the following: </a:t>
            </a:r>
          </a:p>
          <a:p>
            <a:r>
              <a:rPr lang="en-US" dirty="0"/>
              <a:t>1. The Preconventional level: Children adhere to the authority and moral code of others. They perceive actions that lead to punishment as bad and those resulting in reward as good. Goodness is often defined based on personal benefit.</a:t>
            </a:r>
          </a:p>
          <a:p>
            <a:r>
              <a:rPr lang="en-US" dirty="0"/>
              <a:t>2. The Conventional level: Children believe that acceptable and unacceptable behavior is determined by social rules and others' expectations. They value social systems that emphasize relational responsibilities and order, which influences their understanding of right and wrong.</a:t>
            </a:r>
          </a:p>
          <a:p>
            <a:r>
              <a:rPr lang="en-US" dirty="0"/>
              <a:t>3. The Postconventional level: Here, right and wrong are determined by an individual's grasp of universal ethical principles. Moral acceptability in any situation is based on a response aligning with these principles (Mcleod, 2024)</a:t>
            </a:r>
          </a:p>
        </p:txBody>
      </p:sp>
      <p:sp>
        <p:nvSpPr>
          <p:cNvPr id="4" name="Slide Number Placeholder 3"/>
          <p:cNvSpPr>
            <a:spLocks noGrp="1"/>
          </p:cNvSpPr>
          <p:nvPr>
            <p:ph type="sldNum" sz="quarter" idx="5"/>
          </p:nvPr>
        </p:nvSpPr>
        <p:spPr/>
        <p:txBody>
          <a:bodyPr/>
          <a:lstStyle/>
          <a:p>
            <a:fld id="{8D18E0B9-48E4-499D-93B2-B07D00395BAC}" type="slidenum">
              <a:rPr lang="en-US" smtClean="0"/>
              <a:t>3</a:t>
            </a:fld>
            <a:endParaRPr lang="en-US" dirty="0"/>
          </a:p>
        </p:txBody>
      </p:sp>
    </p:spTree>
    <p:extLst>
      <p:ext uri="{BB962C8B-B14F-4D97-AF65-F5344CB8AC3E}">
        <p14:creationId xmlns:p14="http://schemas.microsoft.com/office/powerpoint/2010/main" val="200983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a:t>
            </a:r>
            <a:r>
              <a:rPr lang="en-US" b="0" dirty="0"/>
              <a:t>Obedience and Punishment Orientation </a:t>
            </a:r>
            <a:r>
              <a:rPr lang="en-US" dirty="0"/>
              <a:t>stage, moral reasoning is primarily focused on avoiding punishment and adhering to authority figures. This is typical in younger individuals who view rules as fixed and absolute. In applying this to the adolescent's scenario, her decision to stay at home could be driven by a fear of punishment or reprimand from her parents for not following their rules. This aligns with her current cognitive development, as described by Piaget's Concrete Operational Stage, where her thinking is concrete and focused on immediate, tangible outcomes rather than abstract reasoning. Additionally, Erikson's stage of "Identity vs. Role Confusion" may influence her actions. As she navigates the challenge of forming her identity, she is also trying to balance her own desires with her parents' expectations, which can lead to a decision based on avoiding conflict and punishment. </a:t>
            </a:r>
            <a:r>
              <a:rPr lang="en-US" sz="1200" dirty="0">
                <a:solidFill>
                  <a:schemeClr val="tx1"/>
                </a:solidFill>
                <a:latin typeface="Times New Roman" panose="02020603050405020304" pitchFamily="18" charset="0"/>
                <a:cs typeface="Times New Roman" panose="02020603050405020304" pitchFamily="18" charset="0"/>
              </a:rPr>
              <a:t>This is level 1, preconventional morality where her moral reasoning is based on external forces (Kail &amp; Cavanaugh, 2022)</a:t>
            </a: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18E0B9-48E4-499D-93B2-B07D00395BAC}" type="slidenum">
              <a:rPr lang="en-US" smtClean="0"/>
              <a:t>4</a:t>
            </a:fld>
            <a:endParaRPr lang="en-US" dirty="0"/>
          </a:p>
        </p:txBody>
      </p:sp>
    </p:spTree>
    <p:extLst>
      <p:ext uri="{BB962C8B-B14F-4D97-AF65-F5344CB8AC3E}">
        <p14:creationId xmlns:p14="http://schemas.microsoft.com/office/powerpoint/2010/main" val="42129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Stage 2 is characterized by a self-interest-driven approach to moral reasoning. At this stage, individuals recognize that others have different needs and perspectives and make decisions based on what they can gain in return. Morality is seen as a form of exchange where actions are judged as right or wrong depending on how they serve the individual's needs and desires. The focus is on fair deals, reciprocity, and mutual benefit rather than obeying rules for their own sake. In this scenario, the adolescent negotiates with her parents by offering a trade-off: she will help at home in exchange for being allowed to attend school part-time. Her decision-making process reflects an understanding that both her and her parents' needs matter, and she is trying to find a mutually beneficial solution. This stage aligns with Piaget’s Concrete Operational Stage (Fishman, 2023). According to Erikson, the adolescent is in the "Identity vs. Role Confusion" stage, where she is trying to form a clear sense of identity while balancing the expectations of her family and society. Her desire to go to school is part of her attempt to explore and define her own identity, which includes her educational aspirations and future career goals.</a:t>
            </a:r>
          </a:p>
          <a:p>
            <a:endParaRPr lang="en-US" dirty="0"/>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18E0B9-48E4-499D-93B2-B07D00395BAC}" type="slidenum">
              <a:rPr lang="en-US" smtClean="0"/>
              <a:t>5</a:t>
            </a:fld>
            <a:endParaRPr lang="en-US" dirty="0"/>
          </a:p>
        </p:txBody>
      </p:sp>
    </p:spTree>
    <p:extLst>
      <p:ext uri="{BB962C8B-B14F-4D97-AF65-F5344CB8AC3E}">
        <p14:creationId xmlns:p14="http://schemas.microsoft.com/office/powerpoint/2010/main" val="1630484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Kohlberg’s Stage 3, also called the “Good Boy-Good Girl,” moral reasoning is driven by the desire to be seen as a good person by those around you, particularly by significant others like family members (Cherry, 2022). At this stage, the adolescent places great importance on her relationships and the expectations of those she cares about. She might choose to prioritize her parents' wishes and stay home to help because she values their approval and wants to fulfill her role as a dutiful daughter. This decision reflects her focus on maintaining positive interpersonal relationships, which she equates with being morally good. Her actions are guided by the need to be liked and accepted by her family, as well as by societal norms that emphasize respect for parental authority. This stage is closely linked to Erikson’s "Identity vs. Role Confusion" stage, where the adolescent is also navigating her role within her family while trying to form her own identity.</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18E0B9-48E4-499D-93B2-B07D00395BAC}" type="slidenum">
              <a:rPr lang="en-US" smtClean="0"/>
              <a:t>6</a:t>
            </a:fld>
            <a:endParaRPr lang="en-US" dirty="0"/>
          </a:p>
        </p:txBody>
      </p:sp>
    </p:spTree>
    <p:extLst>
      <p:ext uri="{BB962C8B-B14F-4D97-AF65-F5344CB8AC3E}">
        <p14:creationId xmlns:p14="http://schemas.microsoft.com/office/powerpoint/2010/main" val="42858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Kohlberg’s Stage 4, moral reasoning is based on upholding laws and rules and maintaining social order. The adolescent in this scenario might decide to stay home and help her family, reasoning that she has to obey her parents and fulfill her responsibilities within the household. At this stage, her moral decisions are guided by a sense of obligation to follow established rules and contribute to the well-being of the family, which she views as her social unit (Cherry, 2022). This perspective reflects a broader understanding of societal expectations, where maintaining order and fulfilling one's roles within the family and society are essential to preserving harmony and stability. The adolescent’s decision is influenced by cultural values emphasizing respect for authority and the importance of family obligations. This aligns with Erikson’s Identity vs. Confusion Stage, which focuses on social roles during adolescence, where individuals seek to understand and fulfill their responsibilities within a larger social context (Mcleod, 2024).</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D18E0B9-48E4-499D-93B2-B07D00395BAC}" type="slidenum">
              <a:rPr lang="en-US" smtClean="0"/>
              <a:t>7</a:t>
            </a:fld>
            <a:endParaRPr lang="en-US" dirty="0"/>
          </a:p>
        </p:txBody>
      </p:sp>
    </p:spTree>
    <p:extLst>
      <p:ext uri="{BB962C8B-B14F-4D97-AF65-F5344CB8AC3E}">
        <p14:creationId xmlns:p14="http://schemas.microsoft.com/office/powerpoint/2010/main" val="657954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Kohlberg’s fifth stage of moral development, individuals recognize that moral reasoning is based on social contracts and individual rights (Kail &amp; Cavanaugh, 2022). In the context of our adolescent, she begins to understand that her right to pursue education is equally valid alongside her family’s expectations. This creates a moral conflict, as she grapples with her desire for personal growth versus her obligation to her family. She may argue that achieving her educational goals not only benefits her future but can also enhance her family's standing in society. This stage emphasizes the balance between individual rights and collective responsibilities, reflecting a more mature understanding of morality. According to research, adolescents in this stage are capable of weighing the benefits of their decisions on both personal and familial levels, illustrating the complexity of moral decision-making during this critical developmental phase. This stage aligns with Piaget’s Formal Operations (Fishman, 2023)</a:t>
            </a:r>
          </a:p>
        </p:txBody>
      </p:sp>
      <p:sp>
        <p:nvSpPr>
          <p:cNvPr id="4" name="Slide Number Placeholder 3"/>
          <p:cNvSpPr>
            <a:spLocks noGrp="1"/>
          </p:cNvSpPr>
          <p:nvPr>
            <p:ph type="sldNum" sz="quarter" idx="5"/>
          </p:nvPr>
        </p:nvSpPr>
        <p:spPr/>
        <p:txBody>
          <a:bodyPr/>
          <a:lstStyle/>
          <a:p>
            <a:fld id="{8D18E0B9-48E4-499D-93B2-B07D00395BAC}" type="slidenum">
              <a:rPr lang="en-US" smtClean="0"/>
              <a:t>8</a:t>
            </a:fld>
            <a:endParaRPr lang="en-US" dirty="0"/>
          </a:p>
        </p:txBody>
      </p:sp>
    </p:spTree>
    <p:extLst>
      <p:ext uri="{BB962C8B-B14F-4D97-AF65-F5344CB8AC3E}">
        <p14:creationId xmlns:p14="http://schemas.microsoft.com/office/powerpoint/2010/main" val="550159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Kohlberg's sixth stage of moral development, individuals make decisions based on universal ethical principles emphasizing justice, dignity, and equality (Cherry, 2022). Our adolescent reaches a point where her moral compass leads her to prioritize her own educational aspirations over family expectations. She recognizes that pursuing her dreams is essential for her personal growth and future success, which may also benefit her family. This stage marks a significant maturation in moral reasoning as she evaluates her choices through a lens of universal principles rather than merely obeying societal norms or familial pressures. Research indicates that adolescents at this level often advocate for their beliefs and stand firm in their convictions, even when faced with opposition. By embracing her right to self-actualization, she demonstrates a profound understanding of the interconnectedness of personal integrity and ethical responsibility, paving the way for her to contribute positively to society.</a:t>
            </a:r>
          </a:p>
        </p:txBody>
      </p:sp>
      <p:sp>
        <p:nvSpPr>
          <p:cNvPr id="4" name="Slide Number Placeholder 3"/>
          <p:cNvSpPr>
            <a:spLocks noGrp="1"/>
          </p:cNvSpPr>
          <p:nvPr>
            <p:ph type="sldNum" sz="quarter" idx="5"/>
          </p:nvPr>
        </p:nvSpPr>
        <p:spPr/>
        <p:txBody>
          <a:bodyPr/>
          <a:lstStyle/>
          <a:p>
            <a:fld id="{8D18E0B9-48E4-499D-93B2-B07D00395BAC}" type="slidenum">
              <a:rPr lang="en-US" smtClean="0"/>
              <a:t>9</a:t>
            </a:fld>
            <a:endParaRPr lang="en-US" dirty="0"/>
          </a:p>
        </p:txBody>
      </p:sp>
    </p:spTree>
    <p:extLst>
      <p:ext uri="{BB962C8B-B14F-4D97-AF65-F5344CB8AC3E}">
        <p14:creationId xmlns:p14="http://schemas.microsoft.com/office/powerpoint/2010/main" val="592401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Piaget’s Cognitive Development Theory</a:t>
            </a:r>
            <a:r>
              <a:rPr lang="en-US" dirty="0"/>
              <a:t> outlines stages through which individuals progress in their ability to think and reason. During adolescence, individuals enter the formal operational stage, characterized by abstract thinking and hypothetical reasoning. This cognitive advancement allows adolescents to engage in moral reasoning considering multiple perspectives, a critical aspect of Kohlberg's stages. For instance, as adolescents develop the ability to think critically about rules and societal norms, they begin to understand the complexities of morality and the social contract, which aligns with Kohlberg's stages 4 and 5 (Fishman, 2023).</a:t>
            </a:r>
          </a:p>
          <a:p>
            <a:r>
              <a:rPr lang="en-US" b="1" dirty="0"/>
              <a:t>Erikson’s Psychosocial Development Theory</a:t>
            </a:r>
            <a:r>
              <a:rPr lang="en-US" dirty="0"/>
              <a:t> focuses on the challenges individuals face at different stages of life, particularly the tension between personal identity and social expectations. In adolescence, individuals encounter the conflict of identity versus role confusion. This developmental stage is crucial for shaping moral beliefs and ethical decision-making. Erikson posits that successfully resolving this conflict leads to a strong sense of identity, enabling adolescents to make moral decisions reflecting their values and principles </a:t>
            </a:r>
            <a:r>
              <a:rPr lang="en-US"/>
              <a:t>(Mcleod, 2024). </a:t>
            </a:r>
            <a:r>
              <a:rPr lang="en-US" dirty="0"/>
              <a:t>For example, the adolescent in our scenario may struggle to balance her identity with her family's expectations, which can influence her progression through Kohlberg's stages.</a:t>
            </a:r>
          </a:p>
        </p:txBody>
      </p:sp>
      <p:sp>
        <p:nvSpPr>
          <p:cNvPr id="4" name="Slide Number Placeholder 3"/>
          <p:cNvSpPr>
            <a:spLocks noGrp="1"/>
          </p:cNvSpPr>
          <p:nvPr>
            <p:ph type="sldNum" sz="quarter" idx="5"/>
          </p:nvPr>
        </p:nvSpPr>
        <p:spPr/>
        <p:txBody>
          <a:bodyPr/>
          <a:lstStyle/>
          <a:p>
            <a:fld id="{8D18E0B9-48E4-499D-93B2-B07D00395BAC}" type="slidenum">
              <a:rPr lang="en-US" smtClean="0"/>
              <a:t>10</a:t>
            </a:fld>
            <a:endParaRPr lang="en-US" dirty="0"/>
          </a:p>
        </p:txBody>
      </p:sp>
    </p:spTree>
    <p:extLst>
      <p:ext uri="{BB962C8B-B14F-4D97-AF65-F5344CB8AC3E}">
        <p14:creationId xmlns:p14="http://schemas.microsoft.com/office/powerpoint/2010/main" val="1715015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D3492AC-2023-4442-AF40-53B11C2EF8B5}"/>
              </a:ext>
            </a:extLst>
          </p:cNvPr>
          <p:cNvSpPr>
            <a:spLocks noGrp="1"/>
          </p:cNvSpPr>
          <p:nvPr>
            <p:ph type="pic" sz="quarter" idx="13"/>
          </p:nvPr>
        </p:nvSpPr>
        <p:spPr>
          <a:xfrm>
            <a:off x="458724" y="457200"/>
            <a:ext cx="11274552" cy="5943600"/>
          </a:xfrm>
          <a:solidFill>
            <a:schemeClr val="accent6"/>
          </a:solidFill>
        </p:spPr>
        <p:txBody>
          <a:bodyPr/>
          <a:lstStyle/>
          <a:p>
            <a:r>
              <a:rPr lang="en-US" dirty="0"/>
              <a:t>Click icon to add picture</a:t>
            </a:r>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6145966" y="1008063"/>
            <a:ext cx="5120640" cy="2054388"/>
          </a:xfrm>
        </p:spPr>
        <p:txBody>
          <a:bodyPr anchor="b">
            <a:normAutofit/>
          </a:bodyPr>
          <a:lstStyle>
            <a:lvl1pPr algn="r">
              <a:defRPr sz="5400">
                <a:solidFill>
                  <a:schemeClr val="tx1">
                    <a:lumMod val="65000"/>
                    <a:lumOff val="35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8098970" y="3105163"/>
            <a:ext cx="3167636" cy="64767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p:txBody>
          <a:bodyPr/>
          <a:lstStyle/>
          <a:p>
            <a:fld id="{4669926E-8A9E-4F5C-9094-8C16ABD9898D}" type="datetime1">
              <a:rPr lang="en-US" smtClean="0"/>
              <a:t>9/4/2024</a:t>
            </a:fld>
            <a:endParaRPr lang="en-US" dirty="0"/>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C06C6CB5-A7CF-4AA0-8E61-3C46EFA04157}"/>
              </a:ext>
              <a:ext uri="{C183D7F6-B498-43B3-948B-1728B52AA6E4}">
                <adec:decorative xmlns:adec="http://schemas.microsoft.com/office/drawing/2017/decorative" val="1"/>
              </a:ext>
            </a:extLst>
          </p:cNvPr>
          <p:cNvSpPr>
            <a:spLocks noGrp="1"/>
          </p:cNvSpPr>
          <p:nvPr>
            <p:ph type="pic" sz="quarter" idx="23" hasCustomPrompt="1"/>
          </p:nvPr>
        </p:nvSpPr>
        <p:spPr>
          <a:xfrm>
            <a:off x="1524" y="4572000"/>
            <a:ext cx="12188952" cy="2286000"/>
          </a:xfrm>
          <a:solidFill>
            <a:schemeClr val="accent6"/>
          </a:solidFill>
        </p:spPr>
        <p:txBody>
          <a:bodyPr anchor="b"/>
          <a:lstStyle>
            <a:lvl1pPr marL="0" indent="0">
              <a:buNone/>
              <a:defRPr/>
            </a:lvl1pPr>
          </a:lstStyle>
          <a:p>
            <a:r>
              <a:rPr lang="en-US" dirty="0"/>
              <a:t>Click to add picture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58305" y="1696389"/>
            <a:ext cx="3210331" cy="3647605"/>
          </a:xfrm>
          <a:solidFill>
            <a:schemeClr val="bg1"/>
          </a:solidFill>
          <a:ln w="12700">
            <a:solidFill>
              <a:schemeClr val="tx2">
                <a:lumMod val="20000"/>
                <a:lumOff val="80000"/>
              </a:schemeClr>
            </a:solidFill>
          </a:ln>
        </p:spPr>
        <p:txBody>
          <a:bodyPr lIns="91440" tIns="457200">
            <a:noAutofit/>
          </a:bodyPr>
          <a:lstStyle>
            <a:lvl1pPr marL="0" indent="0" algn="ctr">
              <a:buNone/>
              <a:defRPr sz="3200" b="0">
                <a:solidFill>
                  <a:schemeClr val="accent4"/>
                </a:solidFill>
                <a:latin typeface="+mj-lt"/>
              </a:defRPr>
            </a:lvl1pPr>
          </a:lstStyle>
          <a:p>
            <a:pPr lvl="0"/>
            <a:r>
              <a:rPr lang="en-US" dirty="0"/>
              <a:t>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lvl1pPr>
              <a:defRPr>
                <a:solidFill>
                  <a:schemeClr val="bg1"/>
                </a:solidFill>
              </a:defRPr>
            </a:lvl1pPr>
          </a:lstStyle>
          <a:p>
            <a:fld id="{16BD7676-B212-484B-85C9-F8ACA20B791B}" type="datetime1">
              <a:rPr lang="en-US" smtClean="0"/>
              <a:t>9/4/2024</a:t>
            </a:fld>
            <a:endParaRPr lang="en-US" dirty="0"/>
          </a:p>
        </p:txBody>
      </p:sp>
      <p:sp>
        <p:nvSpPr>
          <p:cNvPr id="16" name="Text Placeholder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516628" y="1696389"/>
            <a:ext cx="3209544" cy="3648456"/>
          </a:xfrm>
          <a:solidFill>
            <a:schemeClr val="bg1"/>
          </a:solidFill>
          <a:ln w="12700">
            <a:solidFill>
              <a:schemeClr val="tx2">
                <a:lumMod val="20000"/>
                <a:lumOff val="80000"/>
              </a:schemeClr>
            </a:solidFill>
          </a:ln>
        </p:spPr>
        <p:txBody>
          <a:bodyPr tIns="457200">
            <a:noAutofit/>
          </a:bodyPr>
          <a:lstStyle>
            <a:lvl1pPr marL="0" indent="0" algn="ctr">
              <a:buNone/>
              <a:defRPr sz="3200" b="0">
                <a:solidFill>
                  <a:schemeClr val="accent4"/>
                </a:solidFill>
                <a:latin typeface="+mj-lt"/>
              </a:defRPr>
            </a:lvl1pPr>
          </a:lstStyle>
          <a:p>
            <a:pPr lvl="0"/>
            <a:r>
              <a:rPr lang="en-US" dirty="0"/>
              <a:t>Subtitle</a:t>
            </a:r>
          </a:p>
        </p:txBody>
      </p:sp>
      <p:sp>
        <p:nvSpPr>
          <p:cNvPr id="18" name="Text Placeholder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765548"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lvl1pPr>
              <a:defRPr>
                <a:solidFill>
                  <a:schemeClr val="bg1"/>
                </a:solidFill>
              </a:defRPr>
            </a:lvl1pPr>
          </a:lstStyle>
          <a:p>
            <a:r>
              <a:rPr lang="en-US" dirty="0"/>
              <a:t>Pitch deck title</a:t>
            </a:r>
          </a:p>
        </p:txBody>
      </p:sp>
      <p:sp>
        <p:nvSpPr>
          <p:cNvPr id="20" name="Text Placeholder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48764" y="1696389"/>
            <a:ext cx="3209544" cy="3648456"/>
          </a:xfrm>
          <a:solidFill>
            <a:schemeClr val="bg1"/>
          </a:solidFill>
          <a:ln w="12700">
            <a:solidFill>
              <a:schemeClr val="tx2">
                <a:lumMod val="20000"/>
                <a:lumOff val="80000"/>
              </a:schemeClr>
            </a:solidFill>
          </a:ln>
        </p:spPr>
        <p:txBody>
          <a:bodyPr tIns="457200">
            <a:noAutofit/>
          </a:bodyPr>
          <a:lstStyle>
            <a:lvl1pPr marL="0" indent="0" algn="ctr">
              <a:buNone/>
              <a:defRPr sz="3200" b="0">
                <a:solidFill>
                  <a:schemeClr val="accent4"/>
                </a:solidFill>
                <a:latin typeface="+mj-lt"/>
              </a:defRPr>
            </a:lvl1pPr>
          </a:lstStyle>
          <a:p>
            <a:pPr lvl="0"/>
            <a:r>
              <a:rPr lang="en-US" dirty="0"/>
              <a:t>Subtitle</a:t>
            </a:r>
          </a:p>
        </p:txBody>
      </p:sp>
      <p:sp>
        <p:nvSpPr>
          <p:cNvPr id="21" name="Text Placeholder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377130" y="2750695"/>
            <a:ext cx="2743200" cy="2465883"/>
          </a:xfrm>
        </p:spPr>
        <p:txBody>
          <a:bodyPr>
            <a:normAutofit/>
          </a:bodyPr>
          <a:lstStyle>
            <a:lvl1pPr marL="0" indent="0" algn="ctr">
              <a:buFont typeface="Arial" panose="020B0604020202020204" pitchFamily="34" charset="0"/>
              <a:buNone/>
              <a:defRPr sz="1400">
                <a:solidFill>
                  <a:schemeClr val="tx1"/>
                </a:solidFill>
              </a:defRPr>
            </a:lvl1pPr>
          </a:lstStyle>
          <a:p>
            <a:pPr lvl="0"/>
            <a:r>
              <a:rPr lang="en-US" dirty="0"/>
              <a:t>Click to add text</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07258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3A5BA28D-2313-499F-93AB-7C86B0305709}"/>
              </a:ext>
            </a:extLst>
          </p:cNvPr>
          <p:cNvSpPr>
            <a:spLocks noGrp="1"/>
          </p:cNvSpPr>
          <p:nvPr>
            <p:ph type="body" sz="quarter" idx="30" hasCustomPrompt="1"/>
          </p:nvPr>
        </p:nvSpPr>
        <p:spPr>
          <a:xfrm>
            <a:off x="2466593" y="2207455"/>
            <a:ext cx="1351811"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1</a:t>
            </a:r>
          </a:p>
        </p:txBody>
      </p:sp>
      <p:sp>
        <p:nvSpPr>
          <p:cNvPr id="22" name="Text Placeholder 3">
            <a:extLst>
              <a:ext uri="{FF2B5EF4-FFF2-40B4-BE49-F238E27FC236}">
                <a16:creationId xmlns:a16="http://schemas.microsoft.com/office/drawing/2014/main" id="{98516B14-EF29-444F-82DA-19F5011C7DD4}"/>
              </a:ext>
            </a:extLst>
          </p:cNvPr>
          <p:cNvSpPr>
            <a:spLocks noGrp="1"/>
          </p:cNvSpPr>
          <p:nvPr>
            <p:ph type="body" sz="quarter" idx="34" hasCustomPrompt="1"/>
          </p:nvPr>
        </p:nvSpPr>
        <p:spPr>
          <a:xfrm>
            <a:off x="2466592" y="3559605"/>
            <a:ext cx="1353313"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2</a:t>
            </a:r>
            <a:endParaRPr lang="en-ZA" dirty="0"/>
          </a:p>
        </p:txBody>
      </p:sp>
      <p:sp>
        <p:nvSpPr>
          <p:cNvPr id="23" name="Text Placeholder 3">
            <a:extLst>
              <a:ext uri="{FF2B5EF4-FFF2-40B4-BE49-F238E27FC236}">
                <a16:creationId xmlns:a16="http://schemas.microsoft.com/office/drawing/2014/main" id="{BFDD67D8-D69E-405B-825C-A9AF88C1A80A}"/>
              </a:ext>
            </a:extLst>
          </p:cNvPr>
          <p:cNvSpPr>
            <a:spLocks noGrp="1"/>
          </p:cNvSpPr>
          <p:nvPr>
            <p:ph type="body" sz="quarter" idx="35" hasCustomPrompt="1"/>
          </p:nvPr>
        </p:nvSpPr>
        <p:spPr>
          <a:xfrm>
            <a:off x="2466592" y="4905756"/>
            <a:ext cx="1353314" cy="1097280"/>
          </a:xfrm>
          <a:prstGeom prst="rect">
            <a:avLst/>
          </a:prstGeom>
          <a:noFill/>
          <a:ln>
            <a:solidFill>
              <a:schemeClr val="accent2"/>
            </a:solidFill>
          </a:ln>
        </p:spPr>
        <p:txBody>
          <a:bodyPr anchor="ctr" anchorCtr="1">
            <a:normAutofit/>
          </a:bodyPr>
          <a:lstStyle>
            <a:lvl1pPr marL="0" indent="0" algn="ctr">
              <a:spcBef>
                <a:spcPts val="0"/>
              </a:spcBef>
              <a:spcAft>
                <a:spcPts val="0"/>
              </a:spcAft>
              <a:buNone/>
              <a:defRPr sz="40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3</a:t>
            </a:r>
            <a:endParaRPr lang="en-ZA"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9" name="Picture Placeholder 8">
            <a:extLst>
              <a:ext uri="{FF2B5EF4-FFF2-40B4-BE49-F238E27FC236}">
                <a16:creationId xmlns:a16="http://schemas.microsoft.com/office/drawing/2014/main" id="{E3354A33-C884-44F0-A320-DF2EBA500D10}"/>
              </a:ext>
            </a:extLst>
          </p:cNvPr>
          <p:cNvSpPr>
            <a:spLocks noGrp="1"/>
          </p:cNvSpPr>
          <p:nvPr>
            <p:ph type="pic" sz="quarter" idx="36"/>
          </p:nvPr>
        </p:nvSpPr>
        <p:spPr>
          <a:xfrm>
            <a:off x="1371600" y="2202883"/>
            <a:ext cx="1106424" cy="1106424"/>
          </a:xfrm>
          <a:solidFill>
            <a:schemeClr val="accent6"/>
          </a:solidFill>
        </p:spPr>
        <p:txBody>
          <a:bodyPr>
            <a:normAutofit/>
          </a:bodyPr>
          <a:lstStyle>
            <a:lvl1pPr>
              <a:defRPr sz="1600"/>
            </a:lvl1pPr>
          </a:lstStyle>
          <a:p>
            <a:r>
              <a:rPr lang="en-US" dirty="0"/>
              <a:t>Click icon to add picture</a:t>
            </a:r>
          </a:p>
        </p:txBody>
      </p:sp>
      <p:sp>
        <p:nvSpPr>
          <p:cNvPr id="28" name="Picture Placeholder 8">
            <a:extLst>
              <a:ext uri="{FF2B5EF4-FFF2-40B4-BE49-F238E27FC236}">
                <a16:creationId xmlns:a16="http://schemas.microsoft.com/office/drawing/2014/main" id="{7AF29B8F-D39A-4F3A-909A-9D298FB7224E}"/>
              </a:ext>
            </a:extLst>
          </p:cNvPr>
          <p:cNvSpPr>
            <a:spLocks noGrp="1"/>
          </p:cNvSpPr>
          <p:nvPr>
            <p:ph type="pic" sz="quarter" idx="39"/>
          </p:nvPr>
        </p:nvSpPr>
        <p:spPr>
          <a:xfrm>
            <a:off x="1371600" y="3555033"/>
            <a:ext cx="1106424" cy="1106424"/>
          </a:xfrm>
          <a:solidFill>
            <a:schemeClr val="accent6"/>
          </a:solidFill>
        </p:spPr>
        <p:txBody>
          <a:bodyPr>
            <a:normAutofit/>
          </a:bodyPr>
          <a:lstStyle>
            <a:lvl1pPr>
              <a:defRPr sz="1600"/>
            </a:lvl1pPr>
          </a:lstStyle>
          <a:p>
            <a:r>
              <a:rPr lang="en-US" dirty="0"/>
              <a:t>Click icon to add picture</a:t>
            </a:r>
          </a:p>
        </p:txBody>
      </p:sp>
      <p:sp>
        <p:nvSpPr>
          <p:cNvPr id="31" name="Picture Placeholder 8">
            <a:extLst>
              <a:ext uri="{FF2B5EF4-FFF2-40B4-BE49-F238E27FC236}">
                <a16:creationId xmlns:a16="http://schemas.microsoft.com/office/drawing/2014/main" id="{83A1C8AA-5F7D-4C12-9724-97F4B72D8A78}"/>
              </a:ext>
            </a:extLst>
          </p:cNvPr>
          <p:cNvSpPr>
            <a:spLocks noGrp="1"/>
          </p:cNvSpPr>
          <p:nvPr>
            <p:ph type="pic" sz="quarter" idx="42"/>
          </p:nvPr>
        </p:nvSpPr>
        <p:spPr>
          <a:xfrm>
            <a:off x="1371600" y="4901184"/>
            <a:ext cx="1106424" cy="1106424"/>
          </a:xfrm>
          <a:solidFill>
            <a:schemeClr val="accent6"/>
          </a:solidFill>
        </p:spPr>
        <p:txBody>
          <a:bodyPr>
            <a:normAutofit/>
          </a:bodyPr>
          <a:lstStyle>
            <a:lvl1pPr>
              <a:defRPr sz="1600"/>
            </a:lvl1pPr>
          </a:lstStyle>
          <a:p>
            <a:r>
              <a:rPr lang="en-US" dirty="0"/>
              <a:t>Click icon to add picture</a:t>
            </a:r>
          </a:p>
        </p:txBody>
      </p:sp>
      <p:sp>
        <p:nvSpPr>
          <p:cNvPr id="14" name="Text Placeholder 9">
            <a:extLst>
              <a:ext uri="{FF2B5EF4-FFF2-40B4-BE49-F238E27FC236}">
                <a16:creationId xmlns:a16="http://schemas.microsoft.com/office/drawing/2014/main" id="{19BE8230-B656-44E2-9319-E1464125040B}"/>
              </a:ext>
            </a:extLst>
          </p:cNvPr>
          <p:cNvSpPr>
            <a:spLocks noGrp="1"/>
          </p:cNvSpPr>
          <p:nvPr>
            <p:ph type="body" sz="quarter" idx="28" hasCustomPrompt="1"/>
          </p:nvPr>
        </p:nvSpPr>
        <p:spPr>
          <a:xfrm>
            <a:off x="3813048" y="220745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24" name="Text Placeholder 9">
            <a:extLst>
              <a:ext uri="{FF2B5EF4-FFF2-40B4-BE49-F238E27FC236}">
                <a16:creationId xmlns:a16="http://schemas.microsoft.com/office/drawing/2014/main" id="{4ADD189D-5EFF-456A-9AEB-E8DB34527420}"/>
              </a:ext>
            </a:extLst>
          </p:cNvPr>
          <p:cNvSpPr>
            <a:spLocks noGrp="1"/>
          </p:cNvSpPr>
          <p:nvPr>
            <p:ph type="body" sz="quarter" idx="37" hasCustomPrompt="1"/>
          </p:nvPr>
        </p:nvSpPr>
        <p:spPr>
          <a:xfrm>
            <a:off x="3813048" y="3559605"/>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29" name="Text Placeholder 9">
            <a:extLst>
              <a:ext uri="{FF2B5EF4-FFF2-40B4-BE49-F238E27FC236}">
                <a16:creationId xmlns:a16="http://schemas.microsoft.com/office/drawing/2014/main" id="{53862BA6-E42C-4C58-871B-8705122D6689}"/>
              </a:ext>
            </a:extLst>
          </p:cNvPr>
          <p:cNvSpPr>
            <a:spLocks noGrp="1"/>
          </p:cNvSpPr>
          <p:nvPr>
            <p:ph type="body" sz="quarter" idx="40" hasCustomPrompt="1"/>
          </p:nvPr>
        </p:nvSpPr>
        <p:spPr>
          <a:xfrm>
            <a:off x="3813048" y="4905756"/>
            <a:ext cx="3657600" cy="1097280"/>
          </a:xfrm>
          <a:prstGeom prst="rect">
            <a:avLst/>
          </a:prstGeom>
          <a:solidFill>
            <a:schemeClr val="accent3"/>
          </a:solidFill>
          <a:ln>
            <a:solidFill>
              <a:schemeClr val="accent3"/>
            </a:solidFill>
          </a:ln>
        </p:spPr>
        <p:txBody>
          <a:bodyPr vert="horz" lIns="0" tIns="0" rIns="0" bIns="0" rtlCol="0" anchor="ctr">
            <a:noAutofit/>
          </a:bodyPr>
          <a:lstStyle>
            <a:lvl1pPr marL="0" indent="0" algn="ctr">
              <a:buNone/>
              <a:defRPr lang="en-ZA" sz="1800" dirty="0">
                <a:solidFill>
                  <a:schemeClr val="tx1"/>
                </a:solidFill>
              </a:defRPr>
            </a:lvl1pPr>
          </a:lstStyle>
          <a:p>
            <a:pPr marL="266700" lvl="0" indent="-266700" algn="ctr"/>
            <a:r>
              <a:rPr lang="en-ZA" dirty="0"/>
              <a:t>Section Header</a:t>
            </a:r>
          </a:p>
        </p:txBody>
      </p:sp>
      <p:sp>
        <p:nvSpPr>
          <p:cNvPr id="19" name="Content Placeholder 3">
            <a:extLst>
              <a:ext uri="{FF2B5EF4-FFF2-40B4-BE49-F238E27FC236}">
                <a16:creationId xmlns:a16="http://schemas.microsoft.com/office/drawing/2014/main" id="{B1F9D630-F36F-43B5-B6A8-62245E084CAB}"/>
              </a:ext>
            </a:extLst>
          </p:cNvPr>
          <p:cNvSpPr>
            <a:spLocks noGrp="1"/>
          </p:cNvSpPr>
          <p:nvPr>
            <p:ph sz="half" idx="2" hasCustomPrompt="1"/>
          </p:nvPr>
        </p:nvSpPr>
        <p:spPr>
          <a:xfrm>
            <a:off x="7470648" y="2207455"/>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27" name="Content Placeholder 3">
            <a:extLst>
              <a:ext uri="{FF2B5EF4-FFF2-40B4-BE49-F238E27FC236}">
                <a16:creationId xmlns:a16="http://schemas.microsoft.com/office/drawing/2014/main" id="{C670C5D6-AD2E-415C-BAFE-A8239C15159E}"/>
              </a:ext>
            </a:extLst>
          </p:cNvPr>
          <p:cNvSpPr>
            <a:spLocks noGrp="1"/>
          </p:cNvSpPr>
          <p:nvPr>
            <p:ph sz="half" idx="38" hasCustomPrompt="1"/>
          </p:nvPr>
        </p:nvSpPr>
        <p:spPr>
          <a:xfrm>
            <a:off x="7470648" y="3559605"/>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30" name="Content Placeholder 3">
            <a:extLst>
              <a:ext uri="{FF2B5EF4-FFF2-40B4-BE49-F238E27FC236}">
                <a16:creationId xmlns:a16="http://schemas.microsoft.com/office/drawing/2014/main" id="{26DDBF97-B5FA-415C-9E0D-A4A556C40805}"/>
              </a:ext>
            </a:extLst>
          </p:cNvPr>
          <p:cNvSpPr>
            <a:spLocks noGrp="1"/>
          </p:cNvSpPr>
          <p:nvPr>
            <p:ph sz="half" idx="41" hasCustomPrompt="1"/>
          </p:nvPr>
        </p:nvSpPr>
        <p:spPr>
          <a:xfrm>
            <a:off x="7470648" y="4905756"/>
            <a:ext cx="3657600" cy="1097280"/>
          </a:xfrm>
          <a:solidFill>
            <a:schemeClr val="accent3">
              <a:alpha val="50000"/>
            </a:schemeClr>
          </a:solidFill>
          <a:ln>
            <a:solidFill>
              <a:schemeClr val="accent3">
                <a:alpha val="50000"/>
              </a:schemeClr>
            </a:solidFill>
          </a:ln>
        </p:spPr>
        <p:txBody>
          <a:bodyPr anchor="ctr" anchorCtr="0">
            <a:normAutofit/>
          </a:bodyPr>
          <a:lstStyle>
            <a:lvl1pPr marL="0" indent="0" algn="ctr">
              <a:buFont typeface="Arial" panose="020B0604020202020204" pitchFamily="34" charset="0"/>
              <a:buNone/>
              <a:defRPr sz="1800">
                <a:solidFill>
                  <a:schemeClr val="tx1">
                    <a:lumMod val="85000"/>
                    <a:lumOff val="15000"/>
                  </a:schemeClr>
                </a:solidFill>
              </a:defRPr>
            </a:lvl1pPr>
          </a:lstStyle>
          <a:p>
            <a:pPr lvl="0"/>
            <a:r>
              <a:rPr lang="en-US" dirty="0"/>
              <a:t>Section Description</a:t>
            </a:r>
            <a:endParaRPr lang="en-ZA" dirty="0"/>
          </a:p>
        </p:txBody>
      </p:sp>
      <p:sp>
        <p:nvSpPr>
          <p:cNvPr id="17" name="Date Placeholder 1">
            <a:extLst>
              <a:ext uri="{FF2B5EF4-FFF2-40B4-BE49-F238E27FC236}">
                <a16:creationId xmlns:a16="http://schemas.microsoft.com/office/drawing/2014/main" id="{8408DD66-4FD2-41B2-AD2E-24ADA0398198}"/>
              </a:ext>
            </a:extLst>
          </p:cNvPr>
          <p:cNvSpPr>
            <a:spLocks noGrp="1"/>
          </p:cNvSpPr>
          <p:nvPr>
            <p:ph type="dt" sz="half" idx="43"/>
          </p:nvPr>
        </p:nvSpPr>
        <p:spPr>
          <a:xfrm>
            <a:off x="838200" y="6356350"/>
            <a:ext cx="2743200" cy="365125"/>
          </a:xfrm>
        </p:spPr>
        <p:txBody>
          <a:bodyPr/>
          <a:lstStyle/>
          <a:p>
            <a:fld id="{CE01C63D-7E24-4181-9D9B-469EEC636283}" type="datetime1">
              <a:rPr lang="en-US" smtClean="0"/>
              <a:t>9/4/2024</a:t>
            </a:fld>
            <a:endParaRPr lang="en-US"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321540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4992992" y="2232908"/>
            <a:ext cx="2194560" cy="274320"/>
          </a:xfrm>
        </p:spPr>
        <p:txBody>
          <a:bodyPr>
            <a:noAutofit/>
          </a:bodyPr>
          <a:lstStyle>
            <a:lvl1pPr marL="0" indent="0" algn="ctr">
              <a:buFont typeface="Arial" panose="020B0604020202020204" pitchFamily="34" charset="0"/>
              <a:buNone/>
              <a:defRPr sz="1200" b="1">
                <a:solidFill>
                  <a:schemeClr val="accent4"/>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708728" y="3494402"/>
            <a:ext cx="2194560" cy="274320"/>
          </a:xfrm>
        </p:spPr>
        <p:txBody>
          <a:bodyPr>
            <a:noAutofit/>
          </a:bodyPr>
          <a:lstStyle>
            <a:lvl1pPr marL="0" indent="0" algn="l">
              <a:buFont typeface="Arial" panose="020B0604020202020204" pitchFamily="34" charset="0"/>
              <a:buNone/>
              <a:defRPr sz="1200" b="1">
                <a:solidFill>
                  <a:schemeClr val="accent4"/>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310732" y="3494402"/>
            <a:ext cx="2194560" cy="274320"/>
          </a:xfrm>
        </p:spPr>
        <p:txBody>
          <a:bodyPr>
            <a:noAutofit/>
          </a:bodyPr>
          <a:lstStyle>
            <a:lvl1pPr marL="0" indent="0" algn="r">
              <a:buFont typeface="Arial" panose="020B0604020202020204" pitchFamily="34" charset="0"/>
              <a:buNone/>
              <a:defRPr sz="1200" b="1">
                <a:solidFill>
                  <a:schemeClr val="accent4"/>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4992992" y="5287722"/>
            <a:ext cx="2194560" cy="274320"/>
          </a:xfrm>
        </p:spPr>
        <p:txBody>
          <a:bodyPr>
            <a:noAutofit/>
          </a:bodyPr>
          <a:lstStyle>
            <a:lvl1pPr marL="0" indent="0" algn="ctr">
              <a:buFont typeface="Arial" panose="020B0604020202020204" pitchFamily="34" charset="0"/>
              <a:buNone/>
              <a:defRPr sz="1200" b="1">
                <a:solidFill>
                  <a:schemeClr val="accent4"/>
                </a:solidFill>
              </a:defRPr>
            </a:lvl1pPr>
          </a:lstStyle>
          <a:p>
            <a:pPr lvl="0"/>
            <a:r>
              <a:rPr lang="en-US" dirty="0"/>
              <a:t>QUADRANT TITLE</a:t>
            </a:r>
          </a:p>
        </p:txBody>
      </p:sp>
      <p:grpSp>
        <p:nvGrpSpPr>
          <p:cNvPr id="3" name="Group 2">
            <a:extLst>
              <a:ext uri="{FF2B5EF4-FFF2-40B4-BE49-F238E27FC236}">
                <a16:creationId xmlns:a16="http://schemas.microsoft.com/office/drawing/2014/main" id="{37F7357E-EB66-4B24-BD83-CDF02BFEB8AD}"/>
              </a:ext>
              <a:ext uri="{C183D7F6-B498-43B3-948B-1728B52AA6E4}">
                <adec:decorative xmlns:adec="http://schemas.microsoft.com/office/drawing/2017/decorative" val="1"/>
              </a:ext>
            </a:extLst>
          </p:cNvPr>
          <p:cNvGrpSpPr/>
          <p:nvPr userDrawn="1"/>
        </p:nvGrpSpPr>
        <p:grpSpPr>
          <a:xfrm>
            <a:off x="767923" y="2586939"/>
            <a:ext cx="10677317" cy="2637195"/>
            <a:chOff x="767923" y="2586939"/>
            <a:chExt cx="10677317" cy="2637195"/>
          </a:xfrm>
        </p:grpSpPr>
        <p:sp>
          <p:nvSpPr>
            <p:cNvPr id="26" name="Freeform: Shape 25">
              <a:extLst>
                <a:ext uri="{FF2B5EF4-FFF2-40B4-BE49-F238E27FC236}">
                  <a16:creationId xmlns:a16="http://schemas.microsoft.com/office/drawing/2014/main" id="{E5CC96AF-1ECA-45C5-A903-6341850289F9}"/>
                </a:ext>
              </a:extLst>
            </p:cNvPr>
            <p:cNvSpPr/>
            <p:nvPr userDrawn="1"/>
          </p:nvSpPr>
          <p:spPr>
            <a:xfrm>
              <a:off x="6098501" y="2586991"/>
              <a:ext cx="46095" cy="1231565"/>
            </a:xfrm>
            <a:custGeom>
              <a:avLst/>
              <a:gdLst>
                <a:gd name="connsiteX0" fmla="*/ 375 w 46095"/>
                <a:gd name="connsiteY0" fmla="*/ 0 h 1231565"/>
                <a:gd name="connsiteX1" fmla="*/ 46095 w 46095"/>
                <a:gd name="connsiteY1" fmla="*/ 114776 h 1231565"/>
                <a:gd name="connsiteX2" fmla="*/ 46095 w 46095"/>
                <a:gd name="connsiteY2" fmla="*/ 1231565 h 1231565"/>
                <a:gd name="connsiteX3" fmla="*/ 0 w 46095"/>
                <a:gd name="connsiteY3" fmla="*/ 1231565 h 1231565"/>
                <a:gd name="connsiteX4" fmla="*/ 0 w 46095"/>
                <a:gd name="connsiteY4" fmla="*/ 942 h 1231565"/>
                <a:gd name="connsiteX5" fmla="*/ 375 w 46095"/>
                <a:gd name="connsiteY5" fmla="*/ 0 h 123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095" h="1231565">
                  <a:moveTo>
                    <a:pt x="375" y="0"/>
                  </a:moveTo>
                  <a:lnTo>
                    <a:pt x="46095" y="114776"/>
                  </a:lnTo>
                  <a:lnTo>
                    <a:pt x="46095" y="1231565"/>
                  </a:lnTo>
                  <a:lnTo>
                    <a:pt x="0" y="1231565"/>
                  </a:lnTo>
                  <a:lnTo>
                    <a:pt x="0" y="942"/>
                  </a:lnTo>
                  <a:lnTo>
                    <a:pt x="37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07574821-21A4-483A-9824-B9CB9EC4B770}"/>
                </a:ext>
              </a:extLst>
            </p:cNvPr>
            <p:cNvSpPr/>
            <p:nvPr userDrawn="1"/>
          </p:nvSpPr>
          <p:spPr>
            <a:xfrm>
              <a:off x="6053156" y="3818555"/>
              <a:ext cx="45345" cy="97190"/>
            </a:xfrm>
            <a:custGeom>
              <a:avLst/>
              <a:gdLst>
                <a:gd name="connsiteX0" fmla="*/ 0 w 45345"/>
                <a:gd name="connsiteY0" fmla="*/ 0 h 97190"/>
                <a:gd name="connsiteX1" fmla="*/ 45345 w 45345"/>
                <a:gd name="connsiteY1" fmla="*/ 0 h 97190"/>
                <a:gd name="connsiteX2" fmla="*/ 45345 w 45345"/>
                <a:gd name="connsiteY2" fmla="*/ 97190 h 97190"/>
                <a:gd name="connsiteX3" fmla="*/ 0 w 45345"/>
                <a:gd name="connsiteY3" fmla="*/ 97190 h 97190"/>
                <a:gd name="connsiteX4" fmla="*/ 0 w 45345"/>
                <a:gd name="connsiteY4" fmla="*/ 0 h 9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5" h="97190">
                  <a:moveTo>
                    <a:pt x="0" y="0"/>
                  </a:moveTo>
                  <a:lnTo>
                    <a:pt x="45345" y="0"/>
                  </a:lnTo>
                  <a:lnTo>
                    <a:pt x="45345" y="97190"/>
                  </a:lnTo>
                  <a:lnTo>
                    <a:pt x="0" y="971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F8C191E1-94CD-4DEF-9125-7E667370926A}"/>
                </a:ext>
              </a:extLst>
            </p:cNvPr>
            <p:cNvSpPr/>
            <p:nvPr userDrawn="1"/>
          </p:nvSpPr>
          <p:spPr>
            <a:xfrm>
              <a:off x="6098500" y="2586939"/>
              <a:ext cx="111238" cy="1231616"/>
            </a:xfrm>
            <a:custGeom>
              <a:avLst/>
              <a:gdLst>
                <a:gd name="connsiteX0" fmla="*/ 0 w 111238"/>
                <a:gd name="connsiteY0" fmla="*/ 0 h 1231616"/>
                <a:gd name="connsiteX1" fmla="*/ 111238 w 111238"/>
                <a:gd name="connsiteY1" fmla="*/ 0 h 1231616"/>
                <a:gd name="connsiteX2" fmla="*/ 111238 w 111238"/>
                <a:gd name="connsiteY2" fmla="*/ 1231616 h 1231616"/>
                <a:gd name="connsiteX3" fmla="*/ 46095 w 111238"/>
                <a:gd name="connsiteY3" fmla="*/ 1231616 h 1231616"/>
                <a:gd name="connsiteX4" fmla="*/ 46095 w 111238"/>
                <a:gd name="connsiteY4" fmla="*/ 114827 h 1231616"/>
                <a:gd name="connsiteX5" fmla="*/ 375 w 111238"/>
                <a:gd name="connsiteY5" fmla="*/ 51 h 1231616"/>
                <a:gd name="connsiteX6" fmla="*/ 0 w 111238"/>
                <a:gd name="connsiteY6" fmla="*/ 993 h 1231616"/>
                <a:gd name="connsiteX7" fmla="*/ 0 w 111238"/>
                <a:gd name="connsiteY7" fmla="*/ 0 h 123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8" h="1231616">
                  <a:moveTo>
                    <a:pt x="0" y="0"/>
                  </a:moveTo>
                  <a:lnTo>
                    <a:pt x="111238" y="0"/>
                  </a:lnTo>
                  <a:lnTo>
                    <a:pt x="111238" y="1231616"/>
                  </a:lnTo>
                  <a:lnTo>
                    <a:pt x="46095" y="1231616"/>
                  </a:lnTo>
                  <a:lnTo>
                    <a:pt x="46095" y="114827"/>
                  </a:lnTo>
                  <a:lnTo>
                    <a:pt x="375" y="51"/>
                  </a:lnTo>
                  <a:lnTo>
                    <a:pt x="0" y="9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7E6DEF02-ADC5-487F-AA38-28AE410EBEB1}"/>
                </a:ext>
              </a:extLst>
            </p:cNvPr>
            <p:cNvSpPr/>
            <p:nvPr userDrawn="1"/>
          </p:nvSpPr>
          <p:spPr>
            <a:xfrm>
              <a:off x="6053156" y="2587933"/>
              <a:ext cx="36576" cy="126204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7F5BD053-8127-4207-8BB6-88934D1FE4A5}"/>
                </a:ext>
              </a:extLst>
            </p:cNvPr>
            <p:cNvSpPr/>
            <p:nvPr userDrawn="1"/>
          </p:nvSpPr>
          <p:spPr>
            <a:xfrm>
              <a:off x="767923" y="3818556"/>
              <a:ext cx="5349240"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Rectangle 17">
              <a:extLst>
                <a:ext uri="{FF2B5EF4-FFF2-40B4-BE49-F238E27FC236}">
                  <a16:creationId xmlns:a16="http://schemas.microsoft.com/office/drawing/2014/main" id="{06CFD50B-0B31-48EB-8D44-673C8CEC29B7}"/>
                </a:ext>
              </a:extLst>
            </p:cNvPr>
            <p:cNvSpPr/>
            <p:nvPr userDrawn="1"/>
          </p:nvSpPr>
          <p:spPr>
            <a:xfrm>
              <a:off x="6117163" y="3818554"/>
              <a:ext cx="5328077" cy="3657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3C715010-62CF-4E58-992F-47427FCB0C02}"/>
                </a:ext>
              </a:extLst>
            </p:cNvPr>
            <p:cNvSpPr/>
            <p:nvPr userDrawn="1"/>
          </p:nvSpPr>
          <p:spPr>
            <a:xfrm>
              <a:off x="6053155" y="3852534"/>
              <a:ext cx="36576" cy="13716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Date Placeholder 1">
            <a:extLst>
              <a:ext uri="{FF2B5EF4-FFF2-40B4-BE49-F238E27FC236}">
                <a16:creationId xmlns:a16="http://schemas.microsoft.com/office/drawing/2014/main" id="{17311117-A0EF-438B-BF68-75DF09D85045}"/>
              </a:ext>
            </a:extLst>
          </p:cNvPr>
          <p:cNvSpPr>
            <a:spLocks noGrp="1"/>
          </p:cNvSpPr>
          <p:nvPr>
            <p:ph type="dt" sz="half" idx="16"/>
          </p:nvPr>
        </p:nvSpPr>
        <p:spPr>
          <a:xfrm>
            <a:off x="838200" y="6356350"/>
            <a:ext cx="2743200" cy="365125"/>
          </a:xfrm>
        </p:spPr>
        <p:txBody>
          <a:bodyPr/>
          <a:lstStyle/>
          <a:p>
            <a:fld id="{D45DEFCA-72AF-4B79-ADE5-2CA68D15E106}" type="datetime1">
              <a:rPr lang="en-US" smtClean="0"/>
              <a:t>9/4/2024</a:t>
            </a:fld>
            <a:endParaRPr lang="en-US"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27803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a:xfrm>
            <a:off x="838200" y="365125"/>
            <a:ext cx="10515600" cy="1059924"/>
          </a:xfrm>
        </p:spPr>
        <p:txBody>
          <a:bodyPr bIns="91440" anchor="b"/>
          <a:lstStyle>
            <a:lvl1pPr algn="ctr">
              <a:defRPr>
                <a:solidFill>
                  <a:schemeClr val="tx1">
                    <a:lumMod val="50000"/>
                    <a:lumOff val="50000"/>
                  </a:schemeClr>
                </a:solidFill>
              </a:defRPr>
            </a:lvl1pPr>
          </a:lstStyle>
          <a:p>
            <a:r>
              <a:rPr lang="en-US"/>
              <a:t>Click to edit Master title style</a:t>
            </a:r>
            <a:endParaRPr lang="en-US" dirty="0"/>
          </a:p>
        </p:txBody>
      </p:sp>
      <p:sp>
        <p:nvSpPr>
          <p:cNvPr id="13" name="Text Placeholder 2">
            <a:extLst>
              <a:ext uri="{FF2B5EF4-FFF2-40B4-BE49-F238E27FC236}">
                <a16:creationId xmlns:a16="http://schemas.microsoft.com/office/drawing/2014/main" id="{8FDD847D-284F-43B9-91A9-0A2AE4977EE1}"/>
              </a:ext>
            </a:extLst>
          </p:cNvPr>
          <p:cNvSpPr>
            <a:spLocks noGrp="1"/>
          </p:cNvSpPr>
          <p:nvPr>
            <p:ph type="body" idx="1"/>
          </p:nvPr>
        </p:nvSpPr>
        <p:spPr>
          <a:xfrm>
            <a:off x="831850" y="1426525"/>
            <a:ext cx="10515600" cy="457200"/>
          </a:xfrm>
        </p:spPr>
        <p:txBody>
          <a:bodyPr>
            <a:normAutofit/>
          </a:bodyPr>
          <a:lstStyle>
            <a:lvl1pPr marL="0" indent="0" algn="ctr">
              <a:buNone/>
              <a:defRPr sz="2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97280" y="2458260"/>
            <a:ext cx="3200400" cy="731520"/>
          </a:xfrm>
          <a:solidFill>
            <a:schemeClr val="accent2"/>
          </a:solidFill>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95593" y="3191256"/>
            <a:ext cx="3200400" cy="2465883"/>
          </a:xfrm>
          <a:noFill/>
          <a:ln>
            <a:solidFill>
              <a:schemeClr val="accent2"/>
            </a:solidFill>
          </a:ln>
        </p:spPr>
        <p:txBody>
          <a:bodyPr lIns="182880" tIns="91440" rIns="18288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a:r>
              <a:rPr lang="en-US" dirty="0"/>
              <a:t>Click to add text</a:t>
            </a:r>
          </a:p>
        </p:txBody>
      </p:sp>
      <p:sp>
        <p:nvSpPr>
          <p:cNvPr id="16" name="Text Placeholder 15">
            <a:extLst>
              <a:ext uri="{FF2B5EF4-FFF2-40B4-BE49-F238E27FC236}">
                <a16:creationId xmlns:a16="http://schemas.microsoft.com/office/drawing/2014/main" id="{45F3F79F-C68B-4A8C-B9F0-4BF82DCC6D5F}"/>
              </a:ext>
            </a:extLst>
          </p:cNvPr>
          <p:cNvSpPr>
            <a:spLocks noGrp="1"/>
          </p:cNvSpPr>
          <p:nvPr>
            <p:ph type="body" sz="quarter" idx="24" hasCustomPrompt="1"/>
          </p:nvPr>
        </p:nvSpPr>
        <p:spPr>
          <a:xfrm>
            <a:off x="4625274" y="2458260"/>
            <a:ext cx="3200400" cy="731520"/>
          </a:xfrm>
          <a:solidFill>
            <a:schemeClr val="accent2"/>
          </a:solidFill>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18" name="Text Placeholder 18">
            <a:extLst>
              <a:ext uri="{FF2B5EF4-FFF2-40B4-BE49-F238E27FC236}">
                <a16:creationId xmlns:a16="http://schemas.microsoft.com/office/drawing/2014/main" id="{7E2099CC-3C3F-4C3B-825F-C69EBE0F0D18}"/>
              </a:ext>
            </a:extLst>
          </p:cNvPr>
          <p:cNvSpPr>
            <a:spLocks noGrp="1"/>
          </p:cNvSpPr>
          <p:nvPr>
            <p:ph type="body" sz="quarter" idx="25" hasCustomPrompt="1"/>
          </p:nvPr>
        </p:nvSpPr>
        <p:spPr>
          <a:xfrm>
            <a:off x="4626864" y="3191256"/>
            <a:ext cx="3200400" cy="2465883"/>
          </a:xfrm>
          <a:noFill/>
          <a:ln>
            <a:solidFill>
              <a:schemeClr val="accent2"/>
            </a:solidFill>
          </a:ln>
        </p:spPr>
        <p:txBody>
          <a:bodyPr lIns="182880" tIns="182880" rIns="18288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a:r>
              <a:rPr lang="en-US" dirty="0"/>
              <a:t>Click to add text</a:t>
            </a:r>
          </a:p>
        </p:txBody>
      </p:sp>
      <p:sp>
        <p:nvSpPr>
          <p:cNvPr id="20" name="Text Placeholder 15">
            <a:extLst>
              <a:ext uri="{FF2B5EF4-FFF2-40B4-BE49-F238E27FC236}">
                <a16:creationId xmlns:a16="http://schemas.microsoft.com/office/drawing/2014/main" id="{D904408A-D9CD-40EC-A60A-5AFD4501F7B0}"/>
              </a:ext>
            </a:extLst>
          </p:cNvPr>
          <p:cNvSpPr>
            <a:spLocks noGrp="1"/>
          </p:cNvSpPr>
          <p:nvPr>
            <p:ph type="body" sz="quarter" idx="26" hasCustomPrompt="1"/>
          </p:nvPr>
        </p:nvSpPr>
        <p:spPr>
          <a:xfrm>
            <a:off x="8153269" y="2458260"/>
            <a:ext cx="3200400" cy="731520"/>
          </a:xfrm>
          <a:solidFill>
            <a:schemeClr val="accent2"/>
          </a:solidFill>
        </p:spPr>
        <p:txBody>
          <a:bodyPr anchor="ctr" anchorCtr="1">
            <a:normAutofit/>
          </a:bodyPr>
          <a:lstStyle>
            <a:lvl1pPr marL="0" indent="0" algn="ctr">
              <a:buNone/>
              <a:defRPr sz="2000" b="0">
                <a:solidFill>
                  <a:schemeClr val="tx1"/>
                </a:solidFill>
                <a:latin typeface="+mj-lt"/>
              </a:defRPr>
            </a:lvl1pPr>
          </a:lstStyle>
          <a:p>
            <a:pPr lvl="0"/>
            <a:r>
              <a:rPr lang="en-US" dirty="0"/>
              <a:t>Click to add subtitle</a:t>
            </a:r>
          </a:p>
        </p:txBody>
      </p:sp>
      <p:sp>
        <p:nvSpPr>
          <p:cNvPr id="21" name="Text Placeholder 18">
            <a:extLst>
              <a:ext uri="{FF2B5EF4-FFF2-40B4-BE49-F238E27FC236}">
                <a16:creationId xmlns:a16="http://schemas.microsoft.com/office/drawing/2014/main" id="{F6FD60C1-21C4-4DFB-A5A9-717DE2A98BA9}"/>
              </a:ext>
            </a:extLst>
          </p:cNvPr>
          <p:cNvSpPr>
            <a:spLocks noGrp="1"/>
          </p:cNvSpPr>
          <p:nvPr>
            <p:ph type="body" sz="quarter" idx="27" hasCustomPrompt="1"/>
          </p:nvPr>
        </p:nvSpPr>
        <p:spPr>
          <a:xfrm>
            <a:off x="8156448" y="3191256"/>
            <a:ext cx="3200400" cy="2465883"/>
          </a:xfrm>
          <a:noFill/>
          <a:ln>
            <a:solidFill>
              <a:schemeClr val="accent2"/>
            </a:solidFill>
          </a:ln>
        </p:spPr>
        <p:txBody>
          <a:bodyPr lIns="182880" tIns="182880" rIns="182880" anchor="t" anchorCtr="1">
            <a:normAutofit/>
          </a:bodyPr>
          <a:lstStyle>
            <a:lvl1pPr marL="0" indent="0" algn="ctr">
              <a:lnSpc>
                <a:spcPts val="2400"/>
              </a:lnSpc>
              <a:spcBef>
                <a:spcPts val="0"/>
              </a:spcBef>
              <a:buFont typeface="Arial" panose="020B0604020202020204" pitchFamily="34" charset="0"/>
              <a:buNone/>
              <a:defRPr sz="1400">
                <a:solidFill>
                  <a:schemeClr val="tx1"/>
                </a:solidFill>
              </a:defRPr>
            </a:lvl1pPr>
          </a:lstStyle>
          <a:p>
            <a:pPr lvl="0"/>
            <a:r>
              <a:rPr lang="en-US" dirty="0"/>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fld id="{9FAB6A18-CBE0-46A4-A3BB-9E99EAD2958F}" type="datetime1">
              <a:rPr lang="en-US" smtClean="0"/>
              <a:t>9/4/2024</a:t>
            </a:fld>
            <a:endParaRPr lang="en-US" dirty="0"/>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915863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0DD8E1C1-2F29-4EF8-B7B9-75E2DC5049C7}"/>
              </a:ext>
            </a:extLst>
          </p:cNvPr>
          <p:cNvSpPr>
            <a:spLocks noGrp="1"/>
          </p:cNvSpPr>
          <p:nvPr>
            <p:ph type="body" idx="13"/>
          </p:nvPr>
        </p:nvSpPr>
        <p:spPr>
          <a:xfrm>
            <a:off x="831850" y="1426525"/>
            <a:ext cx="10515600" cy="457200"/>
          </a:xfrm>
        </p:spPr>
        <p:txBody>
          <a:bodyPr>
            <a:normAutofit/>
          </a:bodyPr>
          <a:lstStyle>
            <a:lvl1pPr marL="0" indent="0" algn="ct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706438" y="2071688"/>
            <a:ext cx="5029200" cy="457200"/>
          </a:xfrm>
        </p:spPr>
        <p:txBody>
          <a:bodyPr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706438" y="2641555"/>
            <a:ext cx="50292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467475" y="2071688"/>
            <a:ext cx="5029200" cy="457200"/>
          </a:xfrm>
        </p:spPr>
        <p:txBody>
          <a:bodyPr anchor="ctr" anchorCtr="0">
            <a:normAutofit/>
          </a:bodyPr>
          <a:lstStyle>
            <a:lvl1pPr marL="0" indent="0">
              <a:buNone/>
              <a:defRPr sz="2000" b="0">
                <a:solidFill>
                  <a:schemeClr val="tx1">
                    <a:lumMod val="65000"/>
                    <a:lumOff val="3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467475" y="2641555"/>
            <a:ext cx="50292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fld id="{C9FB46AD-FAB8-4392-8BE0-AF01FE399841}" type="datetime1">
              <a:rPr lang="en-US" smtClean="0"/>
              <a:t>9/4/2024</a:t>
            </a:fld>
            <a:endParaRPr lang="en-US" dirty="0"/>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69263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64" name="Text Placeholder 3">
            <a:extLst>
              <a:ext uri="{FF2B5EF4-FFF2-40B4-BE49-F238E27FC236}">
                <a16:creationId xmlns:a16="http://schemas.microsoft.com/office/drawing/2014/main" id="{A8B6EDEE-DE90-436D-BFA9-9709BE86FD0A}"/>
              </a:ext>
            </a:extLst>
          </p:cNvPr>
          <p:cNvSpPr>
            <a:spLocks noGrp="1"/>
          </p:cNvSpPr>
          <p:nvPr>
            <p:ph type="body" sz="quarter" idx="59" hasCustomPrompt="1"/>
          </p:nvPr>
        </p:nvSpPr>
        <p:spPr>
          <a:xfrm>
            <a:off x="2258568" y="2304288"/>
            <a:ext cx="1554480" cy="561975"/>
          </a:xfrm>
          <a:solidFill>
            <a:schemeClr val="accent3"/>
          </a:solidFill>
          <a:ln>
            <a:noFill/>
          </a:ln>
        </p:spPr>
        <p:txBody>
          <a:bodyPr tIns="36000" anchor="ctr" anchorCtr="0">
            <a:normAutofit/>
          </a:bodyPr>
          <a:lstStyle>
            <a:lvl1pPr marL="0" indent="0" algn="ctr">
              <a:lnSpc>
                <a:spcPct val="150000"/>
              </a:lnSpc>
              <a:spcBef>
                <a:spcPts val="3600"/>
              </a:spcBef>
              <a:buNone/>
              <a:defRPr sz="1100">
                <a:solidFill>
                  <a:schemeClr val="tx1">
                    <a:lumMod val="75000"/>
                    <a:lumOff val="25000"/>
                  </a:schemeClr>
                </a:solidFill>
                <a:latin typeface="+mj-lt"/>
              </a:defRPr>
            </a:lvl1pPr>
          </a:lstStyle>
          <a:p>
            <a:pPr lvl="0"/>
            <a:r>
              <a:rPr lang="en-US" dirty="0"/>
              <a:t>Item Title</a:t>
            </a:r>
            <a:endParaRPr lang="en-ZA" dirty="0"/>
          </a:p>
        </p:txBody>
      </p:sp>
      <p:sp>
        <p:nvSpPr>
          <p:cNvPr id="38" name="Text Placeholder 10">
            <a:extLst>
              <a:ext uri="{FF2B5EF4-FFF2-40B4-BE49-F238E27FC236}">
                <a16:creationId xmlns:a16="http://schemas.microsoft.com/office/drawing/2014/main" id="{5FBFE975-0A80-48E8-AA52-A4674F3B96A7}"/>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1">
                    <a:lumMod val="65000"/>
                    <a:lumOff val="35000"/>
                  </a:schemeClr>
                </a:solidFill>
                <a:latin typeface="+mj-lt"/>
              </a:defRPr>
            </a:lvl1pPr>
          </a:lstStyle>
          <a:p>
            <a:pPr lvl="0"/>
            <a:r>
              <a:rPr lang="en-US" dirty="0"/>
              <a:t>Year</a:t>
            </a:r>
            <a:endParaRPr lang="en-ZA" dirty="0"/>
          </a:p>
        </p:txBody>
      </p:sp>
      <p:sp>
        <p:nvSpPr>
          <p:cNvPr id="39" name="Text Placeholder 10">
            <a:extLst>
              <a:ext uri="{FF2B5EF4-FFF2-40B4-BE49-F238E27FC236}">
                <a16:creationId xmlns:a16="http://schemas.microsoft.com/office/drawing/2014/main" id="{8BD9D56F-24FE-4F7D-8E40-A0D0AC719791}"/>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0" name="Text Placeholder 10">
            <a:extLst>
              <a:ext uri="{FF2B5EF4-FFF2-40B4-BE49-F238E27FC236}">
                <a16:creationId xmlns:a16="http://schemas.microsoft.com/office/drawing/2014/main" id="{D46B7BD9-7D98-4035-8A5E-463BD7C3BF1D}"/>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1" name="Text Placeholder 10">
            <a:extLst>
              <a:ext uri="{FF2B5EF4-FFF2-40B4-BE49-F238E27FC236}">
                <a16:creationId xmlns:a16="http://schemas.microsoft.com/office/drawing/2014/main" id="{8AA70B58-94EB-4879-8CBB-F170B13437D5}"/>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2" name="Text Placeholder 10">
            <a:extLst>
              <a:ext uri="{FF2B5EF4-FFF2-40B4-BE49-F238E27FC236}">
                <a16:creationId xmlns:a16="http://schemas.microsoft.com/office/drawing/2014/main" id="{7309DED8-0AF6-493B-A2EC-E3C6524C4037}"/>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4" name="Text Placeholder 10">
            <a:extLst>
              <a:ext uri="{FF2B5EF4-FFF2-40B4-BE49-F238E27FC236}">
                <a16:creationId xmlns:a16="http://schemas.microsoft.com/office/drawing/2014/main" id="{634511C9-82EE-4918-850A-C11AB497D8C8}"/>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5" name="Text Placeholder 10">
            <a:extLst>
              <a:ext uri="{FF2B5EF4-FFF2-40B4-BE49-F238E27FC236}">
                <a16:creationId xmlns:a16="http://schemas.microsoft.com/office/drawing/2014/main" id="{9DFB519F-3772-4743-A8B2-EE749BE7907F}"/>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6" name="Text Placeholder 10">
            <a:extLst>
              <a:ext uri="{FF2B5EF4-FFF2-40B4-BE49-F238E27FC236}">
                <a16:creationId xmlns:a16="http://schemas.microsoft.com/office/drawing/2014/main" id="{FF1ED3A9-45CD-4A8C-94E6-BFD948CC06A3}"/>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8" name="Text Placeholder 10">
            <a:extLst>
              <a:ext uri="{FF2B5EF4-FFF2-40B4-BE49-F238E27FC236}">
                <a16:creationId xmlns:a16="http://schemas.microsoft.com/office/drawing/2014/main" id="{DF614219-217C-4657-8BF6-1BDE7D2907CA}"/>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9" name="Text Placeholder 10">
            <a:extLst>
              <a:ext uri="{FF2B5EF4-FFF2-40B4-BE49-F238E27FC236}">
                <a16:creationId xmlns:a16="http://schemas.microsoft.com/office/drawing/2014/main" id="{CF5EB19D-BC9E-40FA-BC6F-DA9B98DA7DCA}"/>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7" name="Text Placeholder 10">
            <a:extLst>
              <a:ext uri="{FF2B5EF4-FFF2-40B4-BE49-F238E27FC236}">
                <a16:creationId xmlns:a16="http://schemas.microsoft.com/office/drawing/2014/main" id="{1E8B9B06-EF32-482E-A7E7-C1BAFE1A45DC}"/>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0" name="Text Placeholder 10">
            <a:extLst>
              <a:ext uri="{FF2B5EF4-FFF2-40B4-BE49-F238E27FC236}">
                <a16:creationId xmlns:a16="http://schemas.microsoft.com/office/drawing/2014/main" id="{B243085E-635F-44B9-A90B-BCE5763AD3EB}"/>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1" name="Text Placeholder 10">
            <a:extLst>
              <a:ext uri="{FF2B5EF4-FFF2-40B4-BE49-F238E27FC236}">
                <a16:creationId xmlns:a16="http://schemas.microsoft.com/office/drawing/2014/main" id="{5E2D6E88-5F8C-4406-9211-D4A50B968BA2}"/>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43" name="Text Placeholder 10">
            <a:extLst>
              <a:ext uri="{FF2B5EF4-FFF2-40B4-BE49-F238E27FC236}">
                <a16:creationId xmlns:a16="http://schemas.microsoft.com/office/drawing/2014/main" id="{CC994534-ACB6-4B33-A7F8-59ED88636D97}"/>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1">
                    <a:lumMod val="65000"/>
                    <a:lumOff val="35000"/>
                  </a:schemeClr>
                </a:solidFill>
                <a:latin typeface="+mj-lt"/>
              </a:defRPr>
            </a:lvl1pPr>
          </a:lstStyle>
          <a:p>
            <a:pPr lvl="0"/>
            <a:r>
              <a:rPr lang="en-US" dirty="0"/>
              <a:t>Year</a:t>
            </a:r>
            <a:endParaRPr lang="en-ZA" dirty="0"/>
          </a:p>
        </p:txBody>
      </p:sp>
      <p:sp>
        <p:nvSpPr>
          <p:cNvPr id="52" name="Text Placeholder 10">
            <a:extLst>
              <a:ext uri="{FF2B5EF4-FFF2-40B4-BE49-F238E27FC236}">
                <a16:creationId xmlns:a16="http://schemas.microsoft.com/office/drawing/2014/main" id="{BFBFB5AF-B984-48A4-A2D5-B0F9A7168B93}"/>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3" name="Text Placeholder 10">
            <a:extLst>
              <a:ext uri="{FF2B5EF4-FFF2-40B4-BE49-F238E27FC236}">
                <a16:creationId xmlns:a16="http://schemas.microsoft.com/office/drawing/2014/main" id="{5920D2EA-A217-4744-834D-D00BD41BD38F}"/>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4" name="Text Placeholder 10">
            <a:extLst>
              <a:ext uri="{FF2B5EF4-FFF2-40B4-BE49-F238E27FC236}">
                <a16:creationId xmlns:a16="http://schemas.microsoft.com/office/drawing/2014/main" id="{FD2FC71C-590D-4C50-9D20-D98F73D84422}"/>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5" name="Text Placeholder 10">
            <a:extLst>
              <a:ext uri="{FF2B5EF4-FFF2-40B4-BE49-F238E27FC236}">
                <a16:creationId xmlns:a16="http://schemas.microsoft.com/office/drawing/2014/main" id="{AD895D25-09BE-492D-944C-8B0E710ADF19}"/>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6" name="Text Placeholder 10">
            <a:extLst>
              <a:ext uri="{FF2B5EF4-FFF2-40B4-BE49-F238E27FC236}">
                <a16:creationId xmlns:a16="http://schemas.microsoft.com/office/drawing/2014/main" id="{F6192086-61CF-42A5-905D-851D1EEBC250}"/>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7" name="Text Placeholder 10">
            <a:extLst>
              <a:ext uri="{FF2B5EF4-FFF2-40B4-BE49-F238E27FC236}">
                <a16:creationId xmlns:a16="http://schemas.microsoft.com/office/drawing/2014/main" id="{FD1AF556-814F-4B48-B1F0-29450A009046}"/>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8" name="Text Placeholder 10">
            <a:extLst>
              <a:ext uri="{FF2B5EF4-FFF2-40B4-BE49-F238E27FC236}">
                <a16:creationId xmlns:a16="http://schemas.microsoft.com/office/drawing/2014/main" id="{EEEE7A48-BA7F-4AD6-948F-8AF34748D377}"/>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0" name="Text Placeholder 10">
            <a:extLst>
              <a:ext uri="{FF2B5EF4-FFF2-40B4-BE49-F238E27FC236}">
                <a16:creationId xmlns:a16="http://schemas.microsoft.com/office/drawing/2014/main" id="{1ECC3963-8620-45EA-8E9B-B5ED79CD7A4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1" name="Text Placeholder 10">
            <a:extLst>
              <a:ext uri="{FF2B5EF4-FFF2-40B4-BE49-F238E27FC236}">
                <a16:creationId xmlns:a16="http://schemas.microsoft.com/office/drawing/2014/main" id="{8A5FB4BB-2FEF-496A-8E3A-C4D43AE0498C}"/>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59" name="Text Placeholder 10">
            <a:extLst>
              <a:ext uri="{FF2B5EF4-FFF2-40B4-BE49-F238E27FC236}">
                <a16:creationId xmlns:a16="http://schemas.microsoft.com/office/drawing/2014/main" id="{A7187E67-FC95-4CA0-9570-815E315916E5}"/>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2" name="Text Placeholder 10">
            <a:extLst>
              <a:ext uri="{FF2B5EF4-FFF2-40B4-BE49-F238E27FC236}">
                <a16:creationId xmlns:a16="http://schemas.microsoft.com/office/drawing/2014/main" id="{D03EF82F-F37F-48CB-A978-E3BAD66F5C7D}"/>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sp>
        <p:nvSpPr>
          <p:cNvPr id="63" name="Text Placeholder 10">
            <a:extLst>
              <a:ext uri="{FF2B5EF4-FFF2-40B4-BE49-F238E27FC236}">
                <a16:creationId xmlns:a16="http://schemas.microsoft.com/office/drawing/2014/main" id="{5F250D41-02CE-4633-9E26-F722FCA110BB}"/>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dirty="0"/>
              <a:t>MM</a:t>
            </a:r>
            <a:endParaRPr lang="en-ZA" dirty="0"/>
          </a:p>
        </p:txBody>
      </p:sp>
      <p:cxnSp>
        <p:nvCxnSpPr>
          <p:cNvPr id="8" name="Straight Connector 7">
            <a:extLst>
              <a:ext uri="{FF2B5EF4-FFF2-40B4-BE49-F238E27FC236}">
                <a16:creationId xmlns:a16="http://schemas.microsoft.com/office/drawing/2014/main" id="{711E3559-68CA-437E-BD12-A9953AE1E88F}"/>
              </a:ext>
              <a:ext uri="{C183D7F6-B498-43B3-948B-1728B52AA6E4}">
                <adec:decorative xmlns:adec="http://schemas.microsoft.com/office/drawing/2017/decorative" val="1"/>
              </a:ext>
            </a:extLst>
          </p:cNvPr>
          <p:cNvCxnSpPr/>
          <p:nvPr userDrawn="1"/>
        </p:nvCxnSpPr>
        <p:spPr>
          <a:xfrm>
            <a:off x="940445" y="4069080"/>
            <a:ext cx="10332720" cy="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Date Placeholder 1">
            <a:extLst>
              <a:ext uri="{FF2B5EF4-FFF2-40B4-BE49-F238E27FC236}">
                <a16:creationId xmlns:a16="http://schemas.microsoft.com/office/drawing/2014/main" id="{62C0F98D-B2D7-4EDC-ADD0-9B61A901FCEA}"/>
              </a:ext>
            </a:extLst>
          </p:cNvPr>
          <p:cNvSpPr>
            <a:spLocks noGrp="1"/>
          </p:cNvSpPr>
          <p:nvPr>
            <p:ph type="dt" sz="half" idx="60"/>
          </p:nvPr>
        </p:nvSpPr>
        <p:spPr>
          <a:xfrm>
            <a:off x="838200" y="6356350"/>
            <a:ext cx="2743200" cy="365125"/>
          </a:xfrm>
        </p:spPr>
        <p:txBody>
          <a:bodyPr/>
          <a:lstStyle/>
          <a:p>
            <a:fld id="{BA58B847-AB6C-4B1F-9FD1-1DE718A6AAD3}" type="datetime1">
              <a:rPr lang="en-US" smtClean="0"/>
              <a:t>9/4/2024</a:t>
            </a:fld>
            <a:endParaRPr lang="en-US"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424286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1685925"/>
            <a:ext cx="10515600" cy="4097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fld id="{6F64E904-ACD2-4993-8CEC-652C6D5B2F79}" type="datetime1">
              <a:rPr lang="en-US" smtClean="0"/>
              <a:t>9/4/2024</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option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8402"/>
            <a:ext cx="2286000" cy="3566160"/>
          </a:xfrm>
          <a:solidFill>
            <a:schemeClr val="accent6"/>
          </a:solidFill>
        </p:spPr>
        <p:txBody>
          <a:bodyPr/>
          <a:lstStyle/>
          <a:p>
            <a:r>
              <a:rPr lang="en-US" dirty="0"/>
              <a:t>Click icon to add picture</a:t>
            </a:r>
          </a:p>
        </p:txBody>
      </p:sp>
      <p:sp>
        <p:nvSpPr>
          <p:cNvPr id="9" name="Text Placeholder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5359799"/>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0" name="Text Placeholder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5743005"/>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1" name="Picture Placeholder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8798"/>
            <a:ext cx="2286000" cy="3566160"/>
          </a:xfrm>
          <a:solidFill>
            <a:schemeClr val="accent6"/>
          </a:solidFill>
        </p:spPr>
        <p:txBody>
          <a:bodyPr/>
          <a:lstStyle/>
          <a:p>
            <a:r>
              <a:rPr lang="en-US" dirty="0"/>
              <a:t>Click icon to add picture</a:t>
            </a:r>
          </a:p>
        </p:txBody>
      </p:sp>
      <p:sp>
        <p:nvSpPr>
          <p:cNvPr id="12" name="Text Placeholder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5360195"/>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3" name="Text Placeholder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5743401"/>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4" name="Picture Placeholder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8402"/>
            <a:ext cx="2286000" cy="3566160"/>
          </a:xfrm>
          <a:solidFill>
            <a:schemeClr val="accent6"/>
          </a:solidFill>
        </p:spPr>
        <p:txBody>
          <a:bodyPr/>
          <a:lstStyle/>
          <a:p>
            <a:r>
              <a:rPr lang="en-US" dirty="0"/>
              <a:t>Click icon to add picture</a:t>
            </a:r>
          </a:p>
        </p:txBody>
      </p:sp>
      <p:sp>
        <p:nvSpPr>
          <p:cNvPr id="15" name="Text Placeholder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5360195"/>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6" name="Text Placeholder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5743401"/>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7" name="Picture Placeholder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8798"/>
            <a:ext cx="2286000" cy="3566160"/>
          </a:xfrm>
          <a:solidFill>
            <a:schemeClr val="accent6"/>
          </a:solidFill>
        </p:spPr>
        <p:txBody>
          <a:bodyPr/>
          <a:lstStyle/>
          <a:p>
            <a:r>
              <a:rPr lang="en-US" dirty="0"/>
              <a:t>Click icon to add picture</a:t>
            </a:r>
          </a:p>
        </p:txBody>
      </p:sp>
      <p:sp>
        <p:nvSpPr>
          <p:cNvPr id="18" name="Text Placeholder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5360195"/>
            <a:ext cx="2286000" cy="365125"/>
          </a:xfrm>
        </p:spPr>
        <p:txBody>
          <a:bodyPr anchor="ctr" anchorCtr="0">
            <a:noAutofit/>
          </a:bodyPr>
          <a:lstStyle>
            <a:lvl1pPr marL="0" indent="0" algn="ctr">
              <a:buNone/>
              <a:defRPr sz="16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9" name="Text Placeholder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5743401"/>
            <a:ext cx="2286000" cy="365125"/>
          </a:xfrm>
        </p:spPr>
        <p:txBody>
          <a:bodyPr>
            <a:noAutofit/>
          </a:bodyPr>
          <a:lstStyle>
            <a:lvl1pPr marL="0" indent="0" algn="ctr">
              <a:buNone/>
              <a:defRPr sz="14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fld id="{69D7901E-6096-4575-808B-EBDE56266E6D}" type="datetime1">
              <a:rPr lang="en-US" smtClean="0"/>
              <a:t>9/4/2024</a:t>
            </a:fld>
            <a:endParaRPr lang="en-US" dirty="0"/>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956699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option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37BA1CDE-376A-4ABA-B8B8-75D6A678096B}"/>
              </a:ext>
            </a:extLst>
          </p:cNvPr>
          <p:cNvSpPr>
            <a:spLocks noGrp="1"/>
          </p:cNvSpPr>
          <p:nvPr>
            <p:ph type="pic" sz="quarter" idx="13"/>
          </p:nvPr>
        </p:nvSpPr>
        <p:spPr>
          <a:xfrm>
            <a:off x="1335515" y="1717141"/>
            <a:ext cx="2286000" cy="1554480"/>
          </a:xfrm>
          <a:solidFill>
            <a:schemeClr val="accent6"/>
          </a:solidFill>
        </p:spPr>
        <p:txBody>
          <a:bodyPr/>
          <a:lstStyle/>
          <a:p>
            <a:r>
              <a:rPr lang="en-US" dirty="0"/>
              <a:t>Click icon to add picture</a:t>
            </a:r>
          </a:p>
        </p:txBody>
      </p:sp>
      <p:sp>
        <p:nvSpPr>
          <p:cNvPr id="9" name="Text Placeholder 8">
            <a:extLst>
              <a:ext uri="{FF2B5EF4-FFF2-40B4-BE49-F238E27FC236}">
                <a16:creationId xmlns:a16="http://schemas.microsoft.com/office/drawing/2014/main" id="{1B8F9B77-308B-48E1-BCAC-0C74FB9A1CF4}"/>
              </a:ext>
            </a:extLst>
          </p:cNvPr>
          <p:cNvSpPr>
            <a:spLocks noGrp="1"/>
          </p:cNvSpPr>
          <p:nvPr>
            <p:ph type="body" sz="quarter" idx="14" hasCustomPrompt="1"/>
          </p:nvPr>
        </p:nvSpPr>
        <p:spPr>
          <a:xfrm>
            <a:off x="1335515" y="332301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0" name="Text Placeholder 8">
            <a:extLst>
              <a:ext uri="{FF2B5EF4-FFF2-40B4-BE49-F238E27FC236}">
                <a16:creationId xmlns:a16="http://schemas.microsoft.com/office/drawing/2014/main" id="{50BA97C8-6774-46D2-9678-1BA2BE8C9D3E}"/>
              </a:ext>
            </a:extLst>
          </p:cNvPr>
          <p:cNvSpPr>
            <a:spLocks noGrp="1"/>
          </p:cNvSpPr>
          <p:nvPr>
            <p:ph type="body" sz="quarter" idx="15" hasCustomPrompt="1"/>
          </p:nvPr>
        </p:nvSpPr>
        <p:spPr>
          <a:xfrm>
            <a:off x="1335515" y="361080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1" name="Picture Placeholder 6">
            <a:extLst>
              <a:ext uri="{FF2B5EF4-FFF2-40B4-BE49-F238E27FC236}">
                <a16:creationId xmlns:a16="http://schemas.microsoft.com/office/drawing/2014/main" id="{D48977F0-CAE5-4054-B1AC-16B25EB28CBA}"/>
              </a:ext>
            </a:extLst>
          </p:cNvPr>
          <p:cNvSpPr>
            <a:spLocks noGrp="1"/>
          </p:cNvSpPr>
          <p:nvPr>
            <p:ph type="pic" sz="quarter" idx="16"/>
          </p:nvPr>
        </p:nvSpPr>
        <p:spPr>
          <a:xfrm>
            <a:off x="3754036" y="1717537"/>
            <a:ext cx="2286000" cy="1554480"/>
          </a:xfrm>
          <a:solidFill>
            <a:schemeClr val="accent6"/>
          </a:solidFill>
        </p:spPr>
        <p:txBody>
          <a:bodyPr/>
          <a:lstStyle/>
          <a:p>
            <a:r>
              <a:rPr lang="en-US" dirty="0"/>
              <a:t>Click icon to add picture</a:t>
            </a:r>
          </a:p>
        </p:txBody>
      </p:sp>
      <p:sp>
        <p:nvSpPr>
          <p:cNvPr id="12" name="Text Placeholder 8">
            <a:extLst>
              <a:ext uri="{FF2B5EF4-FFF2-40B4-BE49-F238E27FC236}">
                <a16:creationId xmlns:a16="http://schemas.microsoft.com/office/drawing/2014/main" id="{035550F1-A852-48F3-9C1C-C64F3B8D4D7E}"/>
              </a:ext>
            </a:extLst>
          </p:cNvPr>
          <p:cNvSpPr>
            <a:spLocks noGrp="1"/>
          </p:cNvSpPr>
          <p:nvPr>
            <p:ph type="body" sz="quarter" idx="17" hasCustomPrompt="1"/>
          </p:nvPr>
        </p:nvSpPr>
        <p:spPr>
          <a:xfrm>
            <a:off x="3754036" y="3323409"/>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3" name="Text Placeholder 8">
            <a:extLst>
              <a:ext uri="{FF2B5EF4-FFF2-40B4-BE49-F238E27FC236}">
                <a16:creationId xmlns:a16="http://schemas.microsoft.com/office/drawing/2014/main" id="{D757D7CE-02BE-4D9B-A676-F2967D660EC0}"/>
              </a:ext>
            </a:extLst>
          </p:cNvPr>
          <p:cNvSpPr>
            <a:spLocks noGrp="1"/>
          </p:cNvSpPr>
          <p:nvPr>
            <p:ph type="body" sz="quarter" idx="18" hasCustomPrompt="1"/>
          </p:nvPr>
        </p:nvSpPr>
        <p:spPr>
          <a:xfrm>
            <a:off x="3754036" y="3611203"/>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4" name="Picture Placeholder 6">
            <a:extLst>
              <a:ext uri="{FF2B5EF4-FFF2-40B4-BE49-F238E27FC236}">
                <a16:creationId xmlns:a16="http://schemas.microsoft.com/office/drawing/2014/main" id="{64C29CA7-3B83-4C84-8407-F05C8CA7084D}"/>
              </a:ext>
            </a:extLst>
          </p:cNvPr>
          <p:cNvSpPr>
            <a:spLocks noGrp="1"/>
          </p:cNvSpPr>
          <p:nvPr>
            <p:ph type="pic" sz="quarter" idx="19"/>
          </p:nvPr>
        </p:nvSpPr>
        <p:spPr>
          <a:xfrm>
            <a:off x="6172557" y="1717141"/>
            <a:ext cx="2286000" cy="1554480"/>
          </a:xfrm>
          <a:solidFill>
            <a:schemeClr val="accent6"/>
          </a:solidFill>
        </p:spPr>
        <p:txBody>
          <a:bodyPr/>
          <a:lstStyle/>
          <a:p>
            <a:r>
              <a:rPr lang="en-US" dirty="0"/>
              <a:t>Click icon to add picture</a:t>
            </a:r>
          </a:p>
        </p:txBody>
      </p:sp>
      <p:sp>
        <p:nvSpPr>
          <p:cNvPr id="15" name="Text Placeholder 8">
            <a:extLst>
              <a:ext uri="{FF2B5EF4-FFF2-40B4-BE49-F238E27FC236}">
                <a16:creationId xmlns:a16="http://schemas.microsoft.com/office/drawing/2014/main" id="{62304448-704D-4C85-87B3-13204A597E05}"/>
              </a:ext>
            </a:extLst>
          </p:cNvPr>
          <p:cNvSpPr>
            <a:spLocks noGrp="1"/>
          </p:cNvSpPr>
          <p:nvPr>
            <p:ph type="body" sz="quarter" idx="20" hasCustomPrompt="1"/>
          </p:nvPr>
        </p:nvSpPr>
        <p:spPr>
          <a:xfrm>
            <a:off x="6172557" y="332301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6" name="Text Placeholder 8">
            <a:extLst>
              <a:ext uri="{FF2B5EF4-FFF2-40B4-BE49-F238E27FC236}">
                <a16:creationId xmlns:a16="http://schemas.microsoft.com/office/drawing/2014/main" id="{BB608A2D-D2B2-4E41-89DB-745BBE2D8B47}"/>
              </a:ext>
            </a:extLst>
          </p:cNvPr>
          <p:cNvSpPr>
            <a:spLocks noGrp="1"/>
          </p:cNvSpPr>
          <p:nvPr>
            <p:ph type="body" sz="quarter" idx="21" hasCustomPrompt="1"/>
          </p:nvPr>
        </p:nvSpPr>
        <p:spPr>
          <a:xfrm>
            <a:off x="6172557" y="361080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17" name="Picture Placeholder 6">
            <a:extLst>
              <a:ext uri="{FF2B5EF4-FFF2-40B4-BE49-F238E27FC236}">
                <a16:creationId xmlns:a16="http://schemas.microsoft.com/office/drawing/2014/main" id="{B1A1DC22-0E05-43FC-8E91-0BE7AA25EEF8}"/>
              </a:ext>
            </a:extLst>
          </p:cNvPr>
          <p:cNvSpPr>
            <a:spLocks noGrp="1"/>
          </p:cNvSpPr>
          <p:nvPr>
            <p:ph type="pic" sz="quarter" idx="22"/>
          </p:nvPr>
        </p:nvSpPr>
        <p:spPr>
          <a:xfrm>
            <a:off x="8578378" y="1717141"/>
            <a:ext cx="2286000" cy="1554480"/>
          </a:xfrm>
          <a:solidFill>
            <a:schemeClr val="accent6"/>
          </a:solidFill>
        </p:spPr>
        <p:txBody>
          <a:bodyPr/>
          <a:lstStyle/>
          <a:p>
            <a:r>
              <a:rPr lang="en-US" dirty="0"/>
              <a:t>Click icon to add picture</a:t>
            </a:r>
          </a:p>
        </p:txBody>
      </p:sp>
      <p:sp>
        <p:nvSpPr>
          <p:cNvPr id="18" name="Text Placeholder 8">
            <a:extLst>
              <a:ext uri="{FF2B5EF4-FFF2-40B4-BE49-F238E27FC236}">
                <a16:creationId xmlns:a16="http://schemas.microsoft.com/office/drawing/2014/main" id="{25676C67-0CCC-403A-9B15-B42740FCF064}"/>
              </a:ext>
            </a:extLst>
          </p:cNvPr>
          <p:cNvSpPr>
            <a:spLocks noGrp="1"/>
          </p:cNvSpPr>
          <p:nvPr>
            <p:ph type="body" sz="quarter" idx="23" hasCustomPrompt="1"/>
          </p:nvPr>
        </p:nvSpPr>
        <p:spPr>
          <a:xfrm>
            <a:off x="8578378" y="332301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19" name="Text Placeholder 8">
            <a:extLst>
              <a:ext uri="{FF2B5EF4-FFF2-40B4-BE49-F238E27FC236}">
                <a16:creationId xmlns:a16="http://schemas.microsoft.com/office/drawing/2014/main" id="{25CC45AB-977D-4580-9F1A-2E786542EE50}"/>
              </a:ext>
            </a:extLst>
          </p:cNvPr>
          <p:cNvSpPr>
            <a:spLocks noGrp="1"/>
          </p:cNvSpPr>
          <p:nvPr>
            <p:ph type="body" sz="quarter" idx="24" hasCustomPrompt="1"/>
          </p:nvPr>
        </p:nvSpPr>
        <p:spPr>
          <a:xfrm>
            <a:off x="8578378" y="361080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44" name="Picture Placeholder 6">
            <a:extLst>
              <a:ext uri="{FF2B5EF4-FFF2-40B4-BE49-F238E27FC236}">
                <a16:creationId xmlns:a16="http://schemas.microsoft.com/office/drawing/2014/main" id="{27688D91-F8AA-4C0A-BF29-90F8FE202DAC}"/>
              </a:ext>
            </a:extLst>
          </p:cNvPr>
          <p:cNvSpPr>
            <a:spLocks noGrp="1"/>
          </p:cNvSpPr>
          <p:nvPr>
            <p:ph type="pic" sz="quarter" idx="25"/>
          </p:nvPr>
        </p:nvSpPr>
        <p:spPr>
          <a:xfrm>
            <a:off x="1325219" y="4131915"/>
            <a:ext cx="2286000" cy="1554480"/>
          </a:xfrm>
          <a:solidFill>
            <a:schemeClr val="accent6"/>
          </a:solidFill>
        </p:spPr>
        <p:txBody>
          <a:bodyPr/>
          <a:lstStyle/>
          <a:p>
            <a:r>
              <a:rPr lang="en-US" dirty="0"/>
              <a:t>Click icon to add picture</a:t>
            </a:r>
          </a:p>
        </p:txBody>
      </p:sp>
      <p:sp>
        <p:nvSpPr>
          <p:cNvPr id="45" name="Text Placeholder 8">
            <a:extLst>
              <a:ext uri="{FF2B5EF4-FFF2-40B4-BE49-F238E27FC236}">
                <a16:creationId xmlns:a16="http://schemas.microsoft.com/office/drawing/2014/main" id="{D9AECBF7-0508-4905-9DF6-C0FF9D9ADA48}"/>
              </a:ext>
            </a:extLst>
          </p:cNvPr>
          <p:cNvSpPr>
            <a:spLocks noGrp="1"/>
          </p:cNvSpPr>
          <p:nvPr>
            <p:ph type="body" sz="quarter" idx="26" hasCustomPrompt="1"/>
          </p:nvPr>
        </p:nvSpPr>
        <p:spPr>
          <a:xfrm>
            <a:off x="1325219" y="5737787"/>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46" name="Text Placeholder 8">
            <a:extLst>
              <a:ext uri="{FF2B5EF4-FFF2-40B4-BE49-F238E27FC236}">
                <a16:creationId xmlns:a16="http://schemas.microsoft.com/office/drawing/2014/main" id="{A7F920A3-CA67-4CD0-A639-1CE803DE26F8}"/>
              </a:ext>
            </a:extLst>
          </p:cNvPr>
          <p:cNvSpPr>
            <a:spLocks noGrp="1"/>
          </p:cNvSpPr>
          <p:nvPr>
            <p:ph type="body" sz="quarter" idx="27" hasCustomPrompt="1"/>
          </p:nvPr>
        </p:nvSpPr>
        <p:spPr>
          <a:xfrm>
            <a:off x="1325219" y="6025581"/>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47" name="Picture Placeholder 6">
            <a:extLst>
              <a:ext uri="{FF2B5EF4-FFF2-40B4-BE49-F238E27FC236}">
                <a16:creationId xmlns:a16="http://schemas.microsoft.com/office/drawing/2014/main" id="{463E2C69-9A20-4A90-8F45-4EE6CFD469B6}"/>
              </a:ext>
            </a:extLst>
          </p:cNvPr>
          <p:cNvSpPr>
            <a:spLocks noGrp="1"/>
          </p:cNvSpPr>
          <p:nvPr>
            <p:ph type="pic" sz="quarter" idx="28"/>
          </p:nvPr>
        </p:nvSpPr>
        <p:spPr>
          <a:xfrm>
            <a:off x="3743740" y="4132311"/>
            <a:ext cx="2286000" cy="1554480"/>
          </a:xfrm>
          <a:solidFill>
            <a:schemeClr val="accent6"/>
          </a:solidFill>
        </p:spPr>
        <p:txBody>
          <a:bodyPr/>
          <a:lstStyle/>
          <a:p>
            <a:r>
              <a:rPr lang="en-US" dirty="0"/>
              <a:t>Click icon to add picture</a:t>
            </a:r>
          </a:p>
        </p:txBody>
      </p:sp>
      <p:sp>
        <p:nvSpPr>
          <p:cNvPr id="48" name="Text Placeholder 8">
            <a:extLst>
              <a:ext uri="{FF2B5EF4-FFF2-40B4-BE49-F238E27FC236}">
                <a16:creationId xmlns:a16="http://schemas.microsoft.com/office/drawing/2014/main" id="{D33409A7-C60B-4AD7-AFDF-23C2F042CECE}"/>
              </a:ext>
            </a:extLst>
          </p:cNvPr>
          <p:cNvSpPr>
            <a:spLocks noGrp="1"/>
          </p:cNvSpPr>
          <p:nvPr>
            <p:ph type="body" sz="quarter" idx="29" hasCustomPrompt="1"/>
          </p:nvPr>
        </p:nvSpPr>
        <p:spPr>
          <a:xfrm>
            <a:off x="3743740" y="5738183"/>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49" name="Text Placeholder 8">
            <a:extLst>
              <a:ext uri="{FF2B5EF4-FFF2-40B4-BE49-F238E27FC236}">
                <a16:creationId xmlns:a16="http://schemas.microsoft.com/office/drawing/2014/main" id="{4870155B-647D-44E9-AE54-24D2BB2404BF}"/>
              </a:ext>
            </a:extLst>
          </p:cNvPr>
          <p:cNvSpPr>
            <a:spLocks noGrp="1"/>
          </p:cNvSpPr>
          <p:nvPr>
            <p:ph type="body" sz="quarter" idx="30" hasCustomPrompt="1"/>
          </p:nvPr>
        </p:nvSpPr>
        <p:spPr>
          <a:xfrm>
            <a:off x="3743740" y="6025977"/>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50" name="Picture Placeholder 6">
            <a:extLst>
              <a:ext uri="{FF2B5EF4-FFF2-40B4-BE49-F238E27FC236}">
                <a16:creationId xmlns:a16="http://schemas.microsoft.com/office/drawing/2014/main" id="{3876D40F-6DE8-45F1-B56E-986312109BAC}"/>
              </a:ext>
            </a:extLst>
          </p:cNvPr>
          <p:cNvSpPr>
            <a:spLocks noGrp="1"/>
          </p:cNvSpPr>
          <p:nvPr>
            <p:ph type="pic" sz="quarter" idx="31"/>
          </p:nvPr>
        </p:nvSpPr>
        <p:spPr>
          <a:xfrm>
            <a:off x="6162261" y="4131915"/>
            <a:ext cx="2286000" cy="1554480"/>
          </a:xfrm>
          <a:solidFill>
            <a:schemeClr val="accent6"/>
          </a:solidFill>
        </p:spPr>
        <p:txBody>
          <a:bodyPr/>
          <a:lstStyle/>
          <a:p>
            <a:r>
              <a:rPr lang="en-US" dirty="0"/>
              <a:t>Click icon to add picture</a:t>
            </a:r>
          </a:p>
        </p:txBody>
      </p:sp>
      <p:sp>
        <p:nvSpPr>
          <p:cNvPr id="51" name="Text Placeholder 8">
            <a:extLst>
              <a:ext uri="{FF2B5EF4-FFF2-40B4-BE49-F238E27FC236}">
                <a16:creationId xmlns:a16="http://schemas.microsoft.com/office/drawing/2014/main" id="{D0A39ABE-EF7B-477F-A346-C5CDA9F5D63A}"/>
              </a:ext>
            </a:extLst>
          </p:cNvPr>
          <p:cNvSpPr>
            <a:spLocks noGrp="1"/>
          </p:cNvSpPr>
          <p:nvPr>
            <p:ph type="body" sz="quarter" idx="32" hasCustomPrompt="1"/>
          </p:nvPr>
        </p:nvSpPr>
        <p:spPr>
          <a:xfrm>
            <a:off x="6162261" y="5737787"/>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52" name="Text Placeholder 8">
            <a:extLst>
              <a:ext uri="{FF2B5EF4-FFF2-40B4-BE49-F238E27FC236}">
                <a16:creationId xmlns:a16="http://schemas.microsoft.com/office/drawing/2014/main" id="{7787A6CA-4AF6-46F5-BA39-50F328D9A86E}"/>
              </a:ext>
            </a:extLst>
          </p:cNvPr>
          <p:cNvSpPr>
            <a:spLocks noGrp="1"/>
          </p:cNvSpPr>
          <p:nvPr>
            <p:ph type="body" sz="quarter" idx="33" hasCustomPrompt="1"/>
          </p:nvPr>
        </p:nvSpPr>
        <p:spPr>
          <a:xfrm>
            <a:off x="6162261" y="6025581"/>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53" name="Picture Placeholder 6">
            <a:extLst>
              <a:ext uri="{FF2B5EF4-FFF2-40B4-BE49-F238E27FC236}">
                <a16:creationId xmlns:a16="http://schemas.microsoft.com/office/drawing/2014/main" id="{EC171A7C-639D-47C1-A626-7E4772629B28}"/>
              </a:ext>
            </a:extLst>
          </p:cNvPr>
          <p:cNvSpPr>
            <a:spLocks noGrp="1"/>
          </p:cNvSpPr>
          <p:nvPr>
            <p:ph type="pic" sz="quarter" idx="34"/>
          </p:nvPr>
        </p:nvSpPr>
        <p:spPr>
          <a:xfrm>
            <a:off x="8580782" y="4131915"/>
            <a:ext cx="2286000" cy="1554480"/>
          </a:xfrm>
          <a:solidFill>
            <a:schemeClr val="accent6"/>
          </a:solidFill>
        </p:spPr>
        <p:txBody>
          <a:bodyPr/>
          <a:lstStyle/>
          <a:p>
            <a:r>
              <a:rPr lang="en-US" dirty="0"/>
              <a:t>Click icon to add picture</a:t>
            </a:r>
          </a:p>
        </p:txBody>
      </p:sp>
      <p:sp>
        <p:nvSpPr>
          <p:cNvPr id="54" name="Text Placeholder 8">
            <a:extLst>
              <a:ext uri="{FF2B5EF4-FFF2-40B4-BE49-F238E27FC236}">
                <a16:creationId xmlns:a16="http://schemas.microsoft.com/office/drawing/2014/main" id="{674313BD-D2AD-4F0E-96FE-469C176818BD}"/>
              </a:ext>
            </a:extLst>
          </p:cNvPr>
          <p:cNvSpPr>
            <a:spLocks noGrp="1"/>
          </p:cNvSpPr>
          <p:nvPr>
            <p:ph type="body" sz="quarter" idx="35" hasCustomPrompt="1"/>
          </p:nvPr>
        </p:nvSpPr>
        <p:spPr>
          <a:xfrm>
            <a:off x="8580782" y="5737787"/>
            <a:ext cx="2286000" cy="274320"/>
          </a:xfrm>
        </p:spPr>
        <p:txBody>
          <a:bodyPr anchor="ctr" anchorCtr="0">
            <a:noAutofit/>
          </a:bodyPr>
          <a:lstStyle>
            <a:lvl1pPr marL="0" indent="0" algn="ctr">
              <a:buNone/>
              <a:defRPr sz="1400">
                <a:latin typeface="+mj-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Name</a:t>
            </a:r>
          </a:p>
        </p:txBody>
      </p:sp>
      <p:sp>
        <p:nvSpPr>
          <p:cNvPr id="55" name="Text Placeholder 8">
            <a:extLst>
              <a:ext uri="{FF2B5EF4-FFF2-40B4-BE49-F238E27FC236}">
                <a16:creationId xmlns:a16="http://schemas.microsoft.com/office/drawing/2014/main" id="{7141AE4E-36D0-4176-9FCB-E5803788939E}"/>
              </a:ext>
            </a:extLst>
          </p:cNvPr>
          <p:cNvSpPr>
            <a:spLocks noGrp="1"/>
          </p:cNvSpPr>
          <p:nvPr>
            <p:ph type="body" sz="quarter" idx="36" hasCustomPrompt="1"/>
          </p:nvPr>
        </p:nvSpPr>
        <p:spPr>
          <a:xfrm>
            <a:off x="8580782" y="6025581"/>
            <a:ext cx="2286000" cy="274320"/>
          </a:xfrm>
        </p:spPr>
        <p:txBody>
          <a:bodyPr>
            <a:noAutofit/>
          </a:bodyPr>
          <a:lstStyle>
            <a:lvl1pPr marL="0" indent="0" algn="ctr">
              <a:buNone/>
              <a:defRPr sz="1200">
                <a:latin typeface="+mn-lt"/>
              </a:defRPr>
            </a:lvl1pPr>
            <a:lvl2pPr marL="457200" indent="0">
              <a:buNone/>
              <a:defRPr sz="1400">
                <a:latin typeface="+mj-lt"/>
              </a:defRPr>
            </a:lvl2pPr>
            <a:lvl3pPr marL="914400" indent="0">
              <a:buNone/>
              <a:defRPr sz="1400">
                <a:latin typeface="+mj-lt"/>
              </a:defRPr>
            </a:lvl3pPr>
            <a:lvl4pPr marL="1371600" indent="0">
              <a:buNone/>
              <a:defRPr sz="1400">
                <a:latin typeface="+mj-lt"/>
              </a:defRPr>
            </a:lvl4pPr>
            <a:lvl5pPr marL="1828800" indent="0">
              <a:buNone/>
              <a:defRPr sz="1400">
                <a:latin typeface="+mj-lt"/>
              </a:defRPr>
            </a:lvl5pPr>
          </a:lstStyle>
          <a:p>
            <a:pPr lvl="0"/>
            <a:r>
              <a:rPr lang="en-US" dirty="0"/>
              <a:t>Title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fld id="{4F49DDBA-C340-406F-BC52-747D8C279FAA}" type="datetime1">
              <a:rPr lang="en-US" smtClean="0"/>
              <a:t>9/4/2024</a:t>
            </a:fld>
            <a:endParaRPr lang="en-US" dirty="0"/>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507401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01F6AC7C-4EFC-4C76-8784-963130151FD5}"/>
              </a:ext>
            </a:extLst>
          </p:cNvPr>
          <p:cNvSpPr>
            <a:spLocks noGrp="1"/>
          </p:cNvSpPr>
          <p:nvPr>
            <p:ph sz="quarter" idx="28" hasCustomPrompt="1"/>
          </p:nvPr>
        </p:nvSpPr>
        <p:spPr>
          <a:xfrm>
            <a:off x="1137509" y="1859777"/>
            <a:ext cx="1819656" cy="1517904"/>
          </a:xfrm>
        </p:spPr>
        <p:txBody>
          <a:bodyPr anchor="ctr">
            <a:normAutofit/>
          </a:bodyPr>
          <a:lstStyle>
            <a:lvl1pPr marL="0" indent="0" algn="ctr">
              <a:buNone/>
              <a:defRPr sz="1800"/>
            </a:lvl1pPr>
          </a:lstStyle>
          <a:p>
            <a:pPr lvl="0"/>
            <a:r>
              <a:rPr lang="en-US" dirty="0"/>
              <a:t>Add content</a:t>
            </a:r>
          </a:p>
        </p:txBody>
      </p:sp>
      <p:sp>
        <p:nvSpPr>
          <p:cNvPr id="8" name="Text Placeholder 7">
            <a:extLst>
              <a:ext uri="{FF2B5EF4-FFF2-40B4-BE49-F238E27FC236}">
                <a16:creationId xmlns:a16="http://schemas.microsoft.com/office/drawing/2014/main" id="{02AED95B-59A7-4359-BD74-24F920F7153F}"/>
              </a:ext>
            </a:extLst>
          </p:cNvPr>
          <p:cNvSpPr>
            <a:spLocks noGrp="1"/>
          </p:cNvSpPr>
          <p:nvPr>
            <p:ph type="body" sz="quarter" idx="13" hasCustomPrompt="1"/>
          </p:nvPr>
        </p:nvSpPr>
        <p:spPr>
          <a:xfrm>
            <a:off x="1018637"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9" name="Text Placeholder 7">
            <a:extLst>
              <a:ext uri="{FF2B5EF4-FFF2-40B4-BE49-F238E27FC236}">
                <a16:creationId xmlns:a16="http://schemas.microsoft.com/office/drawing/2014/main" id="{286DAE13-A93D-453A-8164-3F1E97F8F24B}"/>
              </a:ext>
            </a:extLst>
          </p:cNvPr>
          <p:cNvSpPr>
            <a:spLocks noGrp="1"/>
          </p:cNvSpPr>
          <p:nvPr>
            <p:ph type="body" sz="quarter" idx="14" hasCustomPrompt="1"/>
          </p:nvPr>
        </p:nvSpPr>
        <p:spPr>
          <a:xfrm>
            <a:off x="1034480"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10" name="Text Placeholder 7">
            <a:extLst>
              <a:ext uri="{FF2B5EF4-FFF2-40B4-BE49-F238E27FC236}">
                <a16:creationId xmlns:a16="http://schemas.microsoft.com/office/drawing/2014/main" id="{1FD2C3F4-5FD0-4B09-A5D5-7365D61084F0}"/>
              </a:ext>
            </a:extLst>
          </p:cNvPr>
          <p:cNvSpPr>
            <a:spLocks noGrp="1"/>
          </p:cNvSpPr>
          <p:nvPr>
            <p:ph type="body" sz="quarter" idx="15" hasCustomPrompt="1"/>
          </p:nvPr>
        </p:nvSpPr>
        <p:spPr>
          <a:xfrm>
            <a:off x="1034480"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28" name="Content Placeholder 13">
            <a:extLst>
              <a:ext uri="{FF2B5EF4-FFF2-40B4-BE49-F238E27FC236}">
                <a16:creationId xmlns:a16="http://schemas.microsoft.com/office/drawing/2014/main" id="{7BF6ABBB-7B41-4F0C-8416-9C72862D93CB}"/>
              </a:ext>
            </a:extLst>
          </p:cNvPr>
          <p:cNvSpPr>
            <a:spLocks noGrp="1"/>
          </p:cNvSpPr>
          <p:nvPr>
            <p:ph sz="quarter" idx="29" hasCustomPrompt="1"/>
          </p:nvPr>
        </p:nvSpPr>
        <p:spPr>
          <a:xfrm>
            <a:off x="3859487" y="1859777"/>
            <a:ext cx="1819656" cy="1517904"/>
          </a:xfrm>
        </p:spPr>
        <p:txBody>
          <a:bodyPr anchor="ctr">
            <a:normAutofit/>
          </a:bodyPr>
          <a:lstStyle>
            <a:lvl1pPr marL="0" indent="0" algn="ctr">
              <a:buNone/>
              <a:defRPr sz="1800"/>
            </a:lvl1pPr>
          </a:lstStyle>
          <a:p>
            <a:pPr lvl="0"/>
            <a:r>
              <a:rPr lang="en-US" dirty="0"/>
              <a:t>Add content</a:t>
            </a:r>
          </a:p>
        </p:txBody>
      </p:sp>
      <p:sp>
        <p:nvSpPr>
          <p:cNvPr id="30" name="Text Placeholder 7">
            <a:extLst>
              <a:ext uri="{FF2B5EF4-FFF2-40B4-BE49-F238E27FC236}">
                <a16:creationId xmlns:a16="http://schemas.microsoft.com/office/drawing/2014/main" id="{E1B58033-4461-43F1-8E7C-C6E5988BDE88}"/>
              </a:ext>
            </a:extLst>
          </p:cNvPr>
          <p:cNvSpPr>
            <a:spLocks noGrp="1"/>
          </p:cNvSpPr>
          <p:nvPr>
            <p:ph type="body" sz="quarter" idx="17" hasCustomPrompt="1"/>
          </p:nvPr>
        </p:nvSpPr>
        <p:spPr>
          <a:xfrm>
            <a:off x="3740615"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1" name="Text Placeholder 7">
            <a:extLst>
              <a:ext uri="{FF2B5EF4-FFF2-40B4-BE49-F238E27FC236}">
                <a16:creationId xmlns:a16="http://schemas.microsoft.com/office/drawing/2014/main" id="{80CE999C-FC94-4BF1-BBCE-0A3A9340971B}"/>
              </a:ext>
            </a:extLst>
          </p:cNvPr>
          <p:cNvSpPr>
            <a:spLocks noGrp="1"/>
          </p:cNvSpPr>
          <p:nvPr>
            <p:ph type="body" sz="quarter" idx="18" hasCustomPrompt="1"/>
          </p:nvPr>
        </p:nvSpPr>
        <p:spPr>
          <a:xfrm>
            <a:off x="3756458"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2" name="Text Placeholder 7">
            <a:extLst>
              <a:ext uri="{FF2B5EF4-FFF2-40B4-BE49-F238E27FC236}">
                <a16:creationId xmlns:a16="http://schemas.microsoft.com/office/drawing/2014/main" id="{6AFDE949-FC25-431E-8298-75F5A7B83A16}"/>
              </a:ext>
            </a:extLst>
          </p:cNvPr>
          <p:cNvSpPr>
            <a:spLocks noGrp="1"/>
          </p:cNvSpPr>
          <p:nvPr>
            <p:ph type="body" sz="quarter" idx="19" hasCustomPrompt="1"/>
          </p:nvPr>
        </p:nvSpPr>
        <p:spPr>
          <a:xfrm>
            <a:off x="3756458"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29" name="Content Placeholder 13">
            <a:extLst>
              <a:ext uri="{FF2B5EF4-FFF2-40B4-BE49-F238E27FC236}">
                <a16:creationId xmlns:a16="http://schemas.microsoft.com/office/drawing/2014/main" id="{426B07AE-648A-4C6E-8FE4-B8C6D4A1B42E}"/>
              </a:ext>
            </a:extLst>
          </p:cNvPr>
          <p:cNvSpPr>
            <a:spLocks noGrp="1"/>
          </p:cNvSpPr>
          <p:nvPr>
            <p:ph sz="quarter" idx="30" hasCustomPrompt="1"/>
          </p:nvPr>
        </p:nvSpPr>
        <p:spPr>
          <a:xfrm>
            <a:off x="6549780" y="1859777"/>
            <a:ext cx="1819656" cy="1517904"/>
          </a:xfrm>
        </p:spPr>
        <p:txBody>
          <a:bodyPr anchor="ctr">
            <a:normAutofit/>
          </a:bodyPr>
          <a:lstStyle>
            <a:lvl1pPr marL="0" indent="0" algn="ctr">
              <a:buNone/>
              <a:defRPr sz="1800"/>
            </a:lvl1pPr>
          </a:lstStyle>
          <a:p>
            <a:pPr lvl="0"/>
            <a:r>
              <a:rPr lang="en-US" dirty="0"/>
              <a:t>Add content</a:t>
            </a:r>
          </a:p>
        </p:txBody>
      </p:sp>
      <p:sp>
        <p:nvSpPr>
          <p:cNvPr id="34" name="Text Placeholder 7">
            <a:extLst>
              <a:ext uri="{FF2B5EF4-FFF2-40B4-BE49-F238E27FC236}">
                <a16:creationId xmlns:a16="http://schemas.microsoft.com/office/drawing/2014/main" id="{BAB49F71-4118-47B2-B571-8DC9A3E94024}"/>
              </a:ext>
            </a:extLst>
          </p:cNvPr>
          <p:cNvSpPr>
            <a:spLocks noGrp="1"/>
          </p:cNvSpPr>
          <p:nvPr>
            <p:ph type="body" sz="quarter" idx="21" hasCustomPrompt="1"/>
          </p:nvPr>
        </p:nvSpPr>
        <p:spPr>
          <a:xfrm>
            <a:off x="6430908"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5" name="Text Placeholder 7">
            <a:extLst>
              <a:ext uri="{FF2B5EF4-FFF2-40B4-BE49-F238E27FC236}">
                <a16:creationId xmlns:a16="http://schemas.microsoft.com/office/drawing/2014/main" id="{E6D674D8-A1E4-4A7E-929B-32FBA30823A3}"/>
              </a:ext>
            </a:extLst>
          </p:cNvPr>
          <p:cNvSpPr>
            <a:spLocks noGrp="1"/>
          </p:cNvSpPr>
          <p:nvPr>
            <p:ph type="body" sz="quarter" idx="22" hasCustomPrompt="1"/>
          </p:nvPr>
        </p:nvSpPr>
        <p:spPr>
          <a:xfrm>
            <a:off x="6430908"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6" name="Text Placeholder 7">
            <a:extLst>
              <a:ext uri="{FF2B5EF4-FFF2-40B4-BE49-F238E27FC236}">
                <a16:creationId xmlns:a16="http://schemas.microsoft.com/office/drawing/2014/main" id="{18E1E8CE-0AA4-4E2F-8DD0-006946935ADA}"/>
              </a:ext>
            </a:extLst>
          </p:cNvPr>
          <p:cNvSpPr>
            <a:spLocks noGrp="1"/>
          </p:cNvSpPr>
          <p:nvPr>
            <p:ph type="body" sz="quarter" idx="23" hasCustomPrompt="1"/>
          </p:nvPr>
        </p:nvSpPr>
        <p:spPr>
          <a:xfrm>
            <a:off x="6430908"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42" name="Content Placeholder 13">
            <a:extLst>
              <a:ext uri="{FF2B5EF4-FFF2-40B4-BE49-F238E27FC236}">
                <a16:creationId xmlns:a16="http://schemas.microsoft.com/office/drawing/2014/main" id="{0C1E203C-1E7A-4194-97B0-B477E6F37235}"/>
              </a:ext>
            </a:extLst>
          </p:cNvPr>
          <p:cNvSpPr>
            <a:spLocks noGrp="1"/>
          </p:cNvSpPr>
          <p:nvPr>
            <p:ph sz="quarter" idx="31" hasCustomPrompt="1"/>
          </p:nvPr>
        </p:nvSpPr>
        <p:spPr>
          <a:xfrm>
            <a:off x="9264601" y="1859777"/>
            <a:ext cx="1819656" cy="1517904"/>
          </a:xfrm>
        </p:spPr>
        <p:txBody>
          <a:bodyPr anchor="ctr">
            <a:normAutofit/>
          </a:bodyPr>
          <a:lstStyle>
            <a:lvl1pPr marL="0" indent="0" algn="ctr">
              <a:buNone/>
              <a:defRPr sz="1800"/>
            </a:lvl1pPr>
          </a:lstStyle>
          <a:p>
            <a:pPr lvl="0"/>
            <a:r>
              <a:rPr lang="en-US" dirty="0"/>
              <a:t>Add content</a:t>
            </a:r>
          </a:p>
        </p:txBody>
      </p:sp>
      <p:sp>
        <p:nvSpPr>
          <p:cNvPr id="38" name="Text Placeholder 7">
            <a:extLst>
              <a:ext uri="{FF2B5EF4-FFF2-40B4-BE49-F238E27FC236}">
                <a16:creationId xmlns:a16="http://schemas.microsoft.com/office/drawing/2014/main" id="{C03A45F5-F36F-429B-9C83-90B1DB716F22}"/>
              </a:ext>
            </a:extLst>
          </p:cNvPr>
          <p:cNvSpPr>
            <a:spLocks noGrp="1"/>
          </p:cNvSpPr>
          <p:nvPr>
            <p:ph type="body" sz="quarter" idx="25" hasCustomPrompt="1"/>
          </p:nvPr>
        </p:nvSpPr>
        <p:spPr>
          <a:xfrm>
            <a:off x="9145729" y="3444752"/>
            <a:ext cx="2057400" cy="640080"/>
          </a:xfrm>
        </p:spPr>
        <p:txBody>
          <a:bodyPr>
            <a:noAutofit/>
          </a:bodyPr>
          <a:lstStyle>
            <a:lvl1pPr marL="0" indent="0" algn="ctr">
              <a:buNone/>
              <a:defRPr sz="2000">
                <a:solidFill>
                  <a:schemeClr val="accent4"/>
                </a:solidFill>
                <a:latin typeface="+mj-lt"/>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39" name="Text Placeholder 7">
            <a:extLst>
              <a:ext uri="{FF2B5EF4-FFF2-40B4-BE49-F238E27FC236}">
                <a16:creationId xmlns:a16="http://schemas.microsoft.com/office/drawing/2014/main" id="{6A7CD68A-F84C-4F36-A46D-DB7BA329AB0B}"/>
              </a:ext>
            </a:extLst>
          </p:cNvPr>
          <p:cNvSpPr>
            <a:spLocks noGrp="1"/>
          </p:cNvSpPr>
          <p:nvPr>
            <p:ph type="body" sz="quarter" idx="26" hasCustomPrompt="1"/>
          </p:nvPr>
        </p:nvSpPr>
        <p:spPr>
          <a:xfrm>
            <a:off x="9145729" y="4110604"/>
            <a:ext cx="2057400" cy="365760"/>
          </a:xfrm>
        </p:spPr>
        <p:txBody>
          <a:bodyPr>
            <a:noAutofit/>
          </a:bodyPr>
          <a:lstStyle>
            <a:lvl1pPr marL="0" indent="0" algn="ctr">
              <a:buNone/>
              <a:defRPr sz="1600" b="1"/>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Title</a:t>
            </a:r>
          </a:p>
        </p:txBody>
      </p:sp>
      <p:sp>
        <p:nvSpPr>
          <p:cNvPr id="40" name="Text Placeholder 7">
            <a:extLst>
              <a:ext uri="{FF2B5EF4-FFF2-40B4-BE49-F238E27FC236}">
                <a16:creationId xmlns:a16="http://schemas.microsoft.com/office/drawing/2014/main" id="{E67019EA-0584-46F5-BDB3-D2B3C717B019}"/>
              </a:ext>
            </a:extLst>
          </p:cNvPr>
          <p:cNvSpPr>
            <a:spLocks noGrp="1"/>
          </p:cNvSpPr>
          <p:nvPr>
            <p:ph type="body" sz="quarter" idx="27" hasCustomPrompt="1"/>
          </p:nvPr>
        </p:nvSpPr>
        <p:spPr>
          <a:xfrm>
            <a:off x="9145729" y="4483110"/>
            <a:ext cx="2057400" cy="914400"/>
          </a:xfrm>
        </p:spPr>
        <p:txBody>
          <a:bodyPr>
            <a:noAutofit/>
          </a:bodyPr>
          <a:lstStyle>
            <a:lvl1pPr marL="0" indent="0" algn="ctr">
              <a:buNone/>
              <a:defRPr sz="14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Section Description</a:t>
            </a:r>
          </a:p>
        </p:txBody>
      </p:sp>
      <p:sp>
        <p:nvSpPr>
          <p:cNvPr id="3" name="Rectangle 2">
            <a:extLst>
              <a:ext uri="{FF2B5EF4-FFF2-40B4-BE49-F238E27FC236}">
                <a16:creationId xmlns:a16="http://schemas.microsoft.com/office/drawing/2014/main" id="{38EA36FF-A158-49B3-9C17-39C94920B271}"/>
              </a:ext>
              <a:ext uri="{C183D7F6-B498-43B3-948B-1728B52AA6E4}">
                <adec:decorative xmlns:adec="http://schemas.microsoft.com/office/drawing/2017/decorative" val="1"/>
              </a:ext>
            </a:extLst>
          </p:cNvPr>
          <p:cNvSpPr/>
          <p:nvPr userDrawn="1"/>
        </p:nvSpPr>
        <p:spPr>
          <a:xfrm>
            <a:off x="858617" y="179270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FF42D5D-9DBF-475A-BC06-666D080D3137}"/>
              </a:ext>
              <a:ext uri="{C183D7F6-B498-43B3-948B-1728B52AA6E4}">
                <adec:decorative xmlns:adec="http://schemas.microsoft.com/office/drawing/2017/decorative" val="1"/>
              </a:ext>
            </a:extLst>
          </p:cNvPr>
          <p:cNvSpPr/>
          <p:nvPr userDrawn="1"/>
        </p:nvSpPr>
        <p:spPr>
          <a:xfrm>
            <a:off x="3580595" y="1800726"/>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6AEDC3F-C3D2-4184-860D-65645BBD6E87}"/>
              </a:ext>
              <a:ext uri="{C183D7F6-B498-43B3-948B-1728B52AA6E4}">
                <adec:decorative xmlns:adec="http://schemas.microsoft.com/office/drawing/2017/decorative" val="1"/>
              </a:ext>
            </a:extLst>
          </p:cNvPr>
          <p:cNvSpPr/>
          <p:nvPr userDrawn="1"/>
        </p:nvSpPr>
        <p:spPr>
          <a:xfrm>
            <a:off x="6270888" y="180072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C227352-6F71-4914-9AB1-AB4448667EE9}"/>
              </a:ext>
              <a:ext uri="{C183D7F6-B498-43B3-948B-1728B52AA6E4}">
                <adec:decorative xmlns:adec="http://schemas.microsoft.com/office/drawing/2017/decorative" val="1"/>
              </a:ext>
            </a:extLst>
          </p:cNvPr>
          <p:cNvSpPr/>
          <p:nvPr userDrawn="1"/>
        </p:nvSpPr>
        <p:spPr>
          <a:xfrm>
            <a:off x="8985709" y="1820775"/>
            <a:ext cx="2377440" cy="38140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p:txBody>
          <a:bodyPr/>
          <a:lstStyle/>
          <a:p>
            <a:fld id="{41E89044-08FF-4286-AA53-CC54BCAE6E24}" type="datetime1">
              <a:rPr lang="en-US" smtClean="0"/>
              <a:t>9/4/2024</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42289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593254-CE4F-4114-A997-06CBC039F22F}"/>
              </a:ext>
              <a:ext uri="{C183D7F6-B498-43B3-948B-1728B52AA6E4}">
                <adec:decorative xmlns:adec="http://schemas.microsoft.com/office/drawing/2017/decorative" val="1"/>
              </a:ext>
            </a:extLst>
          </p:cNvPr>
          <p:cNvSpPr/>
          <p:nvPr userDrawn="1"/>
        </p:nvSpPr>
        <p:spPr>
          <a:xfrm>
            <a:off x="0"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3581400" y="365125"/>
            <a:ext cx="7287768" cy="1325563"/>
          </a:xfrm>
        </p:spPr>
        <p:txBody>
          <a:bodyPr/>
          <a:lstStyle>
            <a:lvl1pPr algn="l">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5E7DBF41-B4A1-4B29-B32C-DDF5058C1239}"/>
              </a:ext>
            </a:extLst>
          </p:cNvPr>
          <p:cNvSpPr>
            <a:spLocks noGrp="1"/>
          </p:cNvSpPr>
          <p:nvPr>
            <p:ph type="pic" sz="quarter" idx="13"/>
          </p:nvPr>
        </p:nvSpPr>
        <p:spPr>
          <a:xfrm>
            <a:off x="1524000" y="1941230"/>
            <a:ext cx="9144000" cy="2286000"/>
          </a:xfrm>
          <a:solidFill>
            <a:schemeClr val="accent6"/>
          </a:solidFill>
        </p:spPr>
        <p:txBody>
          <a:bodyPr/>
          <a:lstStyle/>
          <a:p>
            <a:r>
              <a:rPr lang="en-US" dirty="0"/>
              <a:t>Click icon to add picture</a:t>
            </a:r>
          </a:p>
        </p:txBody>
      </p:sp>
      <p:sp>
        <p:nvSpPr>
          <p:cNvPr id="9" name="Text Placeholder 8">
            <a:extLst>
              <a:ext uri="{FF2B5EF4-FFF2-40B4-BE49-F238E27FC236}">
                <a16:creationId xmlns:a16="http://schemas.microsoft.com/office/drawing/2014/main" id="{E442D9A9-D2E2-42FD-945D-1EF6DC43511C}"/>
              </a:ext>
            </a:extLst>
          </p:cNvPr>
          <p:cNvSpPr>
            <a:spLocks noGrp="1"/>
          </p:cNvSpPr>
          <p:nvPr>
            <p:ph type="body" sz="quarter" idx="14"/>
          </p:nvPr>
        </p:nvSpPr>
        <p:spPr>
          <a:xfrm>
            <a:off x="3584448" y="4407408"/>
            <a:ext cx="7287768" cy="1371600"/>
          </a:xfrm>
        </p:spPr>
        <p:txBody>
          <a:bodyPr>
            <a:noAutofit/>
          </a:bodyPr>
          <a:lstStyle>
            <a:lvl1pPr marL="0" indent="0" algn="l">
              <a:lnSpc>
                <a:spcPct val="150000"/>
              </a:lnSpc>
              <a:spcBef>
                <a:spcPts val="0"/>
              </a:spcBef>
              <a:buNone/>
              <a:defRPr sz="1600">
                <a:solidFill>
                  <a:schemeClr val="tx1">
                    <a:lumMod val="65000"/>
                    <a:lumOff val="35000"/>
                  </a:schemeClr>
                </a:solidFill>
              </a:defRPr>
            </a:lvl1pPr>
            <a:lvl2pPr marL="457200" indent="0" algn="ctr">
              <a:lnSpc>
                <a:spcPts val="2200"/>
              </a:lnSpc>
              <a:spcBef>
                <a:spcPts val="0"/>
              </a:spcBef>
              <a:buNone/>
              <a:defRPr sz="1600">
                <a:solidFill>
                  <a:schemeClr val="tx1">
                    <a:lumMod val="65000"/>
                    <a:lumOff val="35000"/>
                  </a:schemeClr>
                </a:solidFill>
              </a:defRPr>
            </a:lvl2pPr>
            <a:lvl3pPr marL="914400" indent="0" algn="ctr">
              <a:lnSpc>
                <a:spcPts val="2200"/>
              </a:lnSpc>
              <a:spcBef>
                <a:spcPts val="0"/>
              </a:spcBef>
              <a:buNone/>
              <a:defRPr sz="1600">
                <a:solidFill>
                  <a:schemeClr val="tx1">
                    <a:lumMod val="65000"/>
                    <a:lumOff val="35000"/>
                  </a:schemeClr>
                </a:solidFill>
              </a:defRPr>
            </a:lvl3pPr>
            <a:lvl4pPr marL="1371600" indent="0" algn="ctr">
              <a:lnSpc>
                <a:spcPts val="2200"/>
              </a:lnSpc>
              <a:spcBef>
                <a:spcPts val="0"/>
              </a:spcBef>
              <a:buNone/>
              <a:defRPr sz="1600">
                <a:solidFill>
                  <a:schemeClr val="tx1">
                    <a:lumMod val="65000"/>
                    <a:lumOff val="35000"/>
                  </a:schemeClr>
                </a:solidFill>
              </a:defRPr>
            </a:lvl4pPr>
            <a:lvl5pPr marL="1828800" indent="0" algn="ctr">
              <a:lnSpc>
                <a:spcPts val="2200"/>
              </a:lnSpc>
              <a:spcBef>
                <a:spcPts val="0"/>
              </a:spcBef>
              <a:buNone/>
              <a:defRPr sz="1600">
                <a:solidFill>
                  <a:schemeClr val="tx1">
                    <a:lumMod val="65000"/>
                    <a:lumOff val="35000"/>
                  </a:schemeClr>
                </a:solidFill>
              </a:defRPr>
            </a:lvl5pPr>
          </a:lstStyle>
          <a:p>
            <a:pPr lvl="0"/>
            <a:r>
              <a:rPr lang="en-US"/>
              <a:t>Click to edit Master text styles</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fld id="{54DB2A26-8E6F-4187-BAD7-BFE8B6870AF1}" type="datetime1">
              <a:rPr lang="en-US" smtClean="0"/>
              <a:t>9/4/2024</a:t>
            </a:fld>
            <a:endParaRPr lang="en-US" dirty="0"/>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5390676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a:lstStyle/>
          <a:p>
            <a:r>
              <a:rPr lang="en-US" dirty="0"/>
              <a:t>Click icon to add picture</a:t>
            </a:r>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a:normAutofit/>
          </a:bodyPr>
          <a:lstStyle>
            <a:lvl1pPr marL="0" indent="0">
              <a:lnSpc>
                <a:spcPts val="2600"/>
              </a:lnSpc>
              <a:spcBef>
                <a:spcPts val="0"/>
              </a:spcBef>
              <a:buNone/>
              <a:defRPr sz="1600">
                <a:solidFill>
                  <a:schemeClr val="tx1">
                    <a:lumMod val="65000"/>
                    <a:lumOff val="35000"/>
                  </a:schemeClr>
                </a:solidFill>
                <a:latin typeface="+mn-lt"/>
              </a:defRPr>
            </a:lvl1pPr>
            <a:lvl2pPr marL="457200" indent="0">
              <a:lnSpc>
                <a:spcPts val="2600"/>
              </a:lnSpc>
              <a:spcBef>
                <a:spcPts val="0"/>
              </a:spcBef>
              <a:buNone/>
              <a:defRPr sz="1600">
                <a:solidFill>
                  <a:schemeClr val="tx1">
                    <a:lumMod val="65000"/>
                    <a:lumOff val="35000"/>
                  </a:schemeClr>
                </a:solidFill>
                <a:latin typeface="+mn-lt"/>
              </a:defRPr>
            </a:lvl2pPr>
            <a:lvl3pPr marL="914400" indent="0">
              <a:lnSpc>
                <a:spcPts val="2600"/>
              </a:lnSpc>
              <a:spcBef>
                <a:spcPts val="0"/>
              </a:spcBef>
              <a:buNone/>
              <a:defRPr sz="1600">
                <a:solidFill>
                  <a:schemeClr val="tx1">
                    <a:lumMod val="65000"/>
                    <a:lumOff val="35000"/>
                  </a:schemeClr>
                </a:solidFill>
                <a:latin typeface="+mn-lt"/>
              </a:defRPr>
            </a:lvl3pPr>
            <a:lvl4pPr marL="1371600" indent="0">
              <a:lnSpc>
                <a:spcPts val="2600"/>
              </a:lnSpc>
              <a:spcBef>
                <a:spcPts val="0"/>
              </a:spcBef>
              <a:buNone/>
              <a:defRPr sz="1600">
                <a:solidFill>
                  <a:schemeClr val="tx1">
                    <a:lumMod val="65000"/>
                    <a:lumOff val="35000"/>
                  </a:schemeClr>
                </a:solidFill>
                <a:latin typeface="+mn-lt"/>
              </a:defRPr>
            </a:lvl4pPr>
            <a:lvl5pPr marL="1828800" indent="0">
              <a:lnSpc>
                <a:spcPts val="2600"/>
              </a:lnSpc>
              <a:spcBef>
                <a:spcPts val="0"/>
              </a:spcBef>
              <a:buNone/>
              <a:defRPr sz="1600">
                <a:solidFill>
                  <a:schemeClr val="tx1">
                    <a:lumMod val="65000"/>
                    <a:lumOff val="35000"/>
                  </a:schemeClr>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fld id="{24B98E57-F4FE-4061-8301-4C3C5F1F68B0}" type="datetime1">
              <a:rPr lang="en-US" smtClean="0"/>
              <a:t>9/4/2024</a:t>
            </a:fld>
            <a:endParaRPr lang="en-US" dirty="0"/>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89384749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19425" y="4689888"/>
            <a:ext cx="5029200" cy="1371600"/>
          </a:xfrm>
        </p:spPr>
        <p:txBody>
          <a:bodyPr anchor="ctr" anchorCtr="0">
            <a:normAutofit/>
          </a:bodyPr>
          <a:lstStyle>
            <a:lvl1pPr algn="ctr">
              <a:defRPr sz="4400"/>
            </a:lvl1pPr>
          </a:lstStyle>
          <a:p>
            <a:r>
              <a:rPr lang="en-US"/>
              <a:t>Click to edit Master title style</a:t>
            </a:r>
            <a:endParaRPr lang="en-US" dirty="0"/>
          </a:p>
        </p:txBody>
      </p:sp>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5637276" cy="4114800"/>
          </a:xfrm>
          <a:solidFill>
            <a:schemeClr val="accent6"/>
          </a:solidFill>
        </p:spPr>
        <p:txBody>
          <a:bodyPr/>
          <a:lstStyle/>
          <a:p>
            <a:r>
              <a:rPr lang="en-US" dirty="0"/>
              <a:t>Click icon to add picture</a:t>
            </a:r>
          </a:p>
        </p:txBody>
      </p:sp>
      <p:sp>
        <p:nvSpPr>
          <p:cNvPr id="10" name="Picture Placeholder 7">
            <a:extLst>
              <a:ext uri="{FF2B5EF4-FFF2-40B4-BE49-F238E27FC236}">
                <a16:creationId xmlns:a16="http://schemas.microsoft.com/office/drawing/2014/main" id="{6B717642-3C5E-4830-BCBC-E7FAE8B77949}"/>
              </a:ext>
            </a:extLst>
          </p:cNvPr>
          <p:cNvSpPr>
            <a:spLocks noGrp="1"/>
          </p:cNvSpPr>
          <p:nvPr>
            <p:ph type="pic" sz="quarter" idx="15"/>
          </p:nvPr>
        </p:nvSpPr>
        <p:spPr>
          <a:xfrm>
            <a:off x="6096000" y="390524"/>
            <a:ext cx="5637276" cy="4114800"/>
          </a:xfrm>
          <a:solidFill>
            <a:schemeClr val="accent6"/>
          </a:solidFill>
        </p:spPr>
        <p:txBody>
          <a:bodyPr/>
          <a:lstStyle/>
          <a:p>
            <a:r>
              <a:rPr lang="en-US" dirty="0"/>
              <a:t>Click icon to add picture</a:t>
            </a:r>
          </a:p>
        </p:txBody>
      </p:sp>
      <p:sp>
        <p:nvSpPr>
          <p:cNvPr id="9" name="Text Placeholder 8">
            <a:extLst>
              <a:ext uri="{FF2B5EF4-FFF2-40B4-BE49-F238E27FC236}">
                <a16:creationId xmlns:a16="http://schemas.microsoft.com/office/drawing/2014/main" id="{1A83FC01-0C03-4607-B5EA-8C230EA7CABF}"/>
              </a:ext>
            </a:extLst>
          </p:cNvPr>
          <p:cNvSpPr>
            <a:spLocks noGrp="1"/>
          </p:cNvSpPr>
          <p:nvPr>
            <p:ph type="body" sz="quarter" idx="14"/>
          </p:nvPr>
        </p:nvSpPr>
        <p:spPr>
          <a:xfrm>
            <a:off x="6460759" y="4687863"/>
            <a:ext cx="5029200" cy="1463040"/>
          </a:xfrm>
        </p:spPr>
        <p:txBody>
          <a:bodyPr anchor="ctr" anchorCtr="0">
            <a:noAutofit/>
          </a:bodyPr>
          <a:lstStyle>
            <a:lvl1pPr marL="0" indent="0">
              <a:lnSpc>
                <a:spcPts val="2000"/>
              </a:lnSpc>
              <a:buNone/>
              <a:defRPr sz="1600"/>
            </a:lvl1pPr>
            <a:lvl2pPr marL="457200" indent="0">
              <a:lnSpc>
                <a:spcPts val="2000"/>
              </a:lnSpc>
              <a:buNone/>
              <a:defRPr sz="1600"/>
            </a:lvl2pPr>
            <a:lvl3pPr marL="914400" indent="0">
              <a:lnSpc>
                <a:spcPts val="2000"/>
              </a:lnSpc>
              <a:spcBef>
                <a:spcPts val="0"/>
              </a:spcBef>
              <a:buNone/>
              <a:defRPr sz="1600"/>
            </a:lvl3pPr>
            <a:lvl4pPr marL="1371600" indent="0">
              <a:lnSpc>
                <a:spcPts val="2000"/>
              </a:lnSpc>
              <a:buNone/>
              <a:defRPr sz="1600"/>
            </a:lvl4pPr>
            <a:lvl5pPr marL="1828800" indent="0">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fld id="{FF8B68E9-F4C2-4D01-85A3-F645DE160C73}" type="datetime1">
              <a:rPr lang="en-US" smtClean="0"/>
              <a:t>9/4/2024</a:t>
            </a:fld>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20822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390524"/>
            <a:ext cx="11274552" cy="4171951"/>
          </a:xfrm>
          <a:solidFill>
            <a:schemeClr val="accent6"/>
          </a:solidFill>
        </p:spPr>
        <p:txBody>
          <a:bodyPr/>
          <a:lstStyle/>
          <a:p>
            <a:r>
              <a:rPr lang="en-US" dirty="0"/>
              <a:t>Click icon to add picture</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p>
            <a:fld id="{4E72FC01-064E-499D-BDA9-64F15F105AE5}" type="datetime1">
              <a:rPr lang="en-US" smtClean="0"/>
              <a:t>9/4/2024</a:t>
            </a:fld>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p>
            <a:r>
              <a:rPr lang="en-US" dirty="0"/>
              <a:t>Pitch deck title</a:t>
            </a:r>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p>
            <a:fld id="{B5CEABB6-07DC-46E8-9B57-56EC44A396E5}" type="slidenum">
              <a:rPr lang="en-US" smtClean="0"/>
              <a:t>‹#›</a:t>
            </a:fld>
            <a:endParaRPr lang="en-US" dirty="0"/>
          </a:p>
        </p:txBody>
      </p:sp>
      <p:sp>
        <p:nvSpPr>
          <p:cNvPr id="9" name="Title 1">
            <a:extLst>
              <a:ext uri="{FF2B5EF4-FFF2-40B4-BE49-F238E27FC236}">
                <a16:creationId xmlns:a16="http://schemas.microsoft.com/office/drawing/2014/main" id="{99C910F3-1CC6-467F-A64A-2DDFE463203E}"/>
              </a:ext>
            </a:extLst>
          </p:cNvPr>
          <p:cNvSpPr>
            <a:spLocks noGrp="1"/>
          </p:cNvSpPr>
          <p:nvPr>
            <p:ph type="title"/>
          </p:nvPr>
        </p:nvSpPr>
        <p:spPr>
          <a:xfrm>
            <a:off x="719425" y="4689888"/>
            <a:ext cx="5029200" cy="1371600"/>
          </a:xfrm>
        </p:spPr>
        <p:txBody>
          <a:bodyPr anchor="ctr" anchorCtr="0">
            <a:normAutofit/>
          </a:bodyPr>
          <a:lstStyle>
            <a:lvl1pPr algn="ctr">
              <a:defRPr sz="4400"/>
            </a:lvl1pPr>
          </a:lstStyle>
          <a:p>
            <a:r>
              <a:rPr lang="en-US"/>
              <a:t>Click to edit Master title style</a:t>
            </a:r>
            <a:endParaRPr lang="en-US" dirty="0"/>
          </a:p>
        </p:txBody>
      </p:sp>
      <p:sp>
        <p:nvSpPr>
          <p:cNvPr id="10" name="Text Placeholder 8">
            <a:extLst>
              <a:ext uri="{FF2B5EF4-FFF2-40B4-BE49-F238E27FC236}">
                <a16:creationId xmlns:a16="http://schemas.microsoft.com/office/drawing/2014/main" id="{5550E3EA-37A2-40C0-A78F-3C0AB0F78189}"/>
              </a:ext>
            </a:extLst>
          </p:cNvPr>
          <p:cNvSpPr>
            <a:spLocks noGrp="1"/>
          </p:cNvSpPr>
          <p:nvPr>
            <p:ph type="body" sz="quarter" idx="14"/>
          </p:nvPr>
        </p:nvSpPr>
        <p:spPr>
          <a:xfrm>
            <a:off x="6460759" y="4687863"/>
            <a:ext cx="5029200" cy="1463040"/>
          </a:xfrm>
        </p:spPr>
        <p:txBody>
          <a:bodyPr anchor="ctr" anchorCtr="0">
            <a:noAutofit/>
          </a:bodyPr>
          <a:lstStyle>
            <a:lvl1pPr marL="0" indent="0">
              <a:lnSpc>
                <a:spcPts val="1800"/>
              </a:lnSpc>
              <a:buNone/>
              <a:defRPr sz="1600"/>
            </a:lvl1pPr>
            <a:lvl2pPr marL="457200" indent="0">
              <a:lnSpc>
                <a:spcPts val="1800"/>
              </a:lnSpc>
              <a:buNone/>
              <a:defRPr sz="1600"/>
            </a:lvl2pPr>
            <a:lvl3pPr marL="914400" indent="0">
              <a:lnSpc>
                <a:spcPts val="1800"/>
              </a:lnSpc>
              <a:spcBef>
                <a:spcPts val="0"/>
              </a:spcBef>
              <a:buNone/>
              <a:defRPr sz="1600"/>
            </a:lvl3pPr>
            <a:lvl4pPr marL="1371600" indent="0">
              <a:lnSpc>
                <a:spcPts val="1800"/>
              </a:lnSpc>
              <a:buNone/>
              <a:defRPr sz="1600"/>
            </a:lvl4pPr>
            <a:lvl5pPr marL="1828800" indent="0">
              <a:lnSpc>
                <a:spcPts val="18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3244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fld id="{F04E606A-E18B-46CC-A5F9-F599DE3357E7}" type="datetime1">
              <a:rPr lang="en-US" smtClean="0"/>
              <a:t>9/4/2024</a:t>
            </a:fld>
            <a:endParaRPr lang="en-US" dirty="0"/>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679929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A79566-C1F8-443D-A135-C668898477AE}"/>
              </a:ext>
            </a:extLst>
          </p:cNvPr>
          <p:cNvSpPr>
            <a:spLocks noGrp="1"/>
          </p:cNvSpPr>
          <p:nvPr>
            <p:ph type="dt" sz="half" idx="10"/>
          </p:nvPr>
        </p:nvSpPr>
        <p:spPr/>
        <p:txBody>
          <a:bodyPr/>
          <a:lstStyle/>
          <a:p>
            <a:fld id="{A1971618-8248-4CC0-A147-DE280BB4ED5D}" type="datetime1">
              <a:rPr lang="en-US" smtClean="0"/>
              <a:t>9/4/2024</a:t>
            </a:fld>
            <a:endParaRPr lang="en-US" dirty="0"/>
          </a:p>
        </p:txBody>
      </p:sp>
      <p:sp>
        <p:nvSpPr>
          <p:cNvPr id="6" name="Footer Placeholder 5">
            <a:extLst>
              <a:ext uri="{FF2B5EF4-FFF2-40B4-BE49-F238E27FC236}">
                <a16:creationId xmlns:a16="http://schemas.microsoft.com/office/drawing/2014/main" id="{035CF363-F733-460B-9E71-BF70442AC396}"/>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A3B0FA47-58F4-4B95-AD52-4EFE7977ACEC}"/>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489493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838201"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838201"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362182"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362557"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7886164" y="1719628"/>
            <a:ext cx="3300183" cy="554038"/>
          </a:xfrm>
        </p:spPr>
        <p:txBody>
          <a:bodyPr>
            <a:normAutofit/>
          </a:bodyPr>
          <a:lstStyle>
            <a:lvl1pPr marL="0" indent="0">
              <a:buNone/>
              <a:defRPr sz="2400" b="1">
                <a:solidFill>
                  <a:schemeClr val="tx1"/>
                </a:solidFill>
              </a:defRPr>
            </a:lvl1pPr>
          </a:lstStyle>
          <a:p>
            <a:pPr lvl="0"/>
            <a:r>
              <a:rPr lang="en-US" dirty="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7886913"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2" name="Title 1">
            <a:extLst>
              <a:ext uri="{FF2B5EF4-FFF2-40B4-BE49-F238E27FC236}">
                <a16:creationId xmlns:a16="http://schemas.microsoft.com/office/drawing/2014/main" id="{EDD6B45A-9FA0-4D2A-8BEF-4709BD5C14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fld id="{FB89D689-CB30-4EC1-A2CC-25FEE8448FC3}" type="datetime1">
              <a:rPr lang="en-US" smtClean="0"/>
              <a:t>9/4/2024</a:t>
            </a:fld>
            <a:endParaRPr lang="en-US" dirty="0"/>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907086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13B5FF-9D53-4FD4-B752-22F188FA0A82}"/>
              </a:ext>
            </a:extLst>
          </p:cNvPr>
          <p:cNvSpPr>
            <a:spLocks noGrp="1"/>
          </p:cNvSpPr>
          <p:nvPr>
            <p:ph type="dt" sz="half" idx="10"/>
          </p:nvPr>
        </p:nvSpPr>
        <p:spPr/>
        <p:txBody>
          <a:bodyPr/>
          <a:lstStyle/>
          <a:p>
            <a:fld id="{252C79B5-9B1D-4358-9FFC-13E391FD0A08}" type="datetime1">
              <a:rPr lang="en-US" smtClean="0"/>
              <a:t>9/4/2024</a:t>
            </a:fld>
            <a:endParaRPr lang="en-US" dirty="0"/>
          </a:p>
        </p:txBody>
      </p:sp>
      <p:sp>
        <p:nvSpPr>
          <p:cNvPr id="3" name="Footer Placeholder 2">
            <a:extLst>
              <a:ext uri="{FF2B5EF4-FFF2-40B4-BE49-F238E27FC236}">
                <a16:creationId xmlns:a16="http://schemas.microsoft.com/office/drawing/2014/main" id="{49083EC5-999D-4EF5-A22C-FD19C31D51F9}"/>
              </a:ext>
            </a:extLst>
          </p:cNvPr>
          <p:cNvSpPr>
            <a:spLocks noGrp="1"/>
          </p:cNvSpPr>
          <p:nvPr>
            <p:ph type="ftr" sz="quarter" idx="11"/>
          </p:nvPr>
        </p:nvSpPr>
        <p:spPr/>
        <p:txBody>
          <a:bodyPr/>
          <a:lstStyle/>
          <a:p>
            <a:r>
              <a:rPr lang="en-US" dirty="0"/>
              <a:t>Pitch deck title</a:t>
            </a:r>
          </a:p>
        </p:txBody>
      </p:sp>
      <p:sp>
        <p:nvSpPr>
          <p:cNvPr id="4" name="Slide Number Placeholder 3">
            <a:extLst>
              <a:ext uri="{FF2B5EF4-FFF2-40B4-BE49-F238E27FC236}">
                <a16:creationId xmlns:a16="http://schemas.microsoft.com/office/drawing/2014/main" id="{75215B34-3A95-488E-8DAD-34652A5BE7D1}"/>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9254976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11E-20EA-4627-8A68-17038DCE18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4E5B2-1EB9-4222-8FAB-65BDC9A95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7C18-82B5-4EB5-9010-63FFB7F53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2AD86-1F8B-4DE6-9736-793E1781772C}"/>
              </a:ext>
            </a:extLst>
          </p:cNvPr>
          <p:cNvSpPr>
            <a:spLocks noGrp="1"/>
          </p:cNvSpPr>
          <p:nvPr>
            <p:ph type="dt" sz="half" idx="10"/>
          </p:nvPr>
        </p:nvSpPr>
        <p:spPr/>
        <p:txBody>
          <a:bodyPr/>
          <a:lstStyle/>
          <a:p>
            <a:fld id="{6B3D3DB8-A081-4A25-A8B8-1062E2CB034F}" type="datetime1">
              <a:rPr lang="en-US" smtClean="0"/>
              <a:t>9/4/2024</a:t>
            </a:fld>
            <a:endParaRPr lang="en-US" dirty="0"/>
          </a:p>
        </p:txBody>
      </p:sp>
      <p:sp>
        <p:nvSpPr>
          <p:cNvPr id="6" name="Footer Placeholder 5">
            <a:extLst>
              <a:ext uri="{FF2B5EF4-FFF2-40B4-BE49-F238E27FC236}">
                <a16:creationId xmlns:a16="http://schemas.microsoft.com/office/drawing/2014/main" id="{FA60A3B3-8B02-4D8B-A982-7C7CA03A9290}"/>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989C9CBB-7187-447C-9F33-04CFDCD0B2D0}"/>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988813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5D6D-4906-4DAB-B1BA-9436026FE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975A10-62C2-4D29-B192-A142562FE0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A3B58235-2C90-48E1-8A68-7413F783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FCAF9B-D406-4E4F-B804-AF188F651834}"/>
              </a:ext>
            </a:extLst>
          </p:cNvPr>
          <p:cNvSpPr>
            <a:spLocks noGrp="1"/>
          </p:cNvSpPr>
          <p:nvPr>
            <p:ph type="dt" sz="half" idx="10"/>
          </p:nvPr>
        </p:nvSpPr>
        <p:spPr/>
        <p:txBody>
          <a:bodyPr/>
          <a:lstStyle/>
          <a:p>
            <a:fld id="{D6A07EFA-C6C6-4838-A909-3E1DC692016B}" type="datetime1">
              <a:rPr lang="en-US" smtClean="0"/>
              <a:t>9/4/2024</a:t>
            </a:fld>
            <a:endParaRPr lang="en-US" dirty="0"/>
          </a:p>
        </p:txBody>
      </p:sp>
      <p:sp>
        <p:nvSpPr>
          <p:cNvPr id="6" name="Footer Placeholder 5">
            <a:extLst>
              <a:ext uri="{FF2B5EF4-FFF2-40B4-BE49-F238E27FC236}">
                <a16:creationId xmlns:a16="http://schemas.microsoft.com/office/drawing/2014/main" id="{47E5FF7C-B4CA-48C1-B1A5-2AA329D34317}"/>
              </a:ext>
            </a:extLst>
          </p:cNvPr>
          <p:cNvSpPr>
            <a:spLocks noGrp="1"/>
          </p:cNvSpPr>
          <p:nvPr>
            <p:ph type="ftr" sz="quarter" idx="11"/>
          </p:nvPr>
        </p:nvSpPr>
        <p:spPr/>
        <p:txBody>
          <a:bodyPr/>
          <a:lstStyle/>
          <a:p>
            <a:r>
              <a:rPr lang="en-US" dirty="0"/>
              <a:t>Pitch deck title</a:t>
            </a:r>
          </a:p>
        </p:txBody>
      </p:sp>
      <p:sp>
        <p:nvSpPr>
          <p:cNvPr id="7" name="Slide Number Placeholder 6">
            <a:extLst>
              <a:ext uri="{FF2B5EF4-FFF2-40B4-BE49-F238E27FC236}">
                <a16:creationId xmlns:a16="http://schemas.microsoft.com/office/drawing/2014/main" id="{6AAABB43-2086-4CDB-B2A4-E51E7D83C75B}"/>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547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1518686" y="365125"/>
            <a:ext cx="9986601" cy="1325563"/>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1508692" y="1912336"/>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573892" y="1874838"/>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E725FCE9-B62D-4B16-807B-9D0D63E93B56}"/>
              </a:ext>
            </a:extLst>
          </p:cNvPr>
          <p:cNvSpPr>
            <a:spLocks noGrp="1"/>
          </p:cNvSpPr>
          <p:nvPr>
            <p:ph type="body" sz="quarter" idx="14"/>
          </p:nvPr>
        </p:nvSpPr>
        <p:spPr>
          <a:xfrm>
            <a:off x="1508692" y="2388253"/>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6573892" y="2337741"/>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p:txBody>
      </p:sp>
      <p:sp>
        <p:nvSpPr>
          <p:cNvPr id="19" name="Text Placeholder 2">
            <a:extLst>
              <a:ext uri="{FF2B5EF4-FFF2-40B4-BE49-F238E27FC236}">
                <a16:creationId xmlns:a16="http://schemas.microsoft.com/office/drawing/2014/main" id="{FF039F13-B78B-4A7E-AB1D-94C070BAE974}"/>
              </a:ext>
            </a:extLst>
          </p:cNvPr>
          <p:cNvSpPr>
            <a:spLocks noGrp="1"/>
          </p:cNvSpPr>
          <p:nvPr>
            <p:ph type="body" idx="16"/>
          </p:nvPr>
        </p:nvSpPr>
        <p:spPr>
          <a:xfrm>
            <a:off x="1518687" y="3608720"/>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6583887" y="3571222"/>
            <a:ext cx="41148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12">
            <a:extLst>
              <a:ext uri="{FF2B5EF4-FFF2-40B4-BE49-F238E27FC236}">
                <a16:creationId xmlns:a16="http://schemas.microsoft.com/office/drawing/2014/main" id="{1F0A1756-3486-46A9-9DD3-7BFA5FF75731}"/>
              </a:ext>
            </a:extLst>
          </p:cNvPr>
          <p:cNvSpPr>
            <a:spLocks noGrp="1"/>
          </p:cNvSpPr>
          <p:nvPr>
            <p:ph type="body" sz="quarter" idx="18"/>
          </p:nvPr>
        </p:nvSpPr>
        <p:spPr>
          <a:xfrm>
            <a:off x="1518687" y="4084637"/>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6583887" y="4034125"/>
            <a:ext cx="4114800" cy="914400"/>
          </a:xfrm>
        </p:spPr>
        <p:txBody>
          <a:bodyPr>
            <a:noAutofit/>
          </a:bodyPr>
          <a:lstStyle>
            <a:lvl1pPr marL="0" indent="0">
              <a:lnSpc>
                <a:spcPts val="2600"/>
              </a:lnSpc>
              <a:buNone/>
              <a:defRPr sz="1600"/>
            </a:lvl1pPr>
            <a:lvl2pPr marL="457200" indent="0">
              <a:lnSpc>
                <a:spcPts val="2600"/>
              </a:lnSpc>
              <a:buNone/>
              <a:defRPr sz="1600"/>
            </a:lvl2pPr>
            <a:lvl3pPr marL="914400" indent="0">
              <a:lnSpc>
                <a:spcPts val="2600"/>
              </a:lnSpc>
              <a:buNone/>
              <a:defRPr sz="1600"/>
            </a:lvl3pPr>
            <a:lvl4pPr marL="1371600" indent="0">
              <a:lnSpc>
                <a:spcPts val="2600"/>
              </a:lnSpc>
              <a:buNone/>
              <a:defRPr sz="1600"/>
            </a:lvl4pPr>
            <a:lvl5pPr marL="1828800" indent="0">
              <a:lnSpc>
                <a:spcPts val="2600"/>
              </a:lnSpc>
              <a:buNone/>
              <a:defRPr sz="1600"/>
            </a:lvl5pPr>
          </a:lstStyle>
          <a:p>
            <a:pPr lvl="0"/>
            <a:r>
              <a:rPr lang="en-US"/>
              <a:t>Click to edit Master text styles</a:t>
            </a:r>
          </a:p>
          <a:p>
            <a:pPr lvl="1"/>
            <a:r>
              <a:rPr lang="en-US"/>
              <a:t>Second level</a:t>
            </a:r>
          </a:p>
        </p:txBody>
      </p:sp>
      <p:sp>
        <p:nvSpPr>
          <p:cNvPr id="15" name="Picture Placeholder 10">
            <a:extLst>
              <a:ext uri="{FF2B5EF4-FFF2-40B4-BE49-F238E27FC236}">
                <a16:creationId xmlns:a16="http://schemas.microsoft.com/office/drawing/2014/main" id="{A12F2D63-1E00-4379-A32F-B52857A50211}"/>
              </a:ext>
            </a:extLst>
          </p:cNvPr>
          <p:cNvSpPr>
            <a:spLocks noGrp="1"/>
          </p:cNvSpPr>
          <p:nvPr>
            <p:ph type="pic" sz="quarter" idx="13"/>
          </p:nvPr>
        </p:nvSpPr>
        <p:spPr>
          <a:xfrm>
            <a:off x="1524" y="5943600"/>
            <a:ext cx="12188952" cy="914400"/>
          </a:xfrm>
          <a:solidFill>
            <a:schemeClr val="accent6"/>
          </a:solidFill>
        </p:spPr>
        <p:txBody>
          <a:bodyPr/>
          <a:lstStyle/>
          <a:p>
            <a:r>
              <a:rPr lang="en-US" dirty="0"/>
              <a:t>Click icon to add picture</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bg1"/>
                </a:solidFill>
              </a:defRPr>
            </a:lvl1pPr>
          </a:lstStyle>
          <a:p>
            <a:fld id="{43E24D16-C274-451A-80C7-35CB3B250D38}" type="datetime1">
              <a:rPr lang="en-US" smtClean="0"/>
              <a:t>9/4/2024</a:t>
            </a:fld>
            <a:endParaRPr lang="en-US" dirty="0"/>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bg1"/>
                </a:solidFil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4271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6858000" y="365125"/>
            <a:ext cx="4602318"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AA39532F-F90D-47C0-89E1-06A3DED59311}"/>
              </a:ext>
            </a:extLst>
          </p:cNvPr>
          <p:cNvSpPr>
            <a:spLocks noGrp="1"/>
          </p:cNvSpPr>
          <p:nvPr>
            <p:ph type="pic" sz="quarter" idx="13"/>
          </p:nvPr>
        </p:nvSpPr>
        <p:spPr>
          <a:xfrm>
            <a:off x="0" y="0"/>
            <a:ext cx="6096000" cy="6858000"/>
          </a:xfrm>
          <a:solidFill>
            <a:schemeClr val="accent6"/>
          </a:solidFill>
        </p:spPr>
        <p:txBody>
          <a:bodyPr/>
          <a:lstStyle/>
          <a:p>
            <a:r>
              <a:rPr lang="en-US" dirty="0"/>
              <a:t>Click icon to add picture</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858000" y="1691640"/>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6858000" y="2093976"/>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6858000" y="2962656"/>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6858000" y="3310128"/>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3" name="Text Placeholder 4">
            <a:extLst>
              <a:ext uri="{FF2B5EF4-FFF2-40B4-BE49-F238E27FC236}">
                <a16:creationId xmlns:a16="http://schemas.microsoft.com/office/drawing/2014/main" id="{8462AFAF-169F-4E2A-AC00-6E8666595471}"/>
              </a:ext>
            </a:extLst>
          </p:cNvPr>
          <p:cNvSpPr>
            <a:spLocks noGrp="1"/>
          </p:cNvSpPr>
          <p:nvPr>
            <p:ph type="body" sz="quarter" idx="20"/>
          </p:nvPr>
        </p:nvSpPr>
        <p:spPr>
          <a:xfrm>
            <a:off x="6870354" y="3931920"/>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12">
            <a:extLst>
              <a:ext uri="{FF2B5EF4-FFF2-40B4-BE49-F238E27FC236}">
                <a16:creationId xmlns:a16="http://schemas.microsoft.com/office/drawing/2014/main" id="{9FDE6BB6-DE86-4B19-B83F-5B83A89477B4}"/>
              </a:ext>
            </a:extLst>
          </p:cNvPr>
          <p:cNvSpPr>
            <a:spLocks noGrp="1"/>
          </p:cNvSpPr>
          <p:nvPr>
            <p:ph type="body" sz="quarter" idx="21"/>
          </p:nvPr>
        </p:nvSpPr>
        <p:spPr>
          <a:xfrm>
            <a:off x="6870354" y="4270248"/>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5" name="Text Placeholder 4">
            <a:extLst>
              <a:ext uri="{FF2B5EF4-FFF2-40B4-BE49-F238E27FC236}">
                <a16:creationId xmlns:a16="http://schemas.microsoft.com/office/drawing/2014/main" id="{2B544474-29CA-4D8E-AC15-C05ABDF6067C}"/>
              </a:ext>
            </a:extLst>
          </p:cNvPr>
          <p:cNvSpPr>
            <a:spLocks noGrp="1"/>
          </p:cNvSpPr>
          <p:nvPr>
            <p:ph type="body" sz="quarter" idx="22"/>
          </p:nvPr>
        </p:nvSpPr>
        <p:spPr>
          <a:xfrm>
            <a:off x="6870354" y="4855464"/>
            <a:ext cx="3931920" cy="338328"/>
          </a:xfrm>
        </p:spPr>
        <p:txBody>
          <a:bodyPr anchor="b">
            <a:no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Text Placeholder 12">
            <a:extLst>
              <a:ext uri="{FF2B5EF4-FFF2-40B4-BE49-F238E27FC236}">
                <a16:creationId xmlns:a16="http://schemas.microsoft.com/office/drawing/2014/main" id="{7C778245-11E1-4B65-ADC1-E9D3DE34E5DE}"/>
              </a:ext>
            </a:extLst>
          </p:cNvPr>
          <p:cNvSpPr>
            <a:spLocks noGrp="1"/>
          </p:cNvSpPr>
          <p:nvPr>
            <p:ph type="body" sz="quarter" idx="23"/>
          </p:nvPr>
        </p:nvSpPr>
        <p:spPr>
          <a:xfrm>
            <a:off x="6870354" y="5193792"/>
            <a:ext cx="4572000" cy="530352"/>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p>
            <a:fld id="{6628A700-536F-4ED5-82B3-3931FF922DFB}" type="datetime1">
              <a:rPr lang="en-US" smtClean="0"/>
              <a:t>9/4/2024</a:t>
            </a:fld>
            <a:endParaRPr lang="en-US" dirty="0"/>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a:xfrm>
            <a:off x="6858000" y="6356350"/>
            <a:ext cx="3448050" cy="365125"/>
          </a:xfrm>
        </p:spPr>
        <p:txBody>
          <a:bodyPr/>
          <a:lstStyle>
            <a:lvl1pPr algn="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a:xfrm>
            <a:off x="10423398" y="6356350"/>
            <a:ext cx="91440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321357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C922A-9F54-409C-8C2C-90A55B890F48}"/>
              </a:ext>
              <a:ext uri="{C183D7F6-B498-43B3-948B-1728B52AA6E4}">
                <adec:decorative xmlns:adec="http://schemas.microsoft.com/office/drawing/2017/decorative" val="1"/>
              </a:ext>
            </a:extLst>
          </p:cNvPr>
          <p:cNvSpPr/>
          <p:nvPr userDrawn="1"/>
        </p:nvSpPr>
        <p:spPr>
          <a:xfrm>
            <a:off x="6200706" y="0"/>
            <a:ext cx="6095999"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709922" y="365125"/>
            <a:ext cx="5386078"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AA39532F-F90D-47C0-89E1-06A3DED59311}"/>
              </a:ext>
            </a:extLst>
          </p:cNvPr>
          <p:cNvSpPr>
            <a:spLocks noGrp="1"/>
          </p:cNvSpPr>
          <p:nvPr>
            <p:ph type="pic" sz="quarter" idx="13"/>
          </p:nvPr>
        </p:nvSpPr>
        <p:spPr>
          <a:xfrm>
            <a:off x="7454384" y="1566525"/>
            <a:ext cx="3401568" cy="3712464"/>
          </a:xfrm>
          <a:solidFill>
            <a:schemeClr val="accent6"/>
          </a:solidFill>
        </p:spPr>
        <p:txBody>
          <a:bodyPr/>
          <a:lstStyle/>
          <a:p>
            <a:r>
              <a:rPr lang="en-US" dirty="0"/>
              <a:t>Click icon to add picture</a:t>
            </a:r>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709922" y="1893053"/>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3457506" y="1893053"/>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E725FCE9-B62D-4B16-807B-9D0D63E93B56}"/>
              </a:ext>
            </a:extLst>
          </p:cNvPr>
          <p:cNvSpPr>
            <a:spLocks noGrp="1"/>
          </p:cNvSpPr>
          <p:nvPr>
            <p:ph type="body" sz="quarter" idx="14"/>
          </p:nvPr>
        </p:nvSpPr>
        <p:spPr>
          <a:xfrm>
            <a:off x="709922" y="2368970"/>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14" name="Text Placeholder 12">
            <a:extLst>
              <a:ext uri="{FF2B5EF4-FFF2-40B4-BE49-F238E27FC236}">
                <a16:creationId xmlns:a16="http://schemas.microsoft.com/office/drawing/2014/main" id="{BA57DF8C-FA7C-490B-98CE-CDE7957EE729}"/>
              </a:ext>
            </a:extLst>
          </p:cNvPr>
          <p:cNvSpPr>
            <a:spLocks noGrp="1"/>
          </p:cNvSpPr>
          <p:nvPr>
            <p:ph type="body" sz="quarter" idx="15"/>
          </p:nvPr>
        </p:nvSpPr>
        <p:spPr>
          <a:xfrm>
            <a:off x="3457506" y="2355956"/>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19" name="Text Placeholder 2">
            <a:extLst>
              <a:ext uri="{FF2B5EF4-FFF2-40B4-BE49-F238E27FC236}">
                <a16:creationId xmlns:a16="http://schemas.microsoft.com/office/drawing/2014/main" id="{FF039F13-B78B-4A7E-AB1D-94C070BAE974}"/>
              </a:ext>
            </a:extLst>
          </p:cNvPr>
          <p:cNvSpPr>
            <a:spLocks noGrp="1"/>
          </p:cNvSpPr>
          <p:nvPr>
            <p:ph type="body" idx="16"/>
          </p:nvPr>
        </p:nvSpPr>
        <p:spPr>
          <a:xfrm>
            <a:off x="719917" y="3843877"/>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4">
            <a:extLst>
              <a:ext uri="{FF2B5EF4-FFF2-40B4-BE49-F238E27FC236}">
                <a16:creationId xmlns:a16="http://schemas.microsoft.com/office/drawing/2014/main" id="{525F4B91-27EE-47AC-BBD0-A66FE53A04FF}"/>
              </a:ext>
            </a:extLst>
          </p:cNvPr>
          <p:cNvSpPr>
            <a:spLocks noGrp="1"/>
          </p:cNvSpPr>
          <p:nvPr>
            <p:ph type="body" sz="quarter" idx="17"/>
          </p:nvPr>
        </p:nvSpPr>
        <p:spPr>
          <a:xfrm>
            <a:off x="3467501" y="3843877"/>
            <a:ext cx="2286000" cy="457200"/>
          </a:xfrm>
        </p:spPr>
        <p:txBody>
          <a:bodyPr anchor="b">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Text Placeholder 12">
            <a:extLst>
              <a:ext uri="{FF2B5EF4-FFF2-40B4-BE49-F238E27FC236}">
                <a16:creationId xmlns:a16="http://schemas.microsoft.com/office/drawing/2014/main" id="{1F0A1756-3486-46A9-9DD3-7BFA5FF75731}"/>
              </a:ext>
            </a:extLst>
          </p:cNvPr>
          <p:cNvSpPr>
            <a:spLocks noGrp="1"/>
          </p:cNvSpPr>
          <p:nvPr>
            <p:ph type="body" sz="quarter" idx="18"/>
          </p:nvPr>
        </p:nvSpPr>
        <p:spPr>
          <a:xfrm>
            <a:off x="719917" y="4319794"/>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22" name="Text Placeholder 12">
            <a:extLst>
              <a:ext uri="{FF2B5EF4-FFF2-40B4-BE49-F238E27FC236}">
                <a16:creationId xmlns:a16="http://schemas.microsoft.com/office/drawing/2014/main" id="{F50C0C1C-5BD4-4F62-8AB2-50B1FE4A7DAE}"/>
              </a:ext>
            </a:extLst>
          </p:cNvPr>
          <p:cNvSpPr>
            <a:spLocks noGrp="1"/>
          </p:cNvSpPr>
          <p:nvPr>
            <p:ph type="body" sz="quarter" idx="19"/>
          </p:nvPr>
        </p:nvSpPr>
        <p:spPr>
          <a:xfrm>
            <a:off x="3467501" y="4306780"/>
            <a:ext cx="2286000" cy="1371600"/>
          </a:xfrm>
        </p:spPr>
        <p:txBody>
          <a:bodyPr>
            <a:noAutofit/>
          </a:bodyPr>
          <a:lstStyle>
            <a:lvl1pPr marL="0" indent="0">
              <a:lnSpc>
                <a:spcPts val="2000"/>
              </a:lnSpc>
              <a:buNone/>
              <a:defRPr sz="1400"/>
            </a:lvl1pPr>
            <a:lvl2pPr marL="457200" indent="0">
              <a:lnSpc>
                <a:spcPts val="2000"/>
              </a:lnSpc>
              <a:buNone/>
              <a:defRPr sz="1400"/>
            </a:lvl2pPr>
            <a:lvl3pPr marL="914400" indent="0">
              <a:lnSpc>
                <a:spcPts val="2000"/>
              </a:lnSpc>
              <a:buNone/>
              <a:defRPr sz="1400"/>
            </a:lvl3pPr>
            <a:lvl4pPr marL="1371600" indent="0">
              <a:lnSpc>
                <a:spcPts val="2000"/>
              </a:lnSpc>
              <a:buNone/>
              <a:defRPr sz="1400"/>
            </a:lvl4pPr>
            <a:lvl5pPr marL="1828800" indent="0">
              <a:lnSpc>
                <a:spcPts val="2000"/>
              </a:lnSpc>
              <a:buNone/>
              <a:defRPr sz="1400"/>
            </a:lvl5pPr>
          </a:lstStyle>
          <a:p>
            <a:pPr lvl="0"/>
            <a:r>
              <a:rPr lang="en-US"/>
              <a:t>Click to edit Master text styles</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838200" y="6356350"/>
            <a:ext cx="1847850" cy="365125"/>
          </a:xfrm>
        </p:spPr>
        <p:txBody>
          <a:bodyPr/>
          <a:lstStyle/>
          <a:p>
            <a:fld id="{7DBFB43F-596D-4071-AC8F-9F00F1F9D837}" type="datetime1">
              <a:rPr lang="en-US" smtClean="0"/>
              <a:t>9/4/2024</a:t>
            </a:fld>
            <a:endParaRPr lang="en-US" dirty="0"/>
          </a:p>
        </p:txBody>
      </p:sp>
      <p:sp>
        <p:nvSpPr>
          <p:cNvPr id="18" name="Footer Placeholder 7">
            <a:extLst>
              <a:ext uri="{FF2B5EF4-FFF2-40B4-BE49-F238E27FC236}">
                <a16:creationId xmlns:a16="http://schemas.microsoft.com/office/drawing/2014/main" id="{37667359-6B2F-4D7C-932B-CE6A0E91C8A0}"/>
              </a:ext>
            </a:extLst>
          </p:cNvPr>
          <p:cNvSpPr>
            <a:spLocks noGrp="1"/>
          </p:cNvSpPr>
          <p:nvPr>
            <p:ph type="ftr" sz="quarter" idx="11"/>
          </p:nvPr>
        </p:nvSpPr>
        <p:spPr>
          <a:xfrm>
            <a:off x="6858000" y="6356350"/>
            <a:ext cx="3448050" cy="365125"/>
          </a:xfrm>
        </p:spPr>
        <p:txBody>
          <a:bodyPr/>
          <a:lstStyle>
            <a:lvl1pPr algn="l">
              <a:defRPr/>
            </a:lvl1pPr>
          </a:lstStyle>
          <a:p>
            <a:r>
              <a:rPr lang="en-US" dirty="0"/>
              <a:t>Pitch deck title</a:t>
            </a:r>
          </a:p>
        </p:txBody>
      </p:sp>
      <p:sp>
        <p:nvSpPr>
          <p:cNvPr id="23" name="Slide Number Placeholder 8">
            <a:extLst>
              <a:ext uri="{FF2B5EF4-FFF2-40B4-BE49-F238E27FC236}">
                <a16:creationId xmlns:a16="http://schemas.microsoft.com/office/drawing/2014/main" id="{C69C9BA9-6130-4098-A0A6-E1A00A3B6BFF}"/>
              </a:ext>
            </a:extLst>
          </p:cNvPr>
          <p:cNvSpPr>
            <a:spLocks noGrp="1"/>
          </p:cNvSpPr>
          <p:nvPr>
            <p:ph type="sldNum" sz="quarter" idx="12"/>
          </p:nvPr>
        </p:nvSpPr>
        <p:spPr>
          <a:xfrm>
            <a:off x="10423398" y="6356350"/>
            <a:ext cx="914400" cy="365125"/>
          </a:xfrm>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189969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roblem &amp; Summa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6B487E6-6563-4EEC-A349-2257BBAFD4DD}"/>
              </a:ext>
              <a:ext uri="{C183D7F6-B498-43B3-948B-1728B52AA6E4}">
                <adec:decorative xmlns:adec="http://schemas.microsoft.com/office/drawing/2017/decorative" val="1"/>
              </a:ext>
            </a:extLst>
          </p:cNvPr>
          <p:cNvSpPr/>
          <p:nvPr userDrawn="1"/>
        </p:nvSpPr>
        <p:spPr>
          <a:xfrm>
            <a:off x="1" y="0"/>
            <a:ext cx="3051110" cy="6858000"/>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p:nvPr>
        </p:nvSpPr>
        <p:spPr>
          <a:xfrm>
            <a:off x="6348334" y="1062164"/>
            <a:ext cx="5005466" cy="1325563"/>
          </a:xfrm>
        </p:spPr>
        <p:txBody>
          <a:bodyPr/>
          <a:lstStyle>
            <a:lvl1pPr>
              <a:defRPr>
                <a:solidFill>
                  <a:schemeClr val="tx1">
                    <a:lumMod val="50000"/>
                    <a:lumOff val="50000"/>
                  </a:schemeClr>
                </a:solidFill>
              </a:defRPr>
            </a:lvl1pPr>
          </a:lstStyle>
          <a:p>
            <a:r>
              <a:rPr lang="en-US"/>
              <a:t>Click to edit Master title style</a:t>
            </a:r>
            <a:endParaRPr lang="en-US" dirty="0"/>
          </a:p>
        </p:txBody>
      </p:sp>
      <p:sp>
        <p:nvSpPr>
          <p:cNvPr id="7" name="Picture Placeholder 6">
            <a:extLst>
              <a:ext uri="{FF2B5EF4-FFF2-40B4-BE49-F238E27FC236}">
                <a16:creationId xmlns:a16="http://schemas.microsoft.com/office/drawing/2014/main" id="{EED971A8-4C6D-471D-A690-8CD666292205}"/>
              </a:ext>
            </a:extLst>
          </p:cNvPr>
          <p:cNvSpPr>
            <a:spLocks noGrp="1"/>
          </p:cNvSpPr>
          <p:nvPr>
            <p:ph type="pic" sz="quarter" idx="13"/>
          </p:nvPr>
        </p:nvSpPr>
        <p:spPr>
          <a:xfrm>
            <a:off x="861935" y="1143000"/>
            <a:ext cx="4953000" cy="4572000"/>
          </a:xfrm>
          <a:solidFill>
            <a:schemeClr val="accent6"/>
          </a:solidFill>
        </p:spPr>
        <p:txBody>
          <a:bodyPr/>
          <a:lstStyle/>
          <a:p>
            <a:r>
              <a:rPr lang="en-US" dirty="0"/>
              <a:t>Click icon to add picture</a:t>
            </a:r>
          </a:p>
        </p:txBody>
      </p:sp>
      <p:sp>
        <p:nvSpPr>
          <p:cNvPr id="10" name="Text Placeholder 9">
            <a:extLst>
              <a:ext uri="{FF2B5EF4-FFF2-40B4-BE49-F238E27FC236}">
                <a16:creationId xmlns:a16="http://schemas.microsoft.com/office/drawing/2014/main" id="{0ECB8E5B-4859-4892-A062-C831DA527F75}"/>
              </a:ext>
            </a:extLst>
          </p:cNvPr>
          <p:cNvSpPr>
            <a:spLocks noGrp="1"/>
          </p:cNvSpPr>
          <p:nvPr>
            <p:ph type="body" sz="quarter" idx="14"/>
          </p:nvPr>
        </p:nvSpPr>
        <p:spPr>
          <a:xfrm>
            <a:off x="6376988" y="2555875"/>
            <a:ext cx="4953000" cy="3159125"/>
          </a:xfrm>
        </p:spPr>
        <p:txBody>
          <a:bodyPr>
            <a:normAutofit/>
          </a:bodyPr>
          <a:lstStyle>
            <a:lvl1pPr marL="0" indent="0">
              <a:lnSpc>
                <a:spcPct val="150000"/>
              </a:lnSpc>
              <a:spcBef>
                <a:spcPts val="0"/>
              </a:spcBef>
              <a:buNone/>
              <a:defRPr sz="2000">
                <a:solidFill>
                  <a:schemeClr val="accent4"/>
                </a:solidFill>
                <a:latin typeface="+mj-lt"/>
              </a:defRPr>
            </a:lvl1pPr>
            <a:lvl2pPr marL="457200" indent="0">
              <a:lnSpc>
                <a:spcPct val="150000"/>
              </a:lnSpc>
              <a:spcBef>
                <a:spcPts val="0"/>
              </a:spcBef>
              <a:buNone/>
              <a:defRPr sz="2000">
                <a:solidFill>
                  <a:schemeClr val="accent4"/>
                </a:solidFill>
                <a:latin typeface="+mj-lt"/>
              </a:defRPr>
            </a:lvl2pPr>
            <a:lvl3pPr marL="914400" indent="0">
              <a:lnSpc>
                <a:spcPct val="150000"/>
              </a:lnSpc>
              <a:spcBef>
                <a:spcPts val="0"/>
              </a:spcBef>
              <a:buNone/>
              <a:defRPr sz="2000">
                <a:solidFill>
                  <a:schemeClr val="accent4"/>
                </a:solidFill>
                <a:latin typeface="+mj-lt"/>
              </a:defRPr>
            </a:lvl3pPr>
            <a:lvl4pPr marL="1371600" indent="0">
              <a:lnSpc>
                <a:spcPct val="150000"/>
              </a:lnSpc>
              <a:spcBef>
                <a:spcPts val="0"/>
              </a:spcBef>
              <a:buNone/>
              <a:defRPr sz="2000">
                <a:solidFill>
                  <a:schemeClr val="accent4"/>
                </a:solidFill>
                <a:latin typeface="+mj-lt"/>
              </a:defRPr>
            </a:lvl4pPr>
            <a:lvl5pPr marL="1828800" indent="0">
              <a:lnSpc>
                <a:spcPct val="150000"/>
              </a:lnSpc>
              <a:spcBef>
                <a:spcPts val="0"/>
              </a:spcBef>
              <a:buNone/>
              <a:defRPr sz="2000">
                <a:solidFill>
                  <a:schemeClr val="accent4"/>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9CAF00A3-1058-4FA9-A985-03711701054C}"/>
              </a:ext>
            </a:extLst>
          </p:cNvPr>
          <p:cNvSpPr>
            <a:spLocks noGrp="1"/>
          </p:cNvSpPr>
          <p:nvPr>
            <p:ph type="dt" sz="half" idx="10"/>
          </p:nvPr>
        </p:nvSpPr>
        <p:spPr/>
        <p:txBody>
          <a:bodyPr/>
          <a:lstStyle/>
          <a:p>
            <a:fld id="{85C803B5-450B-4F48-B1FE-47350E4E2290}" type="datetime1">
              <a:rPr lang="en-US" smtClean="0"/>
              <a:t>9/4/2024</a:t>
            </a:fld>
            <a:endParaRPr lang="en-US" dirty="0"/>
          </a:p>
        </p:txBody>
      </p:sp>
      <p:sp>
        <p:nvSpPr>
          <p:cNvPr id="4" name="Footer Placeholder 3">
            <a:extLst>
              <a:ext uri="{FF2B5EF4-FFF2-40B4-BE49-F238E27FC236}">
                <a16:creationId xmlns:a16="http://schemas.microsoft.com/office/drawing/2014/main" id="{A00F60BE-20E1-40C5-85E7-AEAABD0C0DE6}"/>
              </a:ext>
            </a:extLst>
          </p:cNvPr>
          <p:cNvSpPr>
            <a:spLocks noGrp="1"/>
          </p:cNvSpPr>
          <p:nvPr>
            <p:ph type="ftr" sz="quarter" idx="11"/>
          </p:nvPr>
        </p:nvSpPr>
        <p:spPr/>
        <p:txBody>
          <a:bodyPr/>
          <a:lstStyle/>
          <a:p>
            <a:r>
              <a:rPr lang="en-US" dirty="0"/>
              <a:t>Pitch deck title</a:t>
            </a:r>
          </a:p>
        </p:txBody>
      </p:sp>
      <p:sp>
        <p:nvSpPr>
          <p:cNvPr id="5" name="Slide Number Placeholder 4">
            <a:extLst>
              <a:ext uri="{FF2B5EF4-FFF2-40B4-BE49-F238E27FC236}">
                <a16:creationId xmlns:a16="http://schemas.microsoft.com/office/drawing/2014/main" id="{05DC939B-94C9-4FF9-B0C8-1149DEFA6CF8}"/>
              </a:ext>
            </a:extLst>
          </p:cNvPr>
          <p:cNvSpPr>
            <a:spLocks noGrp="1"/>
          </p:cNvSpPr>
          <p:nvPr>
            <p:ph type="sldNum" sz="quarter" idx="12"/>
          </p:nvPr>
        </p:nvSpPr>
        <p:spPr/>
        <p:txBody>
          <a:bodyPr/>
          <a:lstStyle/>
          <a:p>
            <a:fld id="{B5CEABB6-07DC-46E8-9B57-56EC44A396E5}" type="slidenum">
              <a:rPr lang="en-US" smtClean="0"/>
              <a:t>‹#›</a:t>
            </a:fld>
            <a:endParaRPr lang="en-US" dirty="0"/>
          </a:p>
        </p:txBody>
      </p:sp>
    </p:spTree>
    <p:extLst>
      <p:ext uri="{BB962C8B-B14F-4D97-AF65-F5344CB8AC3E}">
        <p14:creationId xmlns:p14="http://schemas.microsoft.com/office/powerpoint/2010/main" val="2865806376"/>
      </p:ext>
    </p:extLst>
  </p:cSld>
  <p:clrMapOvr>
    <a:masterClrMapping/>
  </p:clrMapOvr>
  <p:extLst>
    <p:ext uri="{DCECCB84-F9BA-43D5-87BE-67443E8EF086}">
      <p15:sldGuideLst xmlns:p15="http://schemas.microsoft.com/office/powerpoint/2012/main">
        <p15:guide id="1" pos="3840" userDrawn="1">
          <p15:clr>
            <a:srgbClr val="FBAE40"/>
          </p15:clr>
        </p15:guide>
        <p15:guide id="2" pos="52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02F5D-0AFB-480B-A152-5FC08DB4DCD7}"/>
              </a:ext>
            </a:extLst>
          </p:cNvPr>
          <p:cNvSpPr>
            <a:spLocks noGrp="1"/>
          </p:cNvSpPr>
          <p:nvPr>
            <p:ph type="pic" sz="quarter" idx="13"/>
          </p:nvPr>
        </p:nvSpPr>
        <p:spPr>
          <a:xfrm>
            <a:off x="458724" y="457200"/>
            <a:ext cx="11274552" cy="5943600"/>
          </a:xfrm>
          <a:solidFill>
            <a:schemeClr val="accent6"/>
          </a:solidFill>
        </p:spPr>
        <p:txBody>
          <a:bodyPr/>
          <a:lstStyle/>
          <a:p>
            <a:r>
              <a:rPr lang="en-US" dirty="0"/>
              <a:t>Click icon to add picture</a:t>
            </a:r>
          </a:p>
        </p:txBody>
      </p:sp>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3051112" y="3513220"/>
            <a:ext cx="8682164" cy="1828799"/>
          </a:xfrm>
          <a:solidFill>
            <a:schemeClr val="accent3">
              <a:alpha val="90000"/>
            </a:schemeClr>
          </a:solidFill>
        </p:spPr>
        <p:txBody>
          <a:bodyPr lIns="1371600" tIns="0" bIns="0" anchor="ctr">
            <a:noAutofit/>
          </a:bodyPr>
          <a:lstStyle>
            <a:lvl1pPr algn="ctr">
              <a:defRPr sz="5400">
                <a:solidFill>
                  <a:schemeClr val="tx1">
                    <a:lumMod val="65000"/>
                    <a:lumOff val="35000"/>
                  </a:schemeClr>
                </a:solidFill>
              </a:defRPr>
            </a:lvl1pPr>
          </a:lstStyle>
          <a:p>
            <a:r>
              <a:rPr lang="en-US" dirty="0"/>
              <a:t>Click to add title</a:t>
            </a:r>
          </a:p>
        </p:txBody>
      </p:sp>
    </p:spTree>
    <p:extLst>
      <p:ext uri="{BB962C8B-B14F-4D97-AF65-F5344CB8AC3E}">
        <p14:creationId xmlns:p14="http://schemas.microsoft.com/office/powerpoint/2010/main" val="99958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lgn="ctr">
              <a:defRPr>
                <a:solidFill>
                  <a:schemeClr val="tx1">
                    <a:lumMod val="50000"/>
                    <a:lumOff val="50000"/>
                  </a:schemeClr>
                </a:solidFill>
              </a:defRPr>
            </a:lvl1pPr>
          </a:lstStyle>
          <a:p>
            <a:r>
              <a:rPr lang="en-US"/>
              <a:t>Click to edit Master title style</a:t>
            </a:r>
            <a:endParaRPr lang="en-ZA" dirty="0"/>
          </a:p>
        </p:txBody>
      </p:sp>
      <p:sp>
        <p:nvSpPr>
          <p:cNvPr id="18" name="Picture Placeholder 15">
            <a:extLst>
              <a:ext uri="{FF2B5EF4-FFF2-40B4-BE49-F238E27FC236}">
                <a16:creationId xmlns:a16="http://schemas.microsoft.com/office/drawing/2014/main" id="{43CBE128-6D8D-4605-B225-5A34FFB1F25B}"/>
              </a:ext>
            </a:extLst>
          </p:cNvPr>
          <p:cNvSpPr>
            <a:spLocks noGrp="1"/>
          </p:cNvSpPr>
          <p:nvPr>
            <p:ph type="pic" sz="quarter" idx="42"/>
          </p:nvPr>
        </p:nvSpPr>
        <p:spPr>
          <a:xfrm>
            <a:off x="1910104"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Click icon to add picture</a:t>
            </a:r>
            <a:endParaRPr lang="en-ZA" dirty="0"/>
          </a:p>
        </p:txBody>
      </p:sp>
      <p:sp>
        <p:nvSpPr>
          <p:cNvPr id="9" name="Text Placeholder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1911096"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2</a:t>
            </a:r>
            <a:endParaRPr lang="en-ZA" dirty="0"/>
          </a:p>
        </p:txBody>
      </p:sp>
      <p:sp>
        <p:nvSpPr>
          <p:cNvPr id="10" name="Text Placeholder 10">
            <a:extLst>
              <a:ext uri="{FF2B5EF4-FFF2-40B4-BE49-F238E27FC236}">
                <a16:creationId xmlns:a16="http://schemas.microsoft.com/office/drawing/2014/main" id="{39809F78-EA1B-4C23-A53E-7DE8B4A6AE1D}"/>
              </a:ext>
            </a:extLst>
          </p:cNvPr>
          <p:cNvSpPr>
            <a:spLocks noGrp="1"/>
          </p:cNvSpPr>
          <p:nvPr>
            <p:ph type="body" sz="quarter" idx="34" hasCustomPrompt="1"/>
          </p:nvPr>
        </p:nvSpPr>
        <p:spPr>
          <a:xfrm>
            <a:off x="1911096"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19" name="Picture Placeholder 15">
            <a:extLst>
              <a:ext uri="{FF2B5EF4-FFF2-40B4-BE49-F238E27FC236}">
                <a16:creationId xmlns:a16="http://schemas.microsoft.com/office/drawing/2014/main" id="{E63C0874-8701-4CED-B60A-61A655FB5A5F}"/>
              </a:ext>
            </a:extLst>
          </p:cNvPr>
          <p:cNvSpPr>
            <a:spLocks noGrp="1"/>
          </p:cNvSpPr>
          <p:nvPr>
            <p:ph type="pic" sz="quarter" idx="43"/>
          </p:nvPr>
        </p:nvSpPr>
        <p:spPr>
          <a:xfrm>
            <a:off x="4951917"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Click icon to add picture</a:t>
            </a:r>
            <a:endParaRPr lang="en-ZA" dirty="0"/>
          </a:p>
        </p:txBody>
      </p:sp>
      <p:sp>
        <p:nvSpPr>
          <p:cNvPr id="11" name="Text Placeholder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4956048"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3</a:t>
            </a:r>
            <a:endParaRPr lang="en-ZA" dirty="0"/>
          </a:p>
        </p:txBody>
      </p:sp>
      <p:sp>
        <p:nvSpPr>
          <p:cNvPr id="12" name="Text Placeholder 10">
            <a:extLst>
              <a:ext uri="{FF2B5EF4-FFF2-40B4-BE49-F238E27FC236}">
                <a16:creationId xmlns:a16="http://schemas.microsoft.com/office/drawing/2014/main" id="{20AEB661-858B-44C9-9484-E540E04AD365}"/>
              </a:ext>
            </a:extLst>
          </p:cNvPr>
          <p:cNvSpPr>
            <a:spLocks noGrp="1"/>
          </p:cNvSpPr>
          <p:nvPr>
            <p:ph type="body" sz="quarter" idx="36" hasCustomPrompt="1"/>
          </p:nvPr>
        </p:nvSpPr>
        <p:spPr>
          <a:xfrm>
            <a:off x="4956048"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20" name="Picture Placeholder 15">
            <a:extLst>
              <a:ext uri="{FF2B5EF4-FFF2-40B4-BE49-F238E27FC236}">
                <a16:creationId xmlns:a16="http://schemas.microsoft.com/office/drawing/2014/main" id="{F223D9C7-A9C3-4D38-B4D8-9CAB3A19CF51}"/>
              </a:ext>
            </a:extLst>
          </p:cNvPr>
          <p:cNvSpPr>
            <a:spLocks noGrp="1"/>
          </p:cNvSpPr>
          <p:nvPr>
            <p:ph type="pic" sz="quarter" idx="44"/>
          </p:nvPr>
        </p:nvSpPr>
        <p:spPr>
          <a:xfrm>
            <a:off x="7993730" y="1965960"/>
            <a:ext cx="2286000" cy="2286000"/>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dirty="0"/>
              <a:t>Click icon to add picture</a:t>
            </a:r>
            <a:endParaRPr lang="en-ZA" dirty="0"/>
          </a:p>
        </p:txBody>
      </p:sp>
      <p:sp>
        <p:nvSpPr>
          <p:cNvPr id="13" name="Text Placeholder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7991856" y="4311688"/>
            <a:ext cx="2286000" cy="360000"/>
          </a:xfrm>
        </p:spPr>
        <p:txBody>
          <a:bodyPr>
            <a:noAutofit/>
          </a:bodyPr>
          <a:lstStyle>
            <a:lvl1pPr marL="0" indent="0" algn="ctr">
              <a:buFont typeface="Arial" panose="020B0604020202020204" pitchFamily="34" charset="0"/>
              <a:buNone/>
              <a:defRPr sz="2000">
                <a:solidFill>
                  <a:schemeClr val="accent4"/>
                </a:solidFill>
                <a:latin typeface="+mj-lt"/>
              </a:defRPr>
            </a:lvl1pPr>
          </a:lstStyle>
          <a:p>
            <a:pPr lvl="0"/>
            <a:r>
              <a:rPr lang="en-US" dirty="0"/>
              <a:t>Bullet 4</a:t>
            </a:r>
            <a:endParaRPr lang="en-ZA" dirty="0"/>
          </a:p>
        </p:txBody>
      </p:sp>
      <p:sp>
        <p:nvSpPr>
          <p:cNvPr id="14" name="Text Placeholder 10">
            <a:extLst>
              <a:ext uri="{FF2B5EF4-FFF2-40B4-BE49-F238E27FC236}">
                <a16:creationId xmlns:a16="http://schemas.microsoft.com/office/drawing/2014/main" id="{CCEAE0AB-74EC-4097-A534-A578F1097938}"/>
              </a:ext>
            </a:extLst>
          </p:cNvPr>
          <p:cNvSpPr>
            <a:spLocks noGrp="1"/>
          </p:cNvSpPr>
          <p:nvPr>
            <p:ph type="body" sz="quarter" idx="38" hasCustomPrompt="1"/>
          </p:nvPr>
        </p:nvSpPr>
        <p:spPr>
          <a:xfrm>
            <a:off x="7991856" y="4773703"/>
            <a:ext cx="2286000" cy="1005840"/>
          </a:xfrm>
        </p:spPr>
        <p:txBody>
          <a:bodyPr/>
          <a:lstStyle>
            <a:lvl1pPr marL="0" indent="0" algn="ctr">
              <a:lnSpc>
                <a:spcPts val="2000"/>
              </a:lnSpc>
              <a:spcBef>
                <a:spcPts val="0"/>
              </a:spcBef>
              <a:buNone/>
              <a:defRPr sz="1400">
                <a:solidFill>
                  <a:schemeClr val="tx1">
                    <a:lumMod val="75000"/>
                    <a:lumOff val="25000"/>
                  </a:schemeClr>
                </a:solidFill>
              </a:defRPr>
            </a:lvl1pPr>
          </a:lstStyle>
          <a:p>
            <a:pPr lvl="0"/>
            <a:r>
              <a:rPr lang="en-US" dirty="0"/>
              <a:t>Bullet Description</a:t>
            </a:r>
            <a:endParaRPr lang="en-ZA" dirty="0"/>
          </a:p>
        </p:txBody>
      </p:sp>
      <p:sp>
        <p:nvSpPr>
          <p:cNvPr id="15" name="Date Placeholder 1">
            <a:extLst>
              <a:ext uri="{FF2B5EF4-FFF2-40B4-BE49-F238E27FC236}">
                <a16:creationId xmlns:a16="http://schemas.microsoft.com/office/drawing/2014/main" id="{6FCC4B1F-E859-43CC-8B33-EE155744227A}"/>
              </a:ext>
            </a:extLst>
          </p:cNvPr>
          <p:cNvSpPr>
            <a:spLocks noGrp="1"/>
          </p:cNvSpPr>
          <p:nvPr>
            <p:ph type="dt" sz="half" idx="45"/>
          </p:nvPr>
        </p:nvSpPr>
        <p:spPr>
          <a:xfrm>
            <a:off x="838200" y="6356350"/>
            <a:ext cx="2743200" cy="365125"/>
          </a:xfrm>
        </p:spPr>
        <p:txBody>
          <a:bodyPr/>
          <a:lstStyle/>
          <a:p>
            <a:fld id="{AF922D50-C25F-49F8-BBF2-4EA9ED045442}" type="datetime1">
              <a:rPr lang="en-US" smtClean="0"/>
              <a:t>9/4/2024</a:t>
            </a:fld>
            <a:endParaRPr lang="en-US"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ZA" dirty="0"/>
              <a:t>Pitch deck title</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ZA" smtClean="0"/>
              <a:pPr/>
              <a:t>‹#›</a:t>
            </a:fld>
            <a:endParaRPr lang="en-ZA" dirty="0"/>
          </a:p>
        </p:txBody>
      </p:sp>
    </p:spTree>
    <p:extLst>
      <p:ext uri="{BB962C8B-B14F-4D97-AF65-F5344CB8AC3E}">
        <p14:creationId xmlns:p14="http://schemas.microsoft.com/office/powerpoint/2010/main" val="50068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et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034D-C1DD-48C0-BB6B-FDC6F8EBA558}"/>
              </a:ext>
            </a:extLst>
          </p:cNvPr>
          <p:cNvSpPr>
            <a:spLocks noGrp="1"/>
          </p:cNvSpPr>
          <p:nvPr>
            <p:ph type="title"/>
          </p:nvPr>
        </p:nvSpPr>
        <p:spPr>
          <a:xfrm>
            <a:off x="1162072" y="365125"/>
            <a:ext cx="10193315" cy="1325563"/>
          </a:xfrm>
        </p:spPr>
        <p:txBody>
          <a:bodyPr/>
          <a:lstStyle>
            <a:lvl1pPr algn="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7FFB71-D3BF-4723-8C5E-44AD8F0E924D}"/>
              </a:ext>
            </a:extLst>
          </p:cNvPr>
          <p:cNvSpPr>
            <a:spLocks noGrp="1"/>
          </p:cNvSpPr>
          <p:nvPr>
            <p:ph type="body" idx="1"/>
          </p:nvPr>
        </p:nvSpPr>
        <p:spPr>
          <a:xfrm>
            <a:off x="1162073" y="1853548"/>
            <a:ext cx="4572000" cy="640080"/>
          </a:xfrm>
        </p:spPr>
        <p:txBody>
          <a:bodyPr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1BC8B9-8F2B-4131-A090-0ACBEEE80BB7}"/>
              </a:ext>
            </a:extLst>
          </p:cNvPr>
          <p:cNvSpPr>
            <a:spLocks noGrp="1"/>
          </p:cNvSpPr>
          <p:nvPr>
            <p:ph sz="half" idx="2"/>
          </p:nvPr>
        </p:nvSpPr>
        <p:spPr>
          <a:xfrm>
            <a:off x="1162073" y="2505075"/>
            <a:ext cx="4572000" cy="3200400"/>
          </a:xfrm>
        </p:spPr>
        <p:txBody>
          <a:bodyPr>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14E40B-C52C-407A-9311-46FDCD84CB5A}"/>
              </a:ext>
            </a:extLst>
          </p:cNvPr>
          <p:cNvSpPr>
            <a:spLocks noGrp="1"/>
          </p:cNvSpPr>
          <p:nvPr>
            <p:ph type="body" sz="quarter" idx="3"/>
          </p:nvPr>
        </p:nvSpPr>
        <p:spPr>
          <a:xfrm>
            <a:off x="6494485" y="1853548"/>
            <a:ext cx="4572000" cy="640080"/>
          </a:xfrm>
          <a:noFill/>
        </p:spPr>
        <p:txBody>
          <a:bodyPr anchor="ctr" anchorCtr="0">
            <a:normAutofit/>
          </a:bodyPr>
          <a:lstStyle>
            <a:lvl1pPr marL="0" indent="0">
              <a:buNone/>
              <a:defRPr sz="2000" b="0">
                <a:solidFill>
                  <a:schemeClr val="accent4"/>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6ED23-22F0-421E-849C-630BEABF8BD0}"/>
              </a:ext>
            </a:extLst>
          </p:cNvPr>
          <p:cNvSpPr>
            <a:spLocks noGrp="1"/>
          </p:cNvSpPr>
          <p:nvPr>
            <p:ph sz="quarter" idx="4"/>
          </p:nvPr>
        </p:nvSpPr>
        <p:spPr>
          <a:xfrm>
            <a:off x="6494485" y="2505075"/>
            <a:ext cx="4572000" cy="3200400"/>
          </a:xfrm>
        </p:spPr>
        <p:txBody>
          <a:bodyPr>
            <a:normAutofit/>
          </a:bodyPr>
          <a:lstStyle>
            <a:lvl1pPr>
              <a:lnSpc>
                <a:spcPts val="2600"/>
              </a:lnSpc>
              <a:defRPr sz="1600"/>
            </a:lvl1pPr>
            <a:lvl2pPr>
              <a:lnSpc>
                <a:spcPts val="2600"/>
              </a:lnSpc>
              <a:defRPr sz="1600"/>
            </a:lvl2pPr>
            <a:lvl3pPr>
              <a:lnSpc>
                <a:spcPts val="2600"/>
              </a:lnSpc>
              <a:defRPr sz="1600"/>
            </a:lvl3pPr>
            <a:lvl4pPr>
              <a:lnSpc>
                <a:spcPts val="2600"/>
              </a:lnSpc>
              <a:defRPr sz="1600"/>
            </a:lvl4pPr>
            <a:lvl5pPr>
              <a:lnSpc>
                <a:spcPts val="26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582C2B31-DB43-4AEF-AA1E-62866E69E584}"/>
              </a:ext>
            </a:extLst>
          </p:cNvPr>
          <p:cNvSpPr>
            <a:spLocks noGrp="1"/>
          </p:cNvSpPr>
          <p:nvPr>
            <p:ph type="pic" sz="quarter" idx="13"/>
          </p:nvPr>
        </p:nvSpPr>
        <p:spPr>
          <a:xfrm>
            <a:off x="1524" y="5943600"/>
            <a:ext cx="12188952" cy="914400"/>
          </a:xfrm>
          <a:solidFill>
            <a:schemeClr val="accent6"/>
          </a:solidFill>
        </p:spPr>
        <p:txBody>
          <a:bodyPr/>
          <a:lstStyle/>
          <a:p>
            <a:r>
              <a:rPr lang="en-US" dirty="0"/>
              <a:t>Click icon to add picture</a:t>
            </a: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p:txBody>
          <a:bodyPr/>
          <a:lstStyle>
            <a:lvl1pPr>
              <a:defRPr>
                <a:solidFill>
                  <a:schemeClr val="bg1"/>
                </a:solidFill>
              </a:defRPr>
            </a:lvl1pPr>
          </a:lstStyle>
          <a:p>
            <a:fld id="{8D31E0B1-BE31-4D89-85FA-478705E2B8CD}" type="datetime1">
              <a:rPr lang="en-US" smtClean="0"/>
              <a:t>9/4/2024</a:t>
            </a:fld>
            <a:endParaRPr lang="en-US" dirty="0"/>
          </a:p>
        </p:txBody>
      </p:sp>
      <p:sp>
        <p:nvSpPr>
          <p:cNvPr id="8" name="Footer Placeholder 7">
            <a:extLst>
              <a:ext uri="{FF2B5EF4-FFF2-40B4-BE49-F238E27FC236}">
                <a16:creationId xmlns:a16="http://schemas.microsoft.com/office/drawing/2014/main" id="{97C1F45E-8700-4861-AD21-BB7A09E1305A}"/>
              </a:ext>
            </a:extLst>
          </p:cNvPr>
          <p:cNvSpPr>
            <a:spLocks noGrp="1"/>
          </p:cNvSpPr>
          <p:nvPr>
            <p:ph type="ftr" sz="quarter" idx="11"/>
          </p:nvPr>
        </p:nvSpPr>
        <p:spPr/>
        <p:txBody>
          <a:bodyPr/>
          <a:lstStyle>
            <a:lvl1pPr>
              <a:defRPr>
                <a:solidFill>
                  <a:schemeClr val="bg1"/>
                </a:solidFill>
              </a:defRPr>
            </a:lvl1pPr>
          </a:lstStyle>
          <a:p>
            <a:r>
              <a:rPr lang="en-US" dirty="0"/>
              <a:t>Pitch deck title</a:t>
            </a:r>
          </a:p>
        </p:txBody>
      </p:sp>
      <p:sp>
        <p:nvSpPr>
          <p:cNvPr id="9" name="Slide Number Placeholder 8">
            <a:extLst>
              <a:ext uri="{FF2B5EF4-FFF2-40B4-BE49-F238E27FC236}">
                <a16:creationId xmlns:a16="http://schemas.microsoft.com/office/drawing/2014/main" id="{B7283171-31EE-44C7-A031-9F840EDEC10C}"/>
              </a:ext>
            </a:extLst>
          </p:cNvPr>
          <p:cNvSpPr>
            <a:spLocks noGrp="1"/>
          </p:cNvSpPr>
          <p:nvPr>
            <p:ph type="sldNum" sz="quarter" idx="12"/>
          </p:nvPr>
        </p:nvSpPr>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750099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fld id="{2DC9A90D-88D2-4436-A242-7C1EFEF4D864}" type="datetime1">
              <a:rPr lang="en-US" smtClean="0"/>
              <a:t>9/4/2024</a:t>
            </a:fld>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2">
                    <a:lumMod val="50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84" r:id="rId3"/>
    <p:sldLayoutId id="2147483671" r:id="rId4"/>
    <p:sldLayoutId id="2147483683" r:id="rId5"/>
    <p:sldLayoutId id="2147483667" r:id="rId6"/>
    <p:sldLayoutId id="2147483688" r:id="rId7"/>
    <p:sldLayoutId id="2147483673" r:id="rId8"/>
    <p:sldLayoutId id="2147483672" r:id="rId9"/>
    <p:sldLayoutId id="2147483669" r:id="rId10"/>
    <p:sldLayoutId id="2147483682" r:id="rId11"/>
    <p:sldLayoutId id="2147483663" r:id="rId12"/>
    <p:sldLayoutId id="2147483677" r:id="rId13"/>
    <p:sldLayoutId id="2147483653" r:id="rId14"/>
    <p:sldLayoutId id="2147483678" r:id="rId15"/>
    <p:sldLayoutId id="2147483650" r:id="rId16"/>
    <p:sldLayoutId id="2147483654" r:id="rId17"/>
    <p:sldLayoutId id="2147483681" r:id="rId18"/>
    <p:sldLayoutId id="2147483686" r:id="rId19"/>
    <p:sldLayoutId id="2147483690" r:id="rId20"/>
    <p:sldLayoutId id="2147483676" r:id="rId21"/>
    <p:sldLayoutId id="2147483680" r:id="rId22"/>
    <p:sldLayoutId id="2147483675" r:id="rId23"/>
    <p:sldLayoutId id="2147483652" r:id="rId24"/>
    <p:sldLayoutId id="2147483665" r:id="rId25"/>
    <p:sldLayoutId id="2147483655" r:id="rId26"/>
    <p:sldLayoutId id="2147483656" r:id="rId27"/>
    <p:sldLayoutId id="2147483657" r:id="rId28"/>
  </p:sldLayoutIdLst>
  <p:hf hdr="0" ftr="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920" userDrawn="1">
          <p15:clr>
            <a:srgbClr val="F26B43"/>
          </p15:clr>
        </p15:guide>
        <p15:guide id="4" pos="5760" userDrawn="1">
          <p15:clr>
            <a:srgbClr val="F26B43"/>
          </p15:clr>
        </p15:guide>
        <p15:guide id="5" pos="7248" userDrawn="1">
          <p15:clr>
            <a:srgbClr val="F26B43"/>
          </p15:clr>
        </p15:guide>
        <p15:guide id="6" pos="4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publicdomainpictures.net/en/view-image.php?image=270078&amp;picture=prickly-pear-cactus-with-frui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pxhere.com/en/photo/122455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www.simplypsychology.org/Erik-Erikson.html" TargetMode="External"/><Relationship Id="rId2" Type="http://schemas.openxmlformats.org/officeDocument/2006/relationships/hyperlink" Target="https://psychcentral.com/health/piaget-stages-of-development"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publicdomainpictures.net/view-image.php?image=135256&amp;picture=&amp;jazyk=s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publicdomainpictures.net/view-image.php?image=162906&amp;picture=succulent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publicdomainpictures.net/view-image.php?image=162906&amp;picture=succulent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publicdomainpictures.net/view-image.php?image=162906&amp;picture=succulen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publicdomainpictures.net/view-image.php?image=162906&amp;picture=succul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publicdomainpictures.net/view-image.php?image=162906&amp;picture=succul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publicdomainpictures.net/view-image.php?image=162906&amp;picture=succul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Photo of four cacti in pots">
            <a:extLst>
              <a:ext uri="{FF2B5EF4-FFF2-40B4-BE49-F238E27FC236}">
                <a16:creationId xmlns:a16="http://schemas.microsoft.com/office/drawing/2014/main" id="{BF9CB5A5-086A-4BC4-A3F9-0BFA2C0AEE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58724" y="457200"/>
            <a:ext cx="11274552" cy="5943600"/>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2677940" y="954544"/>
            <a:ext cx="6836120" cy="990587"/>
          </a:xfrm>
        </p:spPr>
        <p:txBody>
          <a:bodyPr>
            <a:normAutofit/>
          </a:bodyPr>
          <a:lstStyle/>
          <a:p>
            <a:pPr algn="l"/>
            <a:r>
              <a:rPr lang="en-US" sz="4800" b="1" dirty="0">
                <a:solidFill>
                  <a:schemeClr val="tx1"/>
                </a:solidFill>
                <a:latin typeface="Times New Roman" panose="02020603050405020304" pitchFamily="18" charset="0"/>
                <a:cs typeface="Times New Roman" panose="02020603050405020304" pitchFamily="18" charset="0"/>
              </a:rPr>
              <a:t>Six Stages of Kohlberg</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8218711" y="3429000"/>
            <a:ext cx="3340497" cy="2667000"/>
          </a:xfrm>
        </p:spPr>
        <p:txBody>
          <a:bodyPr>
            <a:noAutofit/>
          </a:bodyPr>
          <a:lstStyle/>
          <a:p>
            <a:r>
              <a:rPr lang="en-US" sz="1600" dirty="0">
                <a:solidFill>
                  <a:schemeClr val="tx1"/>
                </a:solidFill>
                <a:latin typeface="Times New Roman" panose="02020603050405020304" pitchFamily="18" charset="0"/>
                <a:cs typeface="Times New Roman" panose="02020603050405020304" pitchFamily="18" charset="0"/>
              </a:rPr>
              <a:t>Carrie L. Cattalo</a:t>
            </a:r>
          </a:p>
          <a:p>
            <a:r>
              <a:rPr lang="en-US" sz="1600" dirty="0">
                <a:solidFill>
                  <a:schemeClr val="tx1"/>
                </a:solidFill>
                <a:latin typeface="Times New Roman" panose="02020603050405020304" pitchFamily="18" charset="0"/>
                <a:cs typeface="Times New Roman" panose="02020603050405020304" pitchFamily="18" charset="0"/>
              </a:rPr>
              <a:t>CNL-518 Lifespan and Development</a:t>
            </a:r>
          </a:p>
          <a:p>
            <a:r>
              <a:rPr lang="en-US" sz="1600" dirty="0">
                <a:solidFill>
                  <a:schemeClr val="tx1"/>
                </a:solidFill>
                <a:latin typeface="Times New Roman" panose="02020603050405020304" pitchFamily="18" charset="0"/>
                <a:cs typeface="Times New Roman" panose="02020603050405020304" pitchFamily="18" charset="0"/>
              </a:rPr>
              <a:t>Dr. Paula Franklin</a:t>
            </a:r>
          </a:p>
          <a:p>
            <a:r>
              <a:rPr lang="en-US" sz="1600" dirty="0">
                <a:solidFill>
                  <a:schemeClr val="tx1"/>
                </a:solidFill>
                <a:latin typeface="Times New Roman" panose="02020603050405020304" pitchFamily="18" charset="0"/>
                <a:cs typeface="Times New Roman" panose="02020603050405020304" pitchFamily="18" charset="0"/>
              </a:rPr>
              <a:t>September 4, 2024</a:t>
            </a:r>
          </a:p>
          <a:p>
            <a:r>
              <a:rPr lang="en-US" sz="1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C2F0C66-5DA8-E745-F6DB-5EC35CA4B329}"/>
              </a:ext>
            </a:extLst>
          </p:cNvPr>
          <p:cNvSpPr>
            <a:spLocks noGrp="1"/>
          </p:cNvSpPr>
          <p:nvPr>
            <p:ph type="title"/>
          </p:nvPr>
        </p:nvSpPr>
        <p:spPr>
          <a:xfrm>
            <a:off x="219456" y="136525"/>
            <a:ext cx="11832336" cy="2251202"/>
          </a:xfrm>
        </p:spPr>
        <p:txBody>
          <a:bodyPr>
            <a:noAutofit/>
          </a:bodyPr>
          <a:lstStyle/>
          <a:p>
            <a:pPr algn="ctr"/>
            <a:r>
              <a:rPr lang="en-US" sz="4800" b="1" dirty="0">
                <a:solidFill>
                  <a:schemeClr val="tx1"/>
                </a:solidFill>
                <a:latin typeface="Times New Roman" panose="02020603050405020304" pitchFamily="18" charset="0"/>
                <a:cs typeface="Times New Roman" panose="02020603050405020304" pitchFamily="18" charset="0"/>
              </a:rPr>
              <a:t>Theories of Individual and Family Development Across the Lifespan</a:t>
            </a:r>
          </a:p>
        </p:txBody>
      </p:sp>
      <p:pic>
        <p:nvPicPr>
          <p:cNvPr id="3" name="Picture Placeholder 2" descr="A group of cactus plants with purple fruits&#10;&#10;Description automatically generated">
            <a:extLst>
              <a:ext uri="{FF2B5EF4-FFF2-40B4-BE49-F238E27FC236}">
                <a16:creationId xmlns:a16="http://schemas.microsoft.com/office/drawing/2014/main" id="{F6954324-A5CD-3278-4500-176B2E6CFA39}"/>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8351" r="8351"/>
          <a:stretch>
            <a:fillRect/>
          </a:stretch>
        </p:blipFill>
        <p:spPr>
          <a:xfrm>
            <a:off x="742942" y="2869532"/>
            <a:ext cx="2743200" cy="2195513"/>
          </a:xfrm>
        </p:spPr>
      </p:pic>
      <p:sp>
        <p:nvSpPr>
          <p:cNvPr id="16" name="Text Placeholder 15">
            <a:extLst>
              <a:ext uri="{FF2B5EF4-FFF2-40B4-BE49-F238E27FC236}">
                <a16:creationId xmlns:a16="http://schemas.microsoft.com/office/drawing/2014/main" id="{1D5829C8-8FF2-E7D5-718D-CF79D19F2A9F}"/>
              </a:ext>
            </a:extLst>
          </p:cNvPr>
          <p:cNvSpPr>
            <a:spLocks noGrp="1"/>
          </p:cNvSpPr>
          <p:nvPr>
            <p:ph type="body" sz="quarter" idx="14"/>
          </p:nvPr>
        </p:nvSpPr>
        <p:spPr>
          <a:xfrm>
            <a:off x="4207947" y="2387727"/>
            <a:ext cx="7122040" cy="3159125"/>
          </a:xfrm>
        </p:spPr>
        <p:txBody>
          <a:bodyPr>
            <a:normAutofit/>
          </a:bodyPr>
          <a:lstStyle/>
          <a:p>
            <a:r>
              <a:rPr lang="en-US" sz="1800" dirty="0">
                <a:solidFill>
                  <a:schemeClr val="tx1"/>
                </a:solidFill>
                <a:effectLst/>
                <a:latin typeface="Times New Roman" panose="02020603050405020304" pitchFamily="18" charset="0"/>
                <a:ea typeface="Times New Roman" panose="02020603050405020304" pitchFamily="18" charset="0"/>
              </a:rPr>
              <a:t>The interplay between individual and family development theories, such as those proposed by Piaget and Erikson, significantly informs Kohlberg’s moral development framework. Understanding these relationships provides insight into how adolescents navigate moral dilemmas influenced by their cognitive and psychosocial growth.</a:t>
            </a:r>
          </a:p>
          <a:p>
            <a:pPr marL="285750" indent="-285750">
              <a:buFont typeface="Arial" panose="020B0604020202020204" pitchFamily="34" charset="0"/>
              <a:buChar char="•"/>
            </a:pPr>
            <a:r>
              <a:rPr lang="en-US" b="1" dirty="0">
                <a:solidFill>
                  <a:schemeClr val="tx1"/>
                </a:solidFill>
              </a:rPr>
              <a:t>Piaget’s Cognitive Development Theory </a:t>
            </a:r>
          </a:p>
          <a:p>
            <a:pPr marL="285750" indent="-285750">
              <a:buFont typeface="Arial" panose="020B0604020202020204" pitchFamily="34" charset="0"/>
              <a:buChar char="•"/>
            </a:pPr>
            <a:r>
              <a:rPr lang="en-US" b="1" dirty="0">
                <a:solidFill>
                  <a:schemeClr val="tx1"/>
                </a:solidFill>
              </a:rPr>
              <a:t>Erikson’s Psychosocial Development Theory </a:t>
            </a:r>
          </a:p>
        </p:txBody>
      </p:sp>
      <p:sp>
        <p:nvSpPr>
          <p:cNvPr id="12" name="Date Placeholder 11">
            <a:extLst>
              <a:ext uri="{FF2B5EF4-FFF2-40B4-BE49-F238E27FC236}">
                <a16:creationId xmlns:a16="http://schemas.microsoft.com/office/drawing/2014/main" id="{3E00F646-F066-FAFC-B659-C9B5F805F0CC}"/>
              </a:ext>
            </a:extLst>
          </p:cNvPr>
          <p:cNvSpPr>
            <a:spLocks noGrp="1"/>
          </p:cNvSpPr>
          <p:nvPr>
            <p:ph type="dt" sz="half" idx="10"/>
          </p:nvPr>
        </p:nvSpPr>
        <p:spPr/>
        <p:txBody>
          <a:bodyPr/>
          <a:lstStyle/>
          <a:p>
            <a:fld id="{7DBFB43F-596D-4071-AC8F-9F00F1F9D837}" type="datetime1">
              <a:rPr lang="en-US" smtClean="0"/>
              <a:t>9/4/2024</a:t>
            </a:fld>
            <a:endParaRPr lang="en-US" dirty="0"/>
          </a:p>
        </p:txBody>
      </p:sp>
      <p:sp>
        <p:nvSpPr>
          <p:cNvPr id="13" name="Slide Number Placeholder 12">
            <a:extLst>
              <a:ext uri="{FF2B5EF4-FFF2-40B4-BE49-F238E27FC236}">
                <a16:creationId xmlns:a16="http://schemas.microsoft.com/office/drawing/2014/main" id="{22FACA78-5122-D9BF-BACF-8BACF1F8E319}"/>
              </a:ext>
            </a:extLst>
          </p:cNvPr>
          <p:cNvSpPr>
            <a:spLocks noGrp="1"/>
          </p:cNvSpPr>
          <p:nvPr>
            <p:ph type="sldNum" sz="quarter" idx="12"/>
          </p:nvPr>
        </p:nvSpPr>
        <p:spPr/>
        <p:txBody>
          <a:bodyPr/>
          <a:lstStyle/>
          <a:p>
            <a:fld id="{B5CEABB6-07DC-46E8-9B57-56EC44A396E5}" type="slidenum">
              <a:rPr lang="en-US" smtClean="0"/>
              <a:t>10</a:t>
            </a:fld>
            <a:endParaRPr lang="en-US" dirty="0"/>
          </a:p>
        </p:txBody>
      </p:sp>
    </p:spTree>
    <p:extLst>
      <p:ext uri="{BB962C8B-B14F-4D97-AF65-F5344CB8AC3E}">
        <p14:creationId xmlns:p14="http://schemas.microsoft.com/office/powerpoint/2010/main" val="3255407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5018567" y="365125"/>
            <a:ext cx="6441751" cy="1325563"/>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Spiritual Development</a:t>
            </a:r>
          </a:p>
        </p:txBody>
      </p:sp>
      <p:sp>
        <p:nvSpPr>
          <p:cNvPr id="7" name="Text Placeholder 6">
            <a:extLst>
              <a:ext uri="{FF2B5EF4-FFF2-40B4-BE49-F238E27FC236}">
                <a16:creationId xmlns:a16="http://schemas.microsoft.com/office/drawing/2014/main" id="{BB1D29FD-175B-4836-A202-052373FB432C}"/>
              </a:ext>
            </a:extLst>
          </p:cNvPr>
          <p:cNvSpPr>
            <a:spLocks noGrp="1"/>
          </p:cNvSpPr>
          <p:nvPr>
            <p:ph type="body" sz="quarter" idx="15"/>
          </p:nvPr>
        </p:nvSpPr>
        <p:spPr>
          <a:xfrm>
            <a:off x="5209954" y="2093976"/>
            <a:ext cx="5029200" cy="1335024"/>
          </a:xfrm>
        </p:spPr>
        <p:txBody>
          <a:bodyPr/>
          <a:lstStyle/>
          <a:p>
            <a:pPr marL="285750" indent="-285750">
              <a:buFont typeface="Arial" panose="020B0604020202020204" pitchFamily="34" charset="0"/>
              <a:buChar char="•"/>
            </a:pPr>
            <a:r>
              <a:rPr lang="en-US" sz="2400" dirty="0">
                <a:solidFill>
                  <a:schemeClr val="tx1"/>
                </a:solidFill>
                <a:cs typeface="Times New Roman" panose="02020603050405020304" pitchFamily="18" charset="0"/>
              </a:rPr>
              <a:t>Spiritual development can play a significant role in the scenario of the young adolescent woman caught between her family's expectations and her personal dreams. </a:t>
            </a:r>
          </a:p>
          <a:p>
            <a:pPr marL="285750" indent="-285750">
              <a:buFont typeface="Arial" panose="020B0604020202020204" pitchFamily="34" charset="0"/>
              <a:buChar char="•"/>
            </a:pPr>
            <a:r>
              <a:rPr lang="en-US" sz="2400" dirty="0">
                <a:solidFill>
                  <a:schemeClr val="tx1"/>
                </a:solidFill>
              </a:rPr>
              <a:t>One Christian worldview principle that can be applied here is the concept of individual purpose and calling. </a:t>
            </a:r>
          </a:p>
        </p:txBody>
      </p:sp>
      <p:sp>
        <p:nvSpPr>
          <p:cNvPr id="34" name="Date Placeholder 33">
            <a:extLst>
              <a:ext uri="{FF2B5EF4-FFF2-40B4-BE49-F238E27FC236}">
                <a16:creationId xmlns:a16="http://schemas.microsoft.com/office/drawing/2014/main" id="{819C09A1-D392-4696-8592-3B25D659C0D2}"/>
              </a:ext>
            </a:extLst>
          </p:cNvPr>
          <p:cNvSpPr>
            <a:spLocks noGrp="1"/>
          </p:cNvSpPr>
          <p:nvPr>
            <p:ph type="dt" sz="half" idx="10"/>
          </p:nvPr>
        </p:nvSpPr>
        <p:spPr>
          <a:xfrm>
            <a:off x="838200" y="6356350"/>
            <a:ext cx="2743200" cy="365125"/>
          </a:xfrm>
        </p:spPr>
        <p:txBody>
          <a:bodyPr/>
          <a:lstStyle/>
          <a:p>
            <a:fld id="{5044ABC4-F1D8-44AE-8FD2-E8736F59AC17}" type="datetime1">
              <a:rPr lang="en-US" smtClean="0"/>
              <a:t>9/4/2024</a:t>
            </a:fld>
            <a:endParaRPr lang="en-US" dirty="0"/>
          </a:p>
        </p:txBody>
      </p:sp>
      <p:sp>
        <p:nvSpPr>
          <p:cNvPr id="36" name="Slide Number Placeholder 35">
            <a:extLst>
              <a:ext uri="{FF2B5EF4-FFF2-40B4-BE49-F238E27FC236}">
                <a16:creationId xmlns:a16="http://schemas.microsoft.com/office/drawing/2014/main" id="{AC12BBEE-57EB-45AB-B1F9-947F7072A694}"/>
              </a:ext>
            </a:extLst>
          </p:cNvPr>
          <p:cNvSpPr>
            <a:spLocks noGrp="1"/>
          </p:cNvSpPr>
          <p:nvPr>
            <p:ph type="sldNum" sz="quarter" idx="12"/>
          </p:nvPr>
        </p:nvSpPr>
        <p:spPr>
          <a:xfrm>
            <a:off x="10423398" y="6356350"/>
            <a:ext cx="914400" cy="365125"/>
          </a:xfrm>
        </p:spPr>
        <p:txBody>
          <a:bodyPr/>
          <a:lstStyle/>
          <a:p>
            <a:fld id="{B5CEABB6-07DC-46E8-9B57-56EC44A396E5}" type="slidenum">
              <a:rPr lang="en-US" smtClean="0"/>
              <a:pPr/>
              <a:t>11</a:t>
            </a:fld>
            <a:endParaRPr lang="en-US" dirty="0"/>
          </a:p>
        </p:txBody>
      </p:sp>
      <p:pic>
        <p:nvPicPr>
          <p:cNvPr id="4" name="Picture Placeholder 3" descr="A small potted cactus on a table&#10;&#10;Description automatically generated">
            <a:extLst>
              <a:ext uri="{FF2B5EF4-FFF2-40B4-BE49-F238E27FC236}">
                <a16:creationId xmlns:a16="http://schemas.microsoft.com/office/drawing/2014/main" id="{EF047624-3165-60FF-C152-CDFC20B2D6C2}"/>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28963" r="28963"/>
          <a:stretch>
            <a:fillRect/>
          </a:stretch>
        </p:blipFill>
        <p:spPr>
          <a:xfrm>
            <a:off x="456056" y="370264"/>
            <a:ext cx="3860763" cy="6117471"/>
          </a:xfrm>
        </p:spPr>
      </p:pic>
    </p:spTree>
    <p:extLst>
      <p:ext uri="{BB962C8B-B14F-4D97-AF65-F5344CB8AC3E}">
        <p14:creationId xmlns:p14="http://schemas.microsoft.com/office/powerpoint/2010/main" val="2104782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A191-5CCC-43CB-BD83-4F80ED362608}"/>
              </a:ext>
            </a:extLst>
          </p:cNvPr>
          <p:cNvSpPr>
            <a:spLocks noGrp="1"/>
          </p:cNvSpPr>
          <p:nvPr>
            <p:ph type="title"/>
          </p:nvPr>
        </p:nvSpPr>
        <p:spPr>
          <a:xfrm>
            <a:off x="4849143" y="796350"/>
            <a:ext cx="5005466" cy="1325563"/>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Conclusion</a:t>
            </a:r>
            <a:endParaRPr lang="en-US" sz="42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14BBEAF-B516-45F4-9EF6-A9F65111580F}"/>
              </a:ext>
            </a:extLst>
          </p:cNvPr>
          <p:cNvSpPr>
            <a:spLocks noGrp="1"/>
          </p:cNvSpPr>
          <p:nvPr>
            <p:ph type="body" sz="quarter" idx="14"/>
          </p:nvPr>
        </p:nvSpPr>
        <p:spPr>
          <a:xfrm>
            <a:off x="5029200" y="1985167"/>
            <a:ext cx="4953000" cy="3023395"/>
          </a:xfrm>
        </p:spPr>
        <p:txBody>
          <a:bodyPr vert="horz" lIns="91440" tIns="45720" rIns="91440" bIns="45720" rtlCol="0" anchor="t">
            <a:normAutofit/>
          </a:bodyPr>
          <a:lstStyle/>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Complexity of Moral Development</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Integration of Developmental Theories</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Role of Spiritual Development</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Holistic Perspective</a:t>
            </a:r>
          </a:p>
        </p:txBody>
      </p:sp>
      <p:sp>
        <p:nvSpPr>
          <p:cNvPr id="7" name="Date Placeholder 6">
            <a:extLst>
              <a:ext uri="{FF2B5EF4-FFF2-40B4-BE49-F238E27FC236}">
                <a16:creationId xmlns:a16="http://schemas.microsoft.com/office/drawing/2014/main" id="{F77E2C42-2042-418E-9662-C5F50D84B52C}"/>
              </a:ext>
            </a:extLst>
          </p:cNvPr>
          <p:cNvSpPr>
            <a:spLocks noGrp="1"/>
          </p:cNvSpPr>
          <p:nvPr>
            <p:ph type="dt" sz="half" idx="10"/>
          </p:nvPr>
        </p:nvSpPr>
        <p:spPr>
          <a:xfrm>
            <a:off x="838200" y="6356350"/>
            <a:ext cx="2743200" cy="365125"/>
          </a:xfrm>
        </p:spPr>
        <p:txBody>
          <a:bodyPr/>
          <a:lstStyle/>
          <a:p>
            <a:fld id="{E84D4121-F8A3-496D-8EF9-3D032881900F}" type="datetime1">
              <a:rPr lang="en-US" smtClean="0"/>
              <a:t>9/4/2024</a:t>
            </a:fld>
            <a:endParaRPr lang="en-US" dirty="0"/>
          </a:p>
        </p:txBody>
      </p:sp>
      <p:sp>
        <p:nvSpPr>
          <p:cNvPr id="9" name="Slide Number Placeholder 8">
            <a:extLst>
              <a:ext uri="{FF2B5EF4-FFF2-40B4-BE49-F238E27FC236}">
                <a16:creationId xmlns:a16="http://schemas.microsoft.com/office/drawing/2014/main" id="{A31EA141-3C56-48C9-B1FB-183C363CC09E}"/>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12</a:t>
            </a:fld>
            <a:endParaRPr lang="en-US" dirty="0"/>
          </a:p>
        </p:txBody>
      </p:sp>
      <p:pic>
        <p:nvPicPr>
          <p:cNvPr id="4" name="Picture Placeholder 3">
            <a:extLst>
              <a:ext uri="{FF2B5EF4-FFF2-40B4-BE49-F238E27FC236}">
                <a16:creationId xmlns:a16="http://schemas.microsoft.com/office/drawing/2014/main" id="{C169F764-3D7F-D400-A2B9-4CA6493FE942}"/>
              </a:ext>
            </a:extLst>
          </p:cNvPr>
          <p:cNvPicPr>
            <a:picLocks noGrp="1" noChangeAspect="1"/>
          </p:cNvPicPr>
          <p:nvPr>
            <p:ph type="pic" sz="quarter" idx="13"/>
          </p:nvPr>
        </p:nvPicPr>
        <p:blipFill>
          <a:blip r:embed="rId3"/>
          <a:srcRect l="23127" r="23127"/>
          <a:stretch>
            <a:fillRect/>
          </a:stretch>
        </p:blipFill>
        <p:spPr>
          <a:xfrm>
            <a:off x="1513366" y="1985168"/>
            <a:ext cx="2944813" cy="2887663"/>
          </a:xfrm>
          <a:prstGeom prst="rect">
            <a:avLst/>
          </a:prstGeom>
        </p:spPr>
      </p:pic>
    </p:spTree>
    <p:extLst>
      <p:ext uri="{BB962C8B-B14F-4D97-AF65-F5344CB8AC3E}">
        <p14:creationId xmlns:p14="http://schemas.microsoft.com/office/powerpoint/2010/main" val="92017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B001C-4309-2EE1-81EF-61344B870659}"/>
              </a:ext>
            </a:extLst>
          </p:cNvPr>
          <p:cNvSpPr>
            <a:spLocks noGrp="1"/>
          </p:cNvSpPr>
          <p:nvPr>
            <p:ph type="title"/>
          </p:nvPr>
        </p:nvSpPr>
        <p:spPr>
          <a:xfrm>
            <a:off x="1575209" y="412750"/>
            <a:ext cx="9986601" cy="1325563"/>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References</a:t>
            </a:r>
            <a:endParaRPr lang="en-US" sz="4200" b="1" dirty="0">
              <a:solidFill>
                <a:schemeClr val="tx1"/>
              </a:solidFill>
              <a:latin typeface="Times New Roman" panose="02020603050405020304" pitchFamily="18" charset="0"/>
              <a:cs typeface="Times New Roman" panose="02020603050405020304" pitchFamily="18" charset="0"/>
            </a:endParaRPr>
          </a:p>
        </p:txBody>
      </p:sp>
      <p:sp>
        <p:nvSpPr>
          <p:cNvPr id="35" name="Text Placeholder 34">
            <a:extLst>
              <a:ext uri="{FF2B5EF4-FFF2-40B4-BE49-F238E27FC236}">
                <a16:creationId xmlns:a16="http://schemas.microsoft.com/office/drawing/2014/main" id="{724C0540-3E3F-A28D-7A7F-7E0F427FCE4C}"/>
              </a:ext>
            </a:extLst>
          </p:cNvPr>
          <p:cNvSpPr>
            <a:spLocks noGrp="1"/>
          </p:cNvSpPr>
          <p:nvPr>
            <p:ph type="body" sz="quarter" idx="14"/>
          </p:nvPr>
        </p:nvSpPr>
        <p:spPr>
          <a:xfrm>
            <a:off x="630190" y="1605776"/>
            <a:ext cx="10723609" cy="4118368"/>
          </a:xfrm>
        </p:spPr>
        <p:txBody>
          <a:bodyPr/>
          <a:lstStyle/>
          <a:p>
            <a:pPr marL="285750" indent="-285750">
              <a:buFont typeface="Arial" panose="020B0604020202020204" pitchFamily="34" charset="0"/>
              <a:buChar char="•"/>
            </a:pPr>
            <a:r>
              <a:rPr lang="en-US" b="0" i="0" dirty="0">
                <a:solidFill>
                  <a:srgbClr val="212121"/>
                </a:solidFill>
                <a:effectLst/>
                <a:latin typeface="+mj-lt"/>
              </a:rPr>
              <a:t>Cherry, K. (2022, November 7). Kohlberg’s theory of moral development. </a:t>
            </a:r>
            <a:r>
              <a:rPr lang="en-US" b="0" i="0" dirty="0" err="1">
                <a:solidFill>
                  <a:srgbClr val="212121"/>
                </a:solidFill>
                <a:effectLst/>
                <a:latin typeface="+mj-lt"/>
              </a:rPr>
              <a:t>Verywell</a:t>
            </a:r>
            <a:r>
              <a:rPr lang="en-US" b="0" i="0" dirty="0">
                <a:solidFill>
                  <a:srgbClr val="212121"/>
                </a:solidFill>
                <a:effectLst/>
                <a:latin typeface="+mj-lt"/>
              </a:rPr>
              <a:t> Mind. https://www.verywellmind.com/kohlbergs-theory-of-moral-development-2795071</a:t>
            </a:r>
          </a:p>
          <a:p>
            <a:pPr marL="285750" indent="-285750">
              <a:buFont typeface="Arial" panose="020B0604020202020204" pitchFamily="34" charset="0"/>
              <a:buChar char="•"/>
            </a:pPr>
            <a:r>
              <a:rPr lang="en-US" b="0" i="0" dirty="0">
                <a:solidFill>
                  <a:srgbClr val="212121"/>
                </a:solidFill>
                <a:effectLst/>
                <a:latin typeface="+mj-lt"/>
              </a:rPr>
              <a:t>Fishman, S. (2023, September 5). Piaget’s 4 stages of development. Psych Central. </a:t>
            </a:r>
            <a:r>
              <a:rPr lang="en-US" b="0" i="0" dirty="0">
                <a:solidFill>
                  <a:srgbClr val="212121"/>
                </a:solidFill>
                <a:effectLst/>
                <a:latin typeface="+mj-lt"/>
                <a:hlinkClick r:id="rId2"/>
              </a:rPr>
              <a:t>https://psychcentral.com/health/piaget-stages-of-development</a:t>
            </a:r>
            <a:endParaRPr lang="en-US" b="0" i="0" dirty="0">
              <a:solidFill>
                <a:srgbClr val="212121"/>
              </a:solidFill>
              <a:effectLst/>
              <a:latin typeface="+mj-lt"/>
            </a:endParaRPr>
          </a:p>
          <a:p>
            <a:pPr marL="285750" indent="-285750">
              <a:buFont typeface="Arial" panose="020B0604020202020204" pitchFamily="34" charset="0"/>
              <a:buChar char="•"/>
            </a:pPr>
            <a:r>
              <a:rPr lang="en-US" b="0" i="0" dirty="0">
                <a:solidFill>
                  <a:srgbClr val="212121"/>
                </a:solidFill>
                <a:effectLst/>
                <a:latin typeface="+mj-lt"/>
              </a:rPr>
              <a:t>Ingram, C. (2022, May 9). 10 scriptures that will reveal god’s purpose and plan for your life. Living on the Edge. https://livingontheedge.org/2022/05/09/scriptures-that-reveal-gods-purpose/</a:t>
            </a:r>
          </a:p>
          <a:p>
            <a:pPr marL="285750" indent="-285750">
              <a:buFont typeface="Arial" panose="020B0604020202020204" pitchFamily="34" charset="0"/>
              <a:buChar char="•"/>
            </a:pPr>
            <a:r>
              <a:rPr lang="en-US" b="0" i="0" dirty="0">
                <a:solidFill>
                  <a:srgbClr val="212121"/>
                </a:solidFill>
                <a:effectLst/>
                <a:latin typeface="+mj-lt"/>
              </a:rPr>
              <a:t>Kail, R. V., &amp; Cavanaugh, J. C. (2022). </a:t>
            </a:r>
            <a:r>
              <a:rPr lang="en-US" b="0" i="1" dirty="0">
                <a:solidFill>
                  <a:srgbClr val="212121"/>
                </a:solidFill>
                <a:effectLst/>
                <a:latin typeface="+mj-lt"/>
              </a:rPr>
              <a:t>Human development: A life-span view </a:t>
            </a:r>
            <a:r>
              <a:rPr lang="en-US" b="0" i="0" dirty="0">
                <a:solidFill>
                  <a:srgbClr val="212121"/>
                </a:solidFill>
                <a:effectLst/>
                <a:latin typeface="+mj-lt"/>
              </a:rPr>
              <a:t>(9th ed.). Cengage Learning. ISBN-13: 9780357657959 </a:t>
            </a:r>
          </a:p>
          <a:p>
            <a:pPr marL="285750" indent="-285750">
              <a:buFont typeface="Arial" panose="020B0604020202020204" pitchFamily="34" charset="0"/>
              <a:buChar char="•"/>
            </a:pPr>
            <a:r>
              <a:rPr lang="en-US" dirty="0">
                <a:solidFill>
                  <a:schemeClr val="tx1"/>
                </a:solidFill>
                <a:latin typeface="+mj-lt"/>
                <a:cs typeface="Times New Roman" panose="02020603050405020304" pitchFamily="18" charset="0"/>
              </a:rPr>
              <a:t>Mcleod, S. (2024, January 25). Erik </a:t>
            </a:r>
            <a:r>
              <a:rPr lang="en-US" dirty="0" err="1">
                <a:solidFill>
                  <a:schemeClr val="tx1"/>
                </a:solidFill>
                <a:latin typeface="+mj-lt"/>
                <a:cs typeface="Times New Roman" panose="02020603050405020304" pitchFamily="18" charset="0"/>
              </a:rPr>
              <a:t>erikson’s</a:t>
            </a:r>
            <a:r>
              <a:rPr lang="en-US" dirty="0">
                <a:solidFill>
                  <a:schemeClr val="tx1"/>
                </a:solidFill>
                <a:latin typeface="+mj-lt"/>
                <a:cs typeface="Times New Roman" panose="02020603050405020304" pitchFamily="18" charset="0"/>
              </a:rPr>
              <a:t> stages of psychosocial development. Simply Psychology. </a:t>
            </a:r>
            <a:r>
              <a:rPr lang="en-US" dirty="0">
                <a:solidFill>
                  <a:schemeClr val="tx1"/>
                </a:solidFill>
                <a:latin typeface="+mj-lt"/>
                <a:cs typeface="Times New Roman" panose="02020603050405020304" pitchFamily="18" charset="0"/>
                <a:hlinkClick r:id="rId3"/>
              </a:rPr>
              <a:t>https://www.simplypsychology.org/Erik-Erikson.html</a:t>
            </a:r>
            <a:endParaRPr lang="en-US" dirty="0">
              <a:solidFill>
                <a:schemeClr val="tx1"/>
              </a:solidFill>
              <a:latin typeface="+mj-lt"/>
              <a:cs typeface="Times New Roman" panose="02020603050405020304" pitchFamily="18" charset="0"/>
            </a:endParaRPr>
          </a:p>
        </p:txBody>
      </p:sp>
      <p:sp>
        <p:nvSpPr>
          <p:cNvPr id="3" name="Date Placeholder 2">
            <a:extLst>
              <a:ext uri="{FF2B5EF4-FFF2-40B4-BE49-F238E27FC236}">
                <a16:creationId xmlns:a16="http://schemas.microsoft.com/office/drawing/2014/main" id="{8D0E8EBB-A50C-7F63-785C-BDDA977BD68A}"/>
              </a:ext>
            </a:extLst>
          </p:cNvPr>
          <p:cNvSpPr>
            <a:spLocks noGrp="1"/>
          </p:cNvSpPr>
          <p:nvPr>
            <p:ph type="dt" sz="half" idx="10"/>
          </p:nvPr>
        </p:nvSpPr>
        <p:spPr/>
        <p:txBody>
          <a:bodyPr/>
          <a:lstStyle/>
          <a:p>
            <a:fld id="{F04E606A-E18B-46CC-A5F9-F599DE3357E7}" type="datetime1">
              <a:rPr lang="en-US" smtClean="0"/>
              <a:t>9/4/2024</a:t>
            </a:fld>
            <a:endParaRPr lang="en-US" dirty="0"/>
          </a:p>
        </p:txBody>
      </p:sp>
      <p:sp>
        <p:nvSpPr>
          <p:cNvPr id="4" name="Slide Number Placeholder 3">
            <a:extLst>
              <a:ext uri="{FF2B5EF4-FFF2-40B4-BE49-F238E27FC236}">
                <a16:creationId xmlns:a16="http://schemas.microsoft.com/office/drawing/2014/main" id="{73C38C60-8281-C2B1-954C-8614A819CD3C}"/>
              </a:ext>
            </a:extLst>
          </p:cNvPr>
          <p:cNvSpPr>
            <a:spLocks noGrp="1"/>
          </p:cNvSpPr>
          <p:nvPr>
            <p:ph type="sldNum" sz="quarter" idx="12"/>
          </p:nvPr>
        </p:nvSpPr>
        <p:spPr/>
        <p:txBody>
          <a:bodyPr/>
          <a:lstStyle/>
          <a:p>
            <a:fld id="{B5CEABB6-07DC-46E8-9B57-56EC44A396E5}" type="slidenum">
              <a:rPr lang="en-US" smtClean="0"/>
              <a:t>13</a:t>
            </a:fld>
            <a:endParaRPr lang="en-US" dirty="0"/>
          </a:p>
        </p:txBody>
      </p:sp>
      <p:sp>
        <p:nvSpPr>
          <p:cNvPr id="5" name="Rectangle 4">
            <a:extLst>
              <a:ext uri="{FF2B5EF4-FFF2-40B4-BE49-F238E27FC236}">
                <a16:creationId xmlns:a16="http://schemas.microsoft.com/office/drawing/2014/main" id="{2A9AA618-E4AF-1907-E966-365D62B928AA}"/>
              </a:ext>
            </a:extLst>
          </p:cNvPr>
          <p:cNvSpPr/>
          <p:nvPr/>
        </p:nvSpPr>
        <p:spPr>
          <a:xfrm>
            <a:off x="0" y="6356350"/>
            <a:ext cx="12192000" cy="5016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32343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274058" y="218505"/>
            <a:ext cx="3643884" cy="1325563"/>
          </a:xfrm>
        </p:spPr>
        <p:txBody>
          <a:bodyPr>
            <a:normAutofit/>
          </a:bodyPr>
          <a:lstStyle/>
          <a:p>
            <a:r>
              <a:rPr lang="en-ZA" sz="4800" b="1" dirty="0">
                <a:solidFill>
                  <a:schemeClr val="tx1"/>
                </a:solidFill>
              </a:rPr>
              <a:t>Introduction</a:t>
            </a:r>
            <a:endParaRPr lang="en-ZA" sz="4800" b="1" dirty="0">
              <a:solidFill>
                <a:schemeClr val="tx1"/>
              </a:solidFill>
              <a:highlight>
                <a:srgbClr val="FFFF00"/>
              </a:highlight>
            </a:endParaRPr>
          </a:p>
        </p:txBody>
      </p:sp>
      <p:pic>
        <p:nvPicPr>
          <p:cNvPr id="10" name="Picture Placeholder 9" descr="photo of three succulent plants in white pots&#10;">
            <a:extLst>
              <a:ext uri="{FF2B5EF4-FFF2-40B4-BE49-F238E27FC236}">
                <a16:creationId xmlns:a16="http://schemas.microsoft.com/office/drawing/2014/main" id="{950F1AD8-D083-461E-A758-E3AA785CE79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2153412" y="1572742"/>
            <a:ext cx="7885176" cy="1971294"/>
          </a:xfrm>
        </p:spPr>
      </p:pic>
      <p:sp>
        <p:nvSpPr>
          <p:cNvPr id="3" name="Subtitle 2">
            <a:extLst>
              <a:ext uri="{FF2B5EF4-FFF2-40B4-BE49-F238E27FC236}">
                <a16:creationId xmlns:a16="http://schemas.microsoft.com/office/drawing/2014/main" id="{35E3EA69-4E0E-41BD-8095-A124225A2647}"/>
              </a:ext>
            </a:extLst>
          </p:cNvPr>
          <p:cNvSpPr>
            <a:spLocks noGrp="1"/>
          </p:cNvSpPr>
          <p:nvPr>
            <p:ph type="body" sz="quarter" idx="14"/>
          </p:nvPr>
        </p:nvSpPr>
        <p:spPr>
          <a:xfrm>
            <a:off x="3047999" y="3867913"/>
            <a:ext cx="9144000" cy="2990088"/>
          </a:xfrm>
        </p:spPr>
        <p:txBody>
          <a:bodyPr>
            <a:noAutofit/>
          </a:bodyPr>
          <a:lstStyle/>
          <a:p>
            <a:pPr marL="342900" indent="-342900">
              <a:buFont typeface="Arial" panose="020B0604020202020204" pitchFamily="34" charset="0"/>
              <a:buChar char="•"/>
            </a:pPr>
            <a:r>
              <a:rPr lang="en-US" sz="2000" dirty="0">
                <a:solidFill>
                  <a:schemeClr val="tx1"/>
                </a:solidFill>
                <a:effectLst/>
                <a:latin typeface="+mj-lt"/>
                <a:ea typeface="Times New Roman" panose="02020603050405020304" pitchFamily="18" charset="0"/>
              </a:rPr>
              <a:t>Kohlberg's six stages of moral development will be discussed in detail</a:t>
            </a:r>
          </a:p>
          <a:p>
            <a:pPr marL="342900" indent="-342900">
              <a:buFont typeface="Arial" panose="020B0604020202020204" pitchFamily="34" charset="0"/>
              <a:buChar char="•"/>
            </a:pPr>
            <a:r>
              <a:rPr lang="en-US" sz="2000" dirty="0">
                <a:solidFill>
                  <a:schemeClr val="tx1"/>
                </a:solidFill>
                <a:latin typeface="+mj-lt"/>
              </a:rPr>
              <a:t>Three levels of moral reasoning</a:t>
            </a:r>
          </a:p>
          <a:p>
            <a:pPr marL="800100" lvl="1" indent="-342900">
              <a:buFont typeface="Arial" panose="020B0604020202020204" pitchFamily="34" charset="0"/>
              <a:buChar char="•"/>
            </a:pPr>
            <a:r>
              <a:rPr lang="en-US" sz="2000" dirty="0">
                <a:solidFill>
                  <a:schemeClr val="tx1"/>
                </a:solidFill>
                <a:latin typeface="+mj-lt"/>
              </a:rPr>
              <a:t>pre-conventional, conventional, and post-conventional</a:t>
            </a:r>
          </a:p>
          <a:p>
            <a:pPr marL="342900" indent="-342900">
              <a:buFont typeface="Arial" panose="020B0604020202020204" pitchFamily="34" charset="0"/>
              <a:buChar char="•"/>
            </a:pPr>
            <a:r>
              <a:rPr lang="en-US" sz="2000" dirty="0">
                <a:solidFill>
                  <a:schemeClr val="tx1"/>
                </a:solidFill>
                <a:latin typeface="+mj-lt"/>
                <a:ea typeface="Times New Roman" panose="02020603050405020304" pitchFamily="18" charset="0"/>
              </a:rPr>
              <a:t>A</a:t>
            </a:r>
            <a:r>
              <a:rPr lang="en-US" sz="2000" dirty="0">
                <a:solidFill>
                  <a:schemeClr val="tx1"/>
                </a:solidFill>
                <a:effectLst/>
                <a:latin typeface="+mj-lt"/>
                <a:ea typeface="Times New Roman" panose="02020603050405020304" pitchFamily="18" charset="0"/>
              </a:rPr>
              <a:t>pplication to adolescent moral decision-making</a:t>
            </a:r>
          </a:p>
          <a:p>
            <a:pPr marL="342900" indent="-342900">
              <a:buFont typeface="Arial" panose="020B0604020202020204" pitchFamily="34" charset="0"/>
              <a:buChar char="•"/>
            </a:pPr>
            <a:r>
              <a:rPr lang="en-US" sz="2000" dirty="0">
                <a:solidFill>
                  <a:schemeClr val="tx1"/>
                </a:solidFill>
                <a:latin typeface="+mj-lt"/>
                <a:ea typeface="Times New Roman" panose="02020603050405020304" pitchFamily="18" charset="0"/>
              </a:rPr>
              <a:t>Influence of individual and family development</a:t>
            </a:r>
            <a:endParaRPr lang="en-US" sz="2000" dirty="0">
              <a:solidFill>
                <a:schemeClr val="tx1"/>
              </a:solidFill>
              <a:effectLst/>
              <a:latin typeface="+mj-lt"/>
              <a:ea typeface="Calibri" panose="020F0502020204030204" pitchFamily="34" charset="0"/>
            </a:endParaRPr>
          </a:p>
        </p:txBody>
      </p:sp>
      <p:sp>
        <p:nvSpPr>
          <p:cNvPr id="11" name="Date Placeholder 10">
            <a:extLst>
              <a:ext uri="{FF2B5EF4-FFF2-40B4-BE49-F238E27FC236}">
                <a16:creationId xmlns:a16="http://schemas.microsoft.com/office/drawing/2014/main" id="{AD240522-762B-4A1C-BAE4-2E57FC01F7BF}"/>
              </a:ext>
            </a:extLst>
          </p:cNvPr>
          <p:cNvSpPr>
            <a:spLocks noGrp="1"/>
          </p:cNvSpPr>
          <p:nvPr>
            <p:ph type="dt" sz="half" idx="10"/>
          </p:nvPr>
        </p:nvSpPr>
        <p:spPr>
          <a:xfrm>
            <a:off x="838200" y="6356350"/>
            <a:ext cx="2743200" cy="365125"/>
          </a:xfrm>
        </p:spPr>
        <p:txBody>
          <a:bodyPr/>
          <a:lstStyle/>
          <a:p>
            <a:fld id="{0DEE2558-F488-4033-8754-0871CED1B515}" type="datetime1">
              <a:rPr lang="en-US" smtClean="0">
                <a:solidFill>
                  <a:schemeClr val="tx1"/>
                </a:solidFill>
              </a:rPr>
              <a:t>9/4/2024</a:t>
            </a:fld>
            <a:endParaRPr lang="en-US" dirty="0">
              <a:solidFill>
                <a:schemeClr val="tx1"/>
              </a:solidFill>
            </a:endParaRPr>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a:lstStyle/>
          <a:p>
            <a:fld id="{19B51A1E-902D-48AF-9020-955120F399B6}" type="slidenum">
              <a:rPr lang="en-ZA" smtClean="0"/>
              <a:pPr/>
              <a:t>2</a:t>
            </a:fld>
            <a:endParaRPr lang="en-ZA" dirty="0"/>
          </a:p>
        </p:txBody>
      </p:sp>
    </p:spTree>
    <p:extLst>
      <p:ext uri="{BB962C8B-B14F-4D97-AF65-F5344CB8AC3E}">
        <p14:creationId xmlns:p14="http://schemas.microsoft.com/office/powerpoint/2010/main" val="1463392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5470510" y="1062164"/>
            <a:ext cx="5005466" cy="1325563"/>
          </a:xfrm>
        </p:spPr>
        <p:txBody>
          <a:bodyPr anchor="ctr">
            <a:normAutofit/>
          </a:bodyPr>
          <a:lstStyle/>
          <a:p>
            <a:r>
              <a:rPr lang="en-ZA" b="1" dirty="0">
                <a:solidFill>
                  <a:schemeClr val="tx1"/>
                </a:solidFill>
              </a:rPr>
              <a:t>Scenario</a:t>
            </a:r>
            <a:endParaRPr lang="en-ZA" b="1" dirty="0">
              <a:solidFill>
                <a:schemeClr val="tx1"/>
              </a:solidFill>
              <a:highlight>
                <a:srgbClr val="FFFF00"/>
              </a:highlight>
            </a:endParaRPr>
          </a:p>
        </p:txBody>
      </p:sp>
      <p:pic>
        <p:nvPicPr>
          <p:cNvPr id="10" name="Picture Placeholder 9">
            <a:extLst>
              <a:ext uri="{FF2B5EF4-FFF2-40B4-BE49-F238E27FC236}">
                <a16:creationId xmlns:a16="http://schemas.microsoft.com/office/drawing/2014/main" id="{950F1AD8-D083-461E-A758-E3AA785CE794}"/>
              </a:ext>
            </a:extLst>
          </p:cNvPr>
          <p:cNvPicPr>
            <a:picLocks noGrp="1" noChangeAspect="1"/>
          </p:cNvPicPr>
          <p:nvPr>
            <p:ph type="pic" sz="quarter" idx="13"/>
          </p:nvPr>
        </p:nvPicPr>
        <p:blipFill rotWithShape="1">
          <a:blip r:embed="rId3">
            <a:extLst>
              <a:ext uri="{837473B0-CC2E-450A-ABE3-18F120FF3D39}">
                <a1611:picAttrSrcUrl xmlns:a1611="http://schemas.microsoft.com/office/drawing/2016/11/main" r:id="rId4"/>
              </a:ext>
            </a:extLst>
          </a:blip>
          <a:srcRect l="27687" r="2" b="2"/>
          <a:stretch/>
        </p:blipFill>
        <p:spPr>
          <a:xfrm>
            <a:off x="1384450" y="1962847"/>
            <a:ext cx="3176665" cy="2932306"/>
          </a:xfrm>
          <a:noFill/>
        </p:spPr>
      </p:pic>
      <p:sp>
        <p:nvSpPr>
          <p:cNvPr id="3" name="Subtitle 2">
            <a:extLst>
              <a:ext uri="{FF2B5EF4-FFF2-40B4-BE49-F238E27FC236}">
                <a16:creationId xmlns:a16="http://schemas.microsoft.com/office/drawing/2014/main" id="{35E3EA69-4E0E-41BD-8095-A124225A2647}"/>
              </a:ext>
            </a:extLst>
          </p:cNvPr>
          <p:cNvSpPr>
            <a:spLocks noGrp="1"/>
          </p:cNvSpPr>
          <p:nvPr>
            <p:ph type="body" sz="quarter" idx="14"/>
          </p:nvPr>
        </p:nvSpPr>
        <p:spPr>
          <a:xfrm>
            <a:off x="5389436" y="2555875"/>
            <a:ext cx="4953000" cy="3159125"/>
          </a:xfrm>
        </p:spPr>
        <p:txBody>
          <a:bodyPr>
            <a:normAutofit/>
          </a:bodyPr>
          <a:lstStyle/>
          <a:p>
            <a:pPr>
              <a:spcAft>
                <a:spcPts val="600"/>
              </a:spcAft>
            </a:pPr>
            <a:r>
              <a:rPr lang="en-US" dirty="0">
                <a:solidFill>
                  <a:schemeClr val="tx1"/>
                </a:solidFill>
              </a:rPr>
              <a:t>A young adolescent woman is caught between doing what her family wants and following her own dreams. She believes in the power of learning, but her parents would rather have her stay at home to help rather than go to school. </a:t>
            </a:r>
          </a:p>
        </p:txBody>
      </p:sp>
      <p:sp>
        <p:nvSpPr>
          <p:cNvPr id="11" name="Date Placeholder 10">
            <a:extLst>
              <a:ext uri="{FF2B5EF4-FFF2-40B4-BE49-F238E27FC236}">
                <a16:creationId xmlns:a16="http://schemas.microsoft.com/office/drawing/2014/main" id="{AD240522-762B-4A1C-BAE4-2E57FC01F7BF}"/>
              </a:ext>
            </a:extLst>
          </p:cNvPr>
          <p:cNvSpPr>
            <a:spLocks noGrp="1"/>
          </p:cNvSpPr>
          <p:nvPr>
            <p:ph type="dt" sz="half" idx="10"/>
          </p:nvPr>
        </p:nvSpPr>
        <p:spPr>
          <a:xfrm>
            <a:off x="838200" y="6356350"/>
            <a:ext cx="2743200" cy="365125"/>
          </a:xfrm>
        </p:spPr>
        <p:txBody>
          <a:bodyPr anchor="ctr">
            <a:normAutofit/>
          </a:bodyPr>
          <a:lstStyle/>
          <a:p>
            <a:pPr>
              <a:spcAft>
                <a:spcPts val="600"/>
              </a:spcAft>
            </a:pPr>
            <a:fld id="{0DEE2558-F488-4033-8754-0871CED1B515}" type="datetime1">
              <a:rPr lang="en-US" smtClean="0"/>
              <a:pPr>
                <a:spcAft>
                  <a:spcPts val="600"/>
                </a:spcAft>
              </a:pPr>
              <a:t>9/4/2024</a:t>
            </a:fld>
            <a:endParaRPr lang="en-US"/>
          </a:p>
        </p:txBody>
      </p:sp>
      <p:sp>
        <p:nvSpPr>
          <p:cNvPr id="4" name="Slide Number Placeholder 3">
            <a:extLst>
              <a:ext uri="{FF2B5EF4-FFF2-40B4-BE49-F238E27FC236}">
                <a16:creationId xmlns:a16="http://schemas.microsoft.com/office/drawing/2014/main" id="{328F602C-7F98-4C02-99D4-ED65E00D66A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19B51A1E-902D-48AF-9020-955120F399B6}" type="slidenum">
              <a:rPr lang="en-ZA" smtClean="0"/>
              <a:pPr>
                <a:spcAft>
                  <a:spcPts val="600"/>
                </a:spcAft>
              </a:pPr>
              <a:t>3</a:t>
            </a:fld>
            <a:endParaRPr lang="en-ZA"/>
          </a:p>
        </p:txBody>
      </p:sp>
    </p:spTree>
    <p:extLst>
      <p:ext uri="{BB962C8B-B14F-4D97-AF65-F5344CB8AC3E}">
        <p14:creationId xmlns:p14="http://schemas.microsoft.com/office/powerpoint/2010/main" val="356223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0" y="310296"/>
            <a:ext cx="12192000" cy="1299843"/>
          </a:xfrm>
        </p:spPr>
        <p:txBody>
          <a:bodyPr>
            <a:normAutofit fontScale="90000"/>
          </a:bodyPr>
          <a:lstStyle/>
          <a:p>
            <a:pPr algn="ctr"/>
            <a:br>
              <a:rPr lang="en-US" sz="4200" dirty="0">
                <a:solidFill>
                  <a:schemeClr val="tx1"/>
                </a:solidFill>
                <a:latin typeface="Times New Roman" panose="02020603050405020304" pitchFamily="18" charset="0"/>
                <a:cs typeface="Times New Roman" panose="02020603050405020304" pitchFamily="18" charset="0"/>
              </a:rPr>
            </a:br>
            <a:r>
              <a:rPr lang="en-US" sz="5300" b="1" dirty="0">
                <a:solidFill>
                  <a:schemeClr val="tx1"/>
                </a:solidFill>
                <a:latin typeface="Times New Roman" panose="02020603050405020304" pitchFamily="18" charset="0"/>
                <a:cs typeface="Times New Roman" panose="02020603050405020304" pitchFamily="18" charset="0"/>
              </a:rPr>
              <a:t>Stage 1: </a:t>
            </a:r>
            <a:br>
              <a:rPr lang="en-US" sz="5300" b="1" dirty="0">
                <a:solidFill>
                  <a:schemeClr val="tx1"/>
                </a:solidFill>
                <a:latin typeface="Times New Roman" panose="02020603050405020304" pitchFamily="18" charset="0"/>
                <a:cs typeface="Times New Roman" panose="02020603050405020304" pitchFamily="18" charset="0"/>
              </a:rPr>
            </a:br>
            <a:r>
              <a:rPr lang="en-US" sz="5300" b="1" dirty="0">
                <a:solidFill>
                  <a:schemeClr val="tx1"/>
                </a:solidFill>
                <a:latin typeface="Times New Roman" panose="02020603050405020304" pitchFamily="18" charset="0"/>
                <a:cs typeface="Times New Roman" panose="02020603050405020304" pitchFamily="18" charset="0"/>
              </a:rPr>
              <a:t>Obedience and Punishment Orientation</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160FC76B-FDDE-4574-85B7-495FBA6F90F4}"/>
              </a:ext>
            </a:extLst>
          </p:cNvPr>
          <p:cNvSpPr>
            <a:spLocks noGrp="1"/>
          </p:cNvSpPr>
          <p:nvPr>
            <p:ph type="body" sz="quarter" idx="14"/>
          </p:nvPr>
        </p:nvSpPr>
        <p:spPr>
          <a:xfrm>
            <a:off x="13252" y="2389173"/>
            <a:ext cx="6082748" cy="3444699"/>
          </a:xfrm>
        </p:spPr>
        <p:txBody>
          <a:bodyPr/>
          <a:lstStyle/>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Moral decisions are based on avoiding punishment and obeying authority figures. Decision-making is heavily influenced by the immediate consequences of actions rather than a deep understanding of right and wrong. </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Adolescent's Viewpoint: </a:t>
            </a:r>
          </a:p>
          <a:p>
            <a:pPr marL="742950" lvl="1"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 know my parents want me to stay home and help out with the family chores. They've always been strict, and I don't want to make them angry or get in trouble. If I choose to go to school instead of staying home, they might punish me or yell at me for disobeying them., so maybe it’s better if I just stay home, at least that way I won’t get in trouble.</a:t>
            </a:r>
          </a:p>
        </p:txBody>
      </p:sp>
      <p:sp>
        <p:nvSpPr>
          <p:cNvPr id="14" name="Text Placeholder 13">
            <a:extLst>
              <a:ext uri="{FF2B5EF4-FFF2-40B4-BE49-F238E27FC236}">
                <a16:creationId xmlns:a16="http://schemas.microsoft.com/office/drawing/2014/main" id="{D32255BC-C6D7-45F4-AA99-1EBC2D1ABC4D}"/>
              </a:ext>
            </a:extLst>
          </p:cNvPr>
          <p:cNvSpPr>
            <a:spLocks noGrp="1"/>
          </p:cNvSpPr>
          <p:nvPr>
            <p:ph type="body" idx="16"/>
          </p:nvPr>
        </p:nvSpPr>
        <p:spPr>
          <a:xfrm>
            <a:off x="7691212" y="2097242"/>
            <a:ext cx="2286000" cy="457200"/>
          </a:xfrm>
        </p:spPr>
        <p:txBody>
          <a:bodyPr/>
          <a:lstStyle/>
          <a:p>
            <a:r>
              <a:rPr lang="en-US" b="1" dirty="0">
                <a:solidFill>
                  <a:schemeClr val="tx1"/>
                </a:solidFill>
                <a:latin typeface="Times New Roman" panose="02020603050405020304" pitchFamily="18" charset="0"/>
                <a:cs typeface="Times New Roman" panose="02020603050405020304" pitchFamily="18" charset="0"/>
              </a:rPr>
              <a:t>Rationale</a:t>
            </a:r>
          </a:p>
        </p:txBody>
      </p:sp>
      <p:sp>
        <p:nvSpPr>
          <p:cNvPr id="16" name="Text Placeholder 15">
            <a:extLst>
              <a:ext uri="{FF2B5EF4-FFF2-40B4-BE49-F238E27FC236}">
                <a16:creationId xmlns:a16="http://schemas.microsoft.com/office/drawing/2014/main" id="{4A05B1DF-9A99-47CA-BA3D-7881266BCC5D}"/>
              </a:ext>
            </a:extLst>
          </p:cNvPr>
          <p:cNvSpPr>
            <a:spLocks noGrp="1"/>
          </p:cNvSpPr>
          <p:nvPr>
            <p:ph type="body" sz="quarter" idx="18"/>
          </p:nvPr>
        </p:nvSpPr>
        <p:spPr>
          <a:xfrm>
            <a:off x="7691212" y="2661312"/>
            <a:ext cx="4195988" cy="3172560"/>
          </a:xfrm>
        </p:spPr>
        <p:txBody>
          <a:bodyPr/>
          <a:lstStyle/>
          <a:p>
            <a:pPr marL="285750" indent="-285750">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Her decision to stay home is driven by her desire to avoid negative consequences, such as punishment, rather than considering her own needs or aspirations. Her moral reasoning is based on the authority of her parents and the potential for punishment, which is characteristic of Kohlberg's first stage of moral development (Kail &amp; Cavanaugh, 2022).</a:t>
            </a:r>
          </a:p>
        </p:txBody>
      </p:sp>
      <p:sp>
        <p:nvSpPr>
          <p:cNvPr id="44" name="Date Placeholder 43">
            <a:extLst>
              <a:ext uri="{FF2B5EF4-FFF2-40B4-BE49-F238E27FC236}">
                <a16:creationId xmlns:a16="http://schemas.microsoft.com/office/drawing/2014/main" id="{61DE0949-C611-4117-B02A-4967EA7F75CB}"/>
              </a:ext>
            </a:extLst>
          </p:cNvPr>
          <p:cNvSpPr>
            <a:spLocks noGrp="1"/>
          </p:cNvSpPr>
          <p:nvPr>
            <p:ph type="dt" sz="half" idx="10"/>
          </p:nvPr>
        </p:nvSpPr>
        <p:spPr/>
        <p:txBody>
          <a:bodyPr/>
          <a:lstStyle/>
          <a:p>
            <a:fld id="{509AE21E-FF73-48AC-BFE8-68C71831A87B}" type="datetime1">
              <a:rPr lang="en-US" smtClean="0">
                <a:solidFill>
                  <a:schemeClr val="tx1"/>
                </a:solidFill>
                <a:latin typeface="Times New Roman" panose="02020603050405020304" pitchFamily="18" charset="0"/>
                <a:cs typeface="Times New Roman" panose="02020603050405020304" pitchFamily="18" charset="0"/>
              </a:rPr>
              <a:t>9/4/2024</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p:txBody>
          <a:bodyPr/>
          <a:lstStyle/>
          <a:p>
            <a:fld id="{B5CEABB6-07DC-46E8-9B57-56EC44A396E5}" type="slidenum">
              <a:rPr lang="en-US" smtClean="0">
                <a:solidFill>
                  <a:schemeClr val="tx1"/>
                </a:solidFill>
                <a:latin typeface="Times New Roman" panose="02020603050405020304" pitchFamily="18" charset="0"/>
                <a:cs typeface="Times New Roman" panose="02020603050405020304" pitchFamily="18" charset="0"/>
              </a:rPr>
              <a:pPr/>
              <a:t>4</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ext Placeholder 13">
            <a:extLst>
              <a:ext uri="{FF2B5EF4-FFF2-40B4-BE49-F238E27FC236}">
                <a16:creationId xmlns:a16="http://schemas.microsoft.com/office/drawing/2014/main" id="{D1DFBFA7-C1DA-6896-EFD9-CADB66B8B65F}"/>
              </a:ext>
            </a:extLst>
          </p:cNvPr>
          <p:cNvSpPr txBox="1">
            <a:spLocks/>
          </p:cNvSpPr>
          <p:nvPr/>
        </p:nvSpPr>
        <p:spPr>
          <a:xfrm>
            <a:off x="2013258" y="1868727"/>
            <a:ext cx="2286000" cy="4572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4"/>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1" dirty="0">
                <a:solidFill>
                  <a:schemeClr val="tx1"/>
                </a:solidFill>
                <a:latin typeface="Times New Roman" panose="02020603050405020304" pitchFamily="18" charset="0"/>
                <a:cs typeface="Times New Roman" panose="02020603050405020304" pitchFamily="18" charset="0"/>
              </a:rPr>
              <a:t>Description</a:t>
            </a:r>
          </a:p>
        </p:txBody>
      </p:sp>
      <p:pic>
        <p:nvPicPr>
          <p:cNvPr id="7" name="Picture 6" descr="A group of succulent plants&#10;&#10;Description automatically generated">
            <a:extLst>
              <a:ext uri="{FF2B5EF4-FFF2-40B4-BE49-F238E27FC236}">
                <a16:creationId xmlns:a16="http://schemas.microsoft.com/office/drawing/2014/main" id="{DDA11313-9E1D-02F3-FEAC-D80C07C693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368258" y="5589605"/>
            <a:ext cx="1709830" cy="1131870"/>
          </a:xfrm>
          <a:prstGeom prst="ellipse">
            <a:avLst/>
          </a:prstGeom>
          <a:ln w="63500" cap="rnd">
            <a:noFill/>
          </a:ln>
          <a:effectLst>
            <a:outerShdw blurRad="381000" dist="292100" dir="5400000" sx="-80000" sy="-18000" rotWithShape="0">
              <a:srgbClr val="000000">
                <a:alpha val="22000"/>
              </a:srgbClr>
            </a:outerShdw>
            <a:softEdge rad="81280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861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0" y="310296"/>
            <a:ext cx="12192000" cy="1445052"/>
          </a:xfrm>
        </p:spPr>
        <p:txBody>
          <a:bodyPr>
            <a:normAutofit fontScale="90000"/>
          </a:bodyPr>
          <a:lstStyle/>
          <a:p>
            <a:pPr algn="ctr"/>
            <a:br>
              <a:rPr lang="en-US" sz="4200" dirty="0">
                <a:solidFill>
                  <a:schemeClr val="tx1"/>
                </a:solidFill>
                <a:latin typeface="Times New Roman" panose="02020603050405020304" pitchFamily="18" charset="0"/>
                <a:cs typeface="Times New Roman" panose="02020603050405020304" pitchFamily="18" charset="0"/>
              </a:rPr>
            </a:br>
            <a:r>
              <a:rPr lang="en-US" sz="5300" b="1" dirty="0">
                <a:solidFill>
                  <a:schemeClr val="tx1"/>
                </a:solidFill>
                <a:latin typeface="Times New Roman" panose="02020603050405020304" pitchFamily="18" charset="0"/>
                <a:cs typeface="Times New Roman" panose="02020603050405020304" pitchFamily="18" charset="0"/>
              </a:rPr>
              <a:t>Stage2:</a:t>
            </a:r>
            <a:br>
              <a:rPr lang="en-US" sz="5300" b="1" dirty="0">
                <a:solidFill>
                  <a:schemeClr val="tx1"/>
                </a:solidFill>
                <a:latin typeface="Times New Roman" panose="02020603050405020304" pitchFamily="18" charset="0"/>
                <a:cs typeface="Times New Roman" panose="02020603050405020304" pitchFamily="18" charset="0"/>
              </a:rPr>
            </a:br>
            <a:r>
              <a:rPr lang="en-US" sz="5300" b="1" dirty="0">
                <a:solidFill>
                  <a:schemeClr val="tx1"/>
                </a:solidFill>
                <a:latin typeface="Times New Roman" panose="02020603050405020304" pitchFamily="18" charset="0"/>
                <a:cs typeface="Times New Roman" panose="02020603050405020304" pitchFamily="18" charset="0"/>
              </a:rPr>
              <a:t>Instrumental Orientation</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160FC76B-FDDE-4574-85B7-495FBA6F90F4}"/>
              </a:ext>
            </a:extLst>
          </p:cNvPr>
          <p:cNvSpPr>
            <a:spLocks noGrp="1"/>
          </p:cNvSpPr>
          <p:nvPr>
            <p:ph type="body" sz="quarter" idx="14"/>
          </p:nvPr>
        </p:nvSpPr>
        <p:spPr>
          <a:xfrm>
            <a:off x="-1" y="2463073"/>
            <a:ext cx="6433458" cy="3626831"/>
          </a:xfrm>
        </p:spPr>
        <p:txBody>
          <a:bodyPr/>
          <a:lstStyle/>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Self-interest-driven approach to moral reasoning. Individuals recognize that others have different needs and perspectives, and they make decisions based on what they can gain in return. Morality is seen as a form of exchange, and the focus is on fair deals, reciprocity, and mutual benefit.</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Scenario: I know my parents want me to stay home and help with the chores, but I really want to go to school. Maybe I can make a deal with them. If I stay home and help out for most of the week, maybe they’ll let me go to school for a few days. That way, I’m still helping them, but I also get a chance to learn and be with my friends..</a:t>
            </a:r>
          </a:p>
        </p:txBody>
      </p:sp>
      <p:sp>
        <p:nvSpPr>
          <p:cNvPr id="14" name="Text Placeholder 13">
            <a:extLst>
              <a:ext uri="{FF2B5EF4-FFF2-40B4-BE49-F238E27FC236}">
                <a16:creationId xmlns:a16="http://schemas.microsoft.com/office/drawing/2014/main" id="{D32255BC-C6D7-45F4-AA99-1EBC2D1ABC4D}"/>
              </a:ext>
            </a:extLst>
          </p:cNvPr>
          <p:cNvSpPr>
            <a:spLocks noGrp="1"/>
          </p:cNvSpPr>
          <p:nvPr>
            <p:ph type="body" idx="16"/>
          </p:nvPr>
        </p:nvSpPr>
        <p:spPr>
          <a:xfrm>
            <a:off x="7691212" y="2097242"/>
            <a:ext cx="2286000" cy="457200"/>
          </a:xfrm>
        </p:spPr>
        <p:txBody>
          <a:bodyPr/>
          <a:lstStyle/>
          <a:p>
            <a:r>
              <a:rPr lang="en-US" b="1" dirty="0">
                <a:solidFill>
                  <a:schemeClr val="tx1"/>
                </a:solidFill>
                <a:latin typeface="Times New Roman" panose="02020603050405020304" pitchFamily="18" charset="0"/>
                <a:cs typeface="Times New Roman" panose="02020603050405020304" pitchFamily="18" charset="0"/>
              </a:rPr>
              <a:t>Rationale</a:t>
            </a:r>
          </a:p>
        </p:txBody>
      </p:sp>
      <p:sp>
        <p:nvSpPr>
          <p:cNvPr id="16" name="Text Placeholder 15">
            <a:extLst>
              <a:ext uri="{FF2B5EF4-FFF2-40B4-BE49-F238E27FC236}">
                <a16:creationId xmlns:a16="http://schemas.microsoft.com/office/drawing/2014/main" id="{4A05B1DF-9A99-47CA-BA3D-7881266BCC5D}"/>
              </a:ext>
            </a:extLst>
          </p:cNvPr>
          <p:cNvSpPr>
            <a:spLocks noGrp="1"/>
          </p:cNvSpPr>
          <p:nvPr>
            <p:ph type="body" sz="quarter" idx="18"/>
          </p:nvPr>
        </p:nvSpPr>
        <p:spPr>
          <a:xfrm>
            <a:off x="7242048" y="2661312"/>
            <a:ext cx="4596166" cy="2403418"/>
          </a:xfrm>
        </p:spPr>
        <p:txBody>
          <a:bodyPr/>
          <a:lstStyle/>
          <a:p>
            <a:pPr marL="285750" indent="-285750">
              <a:buFont typeface="Wingdings" panose="05000000000000000000" pitchFamily="2" charset="2"/>
              <a:buChar char="§"/>
            </a:pPr>
            <a:r>
              <a:rPr lang="en-US" sz="1800" dirty="0">
                <a:solidFill>
                  <a:schemeClr val="tx1"/>
                </a:solidFill>
                <a:latin typeface="Times New Roman" panose="02020603050405020304" pitchFamily="18" charset="0"/>
                <a:cs typeface="Times New Roman" panose="02020603050405020304" pitchFamily="18" charset="0"/>
              </a:rPr>
              <a:t>Her decision-making process is shaped by her developmental stage, the need to balance personal aspirations with familial duties, and the influence of cultural and social expectations. These factors together guide her towards a solution that seeks to fulfill both her immediate responsibilities and her long-term goals.</a:t>
            </a:r>
          </a:p>
        </p:txBody>
      </p:sp>
      <p:sp>
        <p:nvSpPr>
          <p:cNvPr id="44" name="Date Placeholder 43">
            <a:extLst>
              <a:ext uri="{FF2B5EF4-FFF2-40B4-BE49-F238E27FC236}">
                <a16:creationId xmlns:a16="http://schemas.microsoft.com/office/drawing/2014/main" id="{61DE0949-C611-4117-B02A-4967EA7F75CB}"/>
              </a:ext>
            </a:extLst>
          </p:cNvPr>
          <p:cNvSpPr>
            <a:spLocks noGrp="1"/>
          </p:cNvSpPr>
          <p:nvPr>
            <p:ph type="dt" sz="half" idx="10"/>
          </p:nvPr>
        </p:nvSpPr>
        <p:spPr/>
        <p:txBody>
          <a:bodyPr/>
          <a:lstStyle/>
          <a:p>
            <a:fld id="{509AE21E-FF73-48AC-BFE8-68C71831A87B}" type="datetime1">
              <a:rPr lang="en-US" smtClean="0">
                <a:solidFill>
                  <a:schemeClr val="tx1"/>
                </a:solidFill>
                <a:latin typeface="Times New Roman" panose="02020603050405020304" pitchFamily="18" charset="0"/>
                <a:cs typeface="Times New Roman" panose="02020603050405020304" pitchFamily="18" charset="0"/>
              </a:rPr>
              <a:t>9/4/2024</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p:txBody>
          <a:bodyPr/>
          <a:lstStyle/>
          <a:p>
            <a:fld id="{B5CEABB6-07DC-46E8-9B57-56EC44A396E5}" type="slidenum">
              <a:rPr lang="en-US" smtClean="0">
                <a:solidFill>
                  <a:schemeClr val="tx1"/>
                </a:solidFill>
                <a:latin typeface="Times New Roman" panose="02020603050405020304" pitchFamily="18" charset="0"/>
                <a:cs typeface="Times New Roman" panose="02020603050405020304" pitchFamily="18" charset="0"/>
              </a:rPr>
              <a:pPr/>
              <a:t>5</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ext Placeholder 13">
            <a:extLst>
              <a:ext uri="{FF2B5EF4-FFF2-40B4-BE49-F238E27FC236}">
                <a16:creationId xmlns:a16="http://schemas.microsoft.com/office/drawing/2014/main" id="{D1DFBFA7-C1DA-6896-EFD9-CADB66B8B65F}"/>
              </a:ext>
            </a:extLst>
          </p:cNvPr>
          <p:cNvSpPr txBox="1">
            <a:spLocks/>
          </p:cNvSpPr>
          <p:nvPr/>
        </p:nvSpPr>
        <p:spPr>
          <a:xfrm>
            <a:off x="2093482" y="1954258"/>
            <a:ext cx="2286000" cy="4572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4"/>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1" dirty="0">
                <a:solidFill>
                  <a:schemeClr val="tx1"/>
                </a:solidFill>
                <a:latin typeface="Times New Roman" panose="02020603050405020304" pitchFamily="18" charset="0"/>
                <a:cs typeface="Times New Roman" panose="02020603050405020304" pitchFamily="18" charset="0"/>
              </a:rPr>
              <a:t>Description</a:t>
            </a:r>
          </a:p>
        </p:txBody>
      </p:sp>
      <p:pic>
        <p:nvPicPr>
          <p:cNvPr id="7" name="Picture 6" descr="A group of succulent plants&#10;&#10;Description automatically generated">
            <a:extLst>
              <a:ext uri="{FF2B5EF4-FFF2-40B4-BE49-F238E27FC236}">
                <a16:creationId xmlns:a16="http://schemas.microsoft.com/office/drawing/2014/main" id="{DDA11313-9E1D-02F3-FEAC-D80C07C693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33457" y="5064730"/>
            <a:ext cx="2240216" cy="1482974"/>
          </a:xfrm>
          <a:prstGeom prst="ellipse">
            <a:avLst/>
          </a:prstGeom>
          <a:ln w="63500" cap="rnd">
            <a:noFill/>
          </a:ln>
          <a:effectLst>
            <a:outerShdw blurRad="381000" dist="292100" dir="5400000" sx="-80000" sy="-18000" rotWithShape="0">
              <a:srgbClr val="000000">
                <a:alpha val="22000"/>
              </a:srgbClr>
            </a:outerShdw>
            <a:softEdge rad="81280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34411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0" y="310296"/>
            <a:ext cx="12192000" cy="1445052"/>
          </a:xfrm>
        </p:spPr>
        <p:txBody>
          <a:bodyPr>
            <a:normAutofit fontScale="90000"/>
          </a:bodyPr>
          <a:lstStyle/>
          <a:p>
            <a:pPr algn="ctr"/>
            <a:br>
              <a:rPr lang="en-US" sz="4200" dirty="0">
                <a:solidFill>
                  <a:schemeClr val="tx1"/>
                </a:solidFill>
                <a:latin typeface="Times New Roman" panose="02020603050405020304" pitchFamily="18" charset="0"/>
                <a:cs typeface="Times New Roman" panose="02020603050405020304" pitchFamily="18" charset="0"/>
              </a:rPr>
            </a:br>
            <a:r>
              <a:rPr lang="en-US" sz="5300" b="1" dirty="0">
                <a:solidFill>
                  <a:schemeClr val="tx1"/>
                </a:solidFill>
                <a:latin typeface="Times New Roman" panose="02020603050405020304" pitchFamily="18" charset="0"/>
                <a:cs typeface="Times New Roman" panose="02020603050405020304" pitchFamily="18" charset="0"/>
              </a:rPr>
              <a:t>Stage 3:</a:t>
            </a:r>
            <a:br>
              <a:rPr lang="en-US" sz="5300" b="1" dirty="0">
                <a:solidFill>
                  <a:schemeClr val="tx1"/>
                </a:solidFill>
                <a:latin typeface="Times New Roman" panose="02020603050405020304" pitchFamily="18" charset="0"/>
                <a:cs typeface="Times New Roman" panose="02020603050405020304" pitchFamily="18" charset="0"/>
              </a:rPr>
            </a:br>
            <a:r>
              <a:rPr lang="en-US" sz="5300" b="1" dirty="0">
                <a:solidFill>
                  <a:schemeClr val="tx1"/>
                </a:solidFill>
                <a:latin typeface="Times New Roman" panose="02020603050405020304" pitchFamily="18" charset="0"/>
                <a:cs typeface="Times New Roman" panose="02020603050405020304" pitchFamily="18" charset="0"/>
              </a:rPr>
              <a:t>Interpersonal Norms</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160FC76B-FDDE-4574-85B7-495FBA6F90F4}"/>
              </a:ext>
            </a:extLst>
          </p:cNvPr>
          <p:cNvSpPr>
            <a:spLocks noGrp="1"/>
          </p:cNvSpPr>
          <p:nvPr>
            <p:ph type="body" sz="quarter" idx="14"/>
          </p:nvPr>
        </p:nvSpPr>
        <p:spPr>
          <a:xfrm>
            <a:off x="548640" y="2661312"/>
            <a:ext cx="4279696" cy="3044544"/>
          </a:xfrm>
        </p:spPr>
        <p:txBody>
          <a:bodyPr/>
          <a:lstStyle/>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Winning the approval of others and good interpersonal relationships. This is in the conventional level of moral reasoning based on external ethics from age 8-13</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Scenario: The adolescent prioritizes her parents’ wishes because she values their approval and desires to be seen as a good daughter</a:t>
            </a:r>
          </a:p>
        </p:txBody>
      </p:sp>
      <p:sp>
        <p:nvSpPr>
          <p:cNvPr id="14" name="Text Placeholder 13">
            <a:extLst>
              <a:ext uri="{FF2B5EF4-FFF2-40B4-BE49-F238E27FC236}">
                <a16:creationId xmlns:a16="http://schemas.microsoft.com/office/drawing/2014/main" id="{D32255BC-C6D7-45F4-AA99-1EBC2D1ABC4D}"/>
              </a:ext>
            </a:extLst>
          </p:cNvPr>
          <p:cNvSpPr>
            <a:spLocks noGrp="1"/>
          </p:cNvSpPr>
          <p:nvPr>
            <p:ph type="body" idx="16"/>
          </p:nvPr>
        </p:nvSpPr>
        <p:spPr>
          <a:xfrm>
            <a:off x="7691212" y="2097242"/>
            <a:ext cx="2286000" cy="457200"/>
          </a:xfrm>
        </p:spPr>
        <p:txBody>
          <a:bodyPr/>
          <a:lstStyle/>
          <a:p>
            <a:r>
              <a:rPr lang="en-US" b="1" dirty="0">
                <a:solidFill>
                  <a:schemeClr val="tx1"/>
                </a:solidFill>
                <a:latin typeface="Times New Roman" panose="02020603050405020304" pitchFamily="18" charset="0"/>
                <a:cs typeface="Times New Roman" panose="02020603050405020304" pitchFamily="18" charset="0"/>
              </a:rPr>
              <a:t>Rationale</a:t>
            </a:r>
          </a:p>
        </p:txBody>
      </p:sp>
      <p:sp>
        <p:nvSpPr>
          <p:cNvPr id="16" name="Text Placeholder 15">
            <a:extLst>
              <a:ext uri="{FF2B5EF4-FFF2-40B4-BE49-F238E27FC236}">
                <a16:creationId xmlns:a16="http://schemas.microsoft.com/office/drawing/2014/main" id="{4A05B1DF-9A99-47CA-BA3D-7881266BCC5D}"/>
              </a:ext>
            </a:extLst>
          </p:cNvPr>
          <p:cNvSpPr>
            <a:spLocks noGrp="1"/>
          </p:cNvSpPr>
          <p:nvPr>
            <p:ph type="body" sz="quarter" idx="18"/>
          </p:nvPr>
        </p:nvSpPr>
        <p:spPr>
          <a:xfrm>
            <a:off x="7691212" y="2661312"/>
            <a:ext cx="3952148" cy="2751936"/>
          </a:xfrm>
        </p:spPr>
        <p:txBody>
          <a:bodyPr/>
          <a:lstStyle/>
          <a:p>
            <a:pPr marL="285750" indent="-285750">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Her decisions are influenced by the importance of relationships and approval, aligning with Erikson’s focus on social relationships in adolescence. She may also be influenced by the family’s developmental stage, where maintaining harmony is crucial.</a:t>
            </a:r>
          </a:p>
        </p:txBody>
      </p:sp>
      <p:sp>
        <p:nvSpPr>
          <p:cNvPr id="44" name="Date Placeholder 43">
            <a:extLst>
              <a:ext uri="{FF2B5EF4-FFF2-40B4-BE49-F238E27FC236}">
                <a16:creationId xmlns:a16="http://schemas.microsoft.com/office/drawing/2014/main" id="{61DE0949-C611-4117-B02A-4967EA7F75CB}"/>
              </a:ext>
            </a:extLst>
          </p:cNvPr>
          <p:cNvSpPr>
            <a:spLocks noGrp="1"/>
          </p:cNvSpPr>
          <p:nvPr>
            <p:ph type="dt" sz="half" idx="10"/>
          </p:nvPr>
        </p:nvSpPr>
        <p:spPr/>
        <p:txBody>
          <a:bodyPr/>
          <a:lstStyle/>
          <a:p>
            <a:fld id="{509AE21E-FF73-48AC-BFE8-68C71831A87B}" type="datetime1">
              <a:rPr lang="en-US" smtClean="0">
                <a:solidFill>
                  <a:schemeClr val="tx1"/>
                </a:solidFill>
                <a:latin typeface="Times New Roman" panose="02020603050405020304" pitchFamily="18" charset="0"/>
                <a:cs typeface="Times New Roman" panose="02020603050405020304" pitchFamily="18" charset="0"/>
              </a:rPr>
              <a:t>9/4/2024</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p:txBody>
          <a:bodyPr/>
          <a:lstStyle/>
          <a:p>
            <a:fld id="{B5CEABB6-07DC-46E8-9B57-56EC44A396E5}" type="slidenum">
              <a:rPr lang="en-US" smtClean="0">
                <a:solidFill>
                  <a:schemeClr val="tx1"/>
                </a:solidFill>
                <a:latin typeface="Times New Roman" panose="02020603050405020304" pitchFamily="18" charset="0"/>
                <a:cs typeface="Times New Roman" panose="02020603050405020304" pitchFamily="18" charset="0"/>
              </a:rPr>
              <a:pPr/>
              <a:t>6</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ext Placeholder 13">
            <a:extLst>
              <a:ext uri="{FF2B5EF4-FFF2-40B4-BE49-F238E27FC236}">
                <a16:creationId xmlns:a16="http://schemas.microsoft.com/office/drawing/2014/main" id="{D1DFBFA7-C1DA-6896-EFD9-CADB66B8B65F}"/>
              </a:ext>
            </a:extLst>
          </p:cNvPr>
          <p:cNvSpPr txBox="1">
            <a:spLocks/>
          </p:cNvSpPr>
          <p:nvPr/>
        </p:nvSpPr>
        <p:spPr>
          <a:xfrm>
            <a:off x="1685267" y="2099506"/>
            <a:ext cx="2286000" cy="4572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4"/>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1" dirty="0">
                <a:solidFill>
                  <a:schemeClr val="tx1"/>
                </a:solidFill>
                <a:latin typeface="Times New Roman" panose="02020603050405020304" pitchFamily="18" charset="0"/>
                <a:cs typeface="Times New Roman" panose="02020603050405020304" pitchFamily="18" charset="0"/>
              </a:rPr>
              <a:t>Description</a:t>
            </a:r>
          </a:p>
        </p:txBody>
      </p:sp>
      <p:pic>
        <p:nvPicPr>
          <p:cNvPr id="7" name="Picture 6" descr="A group of succulent plants&#10;&#10;Description automatically generated">
            <a:extLst>
              <a:ext uri="{FF2B5EF4-FFF2-40B4-BE49-F238E27FC236}">
                <a16:creationId xmlns:a16="http://schemas.microsoft.com/office/drawing/2014/main" id="{DDA11313-9E1D-02F3-FEAC-D80C07C693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75892" y="4980389"/>
            <a:ext cx="2240216" cy="1482974"/>
          </a:xfrm>
          <a:prstGeom prst="ellipse">
            <a:avLst/>
          </a:prstGeom>
          <a:ln w="63500" cap="rnd">
            <a:noFill/>
          </a:ln>
          <a:effectLst>
            <a:outerShdw blurRad="381000" dist="292100" dir="5400000" sx="-80000" sy="-18000" rotWithShape="0">
              <a:srgbClr val="000000">
                <a:alpha val="22000"/>
              </a:srgbClr>
            </a:outerShdw>
            <a:softEdge rad="81280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95791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0" y="310296"/>
            <a:ext cx="12192000" cy="1445052"/>
          </a:xfrm>
        </p:spPr>
        <p:txBody>
          <a:bodyPr>
            <a:normAutofit fontScale="90000"/>
          </a:bodyPr>
          <a:lstStyle/>
          <a:p>
            <a:pPr algn="ctr"/>
            <a:br>
              <a:rPr lang="en-US" sz="4200" dirty="0">
                <a:solidFill>
                  <a:schemeClr val="tx1"/>
                </a:solidFill>
                <a:latin typeface="Times New Roman" panose="02020603050405020304" pitchFamily="18" charset="0"/>
                <a:cs typeface="Times New Roman" panose="02020603050405020304" pitchFamily="18" charset="0"/>
              </a:rPr>
            </a:br>
            <a:r>
              <a:rPr lang="en-US" sz="5300" b="1" dirty="0">
                <a:solidFill>
                  <a:schemeClr val="tx1"/>
                </a:solidFill>
                <a:latin typeface="Times New Roman" panose="02020603050405020304" pitchFamily="18" charset="0"/>
                <a:cs typeface="Times New Roman" panose="02020603050405020304" pitchFamily="18" charset="0"/>
              </a:rPr>
              <a:t>Stage 4: </a:t>
            </a:r>
            <a:br>
              <a:rPr lang="en-US" sz="5300" b="1" dirty="0">
                <a:solidFill>
                  <a:schemeClr val="tx1"/>
                </a:solidFill>
                <a:latin typeface="Times New Roman" panose="02020603050405020304" pitchFamily="18" charset="0"/>
                <a:cs typeface="Times New Roman" panose="02020603050405020304" pitchFamily="18" charset="0"/>
              </a:rPr>
            </a:br>
            <a:r>
              <a:rPr lang="en-US" sz="5300" b="1" dirty="0">
                <a:solidFill>
                  <a:schemeClr val="tx1"/>
                </a:solidFill>
                <a:latin typeface="Times New Roman" panose="02020603050405020304" pitchFamily="18" charset="0"/>
                <a:cs typeface="Times New Roman" panose="02020603050405020304" pitchFamily="18" charset="0"/>
              </a:rPr>
              <a:t>Social System Morality</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160FC76B-FDDE-4574-85B7-495FBA6F90F4}"/>
              </a:ext>
            </a:extLst>
          </p:cNvPr>
          <p:cNvSpPr>
            <a:spLocks noGrp="1"/>
          </p:cNvSpPr>
          <p:nvPr>
            <p:ph type="body" sz="quarter" idx="14"/>
          </p:nvPr>
        </p:nvSpPr>
        <p:spPr>
          <a:xfrm>
            <a:off x="621793" y="2661312"/>
            <a:ext cx="4206544" cy="3695038"/>
          </a:xfrm>
        </p:spPr>
        <p:txBody>
          <a:bodyPr/>
          <a:lstStyle/>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Maintaining social order in this conventional level of moral reasoning where individuals believe in upholding laws and rules</a:t>
            </a:r>
          </a:p>
          <a:p>
            <a:pPr marL="285750" indent="-285750">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Scenario:  She could decide to stay home, reasoning that it’s her duty to follow family rules and contribute to the household. Alternatively, she may consider societal norms and choose to focus on an education.</a:t>
            </a:r>
          </a:p>
        </p:txBody>
      </p:sp>
      <p:sp>
        <p:nvSpPr>
          <p:cNvPr id="14" name="Text Placeholder 13">
            <a:extLst>
              <a:ext uri="{FF2B5EF4-FFF2-40B4-BE49-F238E27FC236}">
                <a16:creationId xmlns:a16="http://schemas.microsoft.com/office/drawing/2014/main" id="{D32255BC-C6D7-45F4-AA99-1EBC2D1ABC4D}"/>
              </a:ext>
            </a:extLst>
          </p:cNvPr>
          <p:cNvSpPr>
            <a:spLocks noGrp="1"/>
          </p:cNvSpPr>
          <p:nvPr>
            <p:ph type="body" idx="16"/>
          </p:nvPr>
        </p:nvSpPr>
        <p:spPr>
          <a:xfrm>
            <a:off x="7691212" y="2097242"/>
            <a:ext cx="2286000" cy="457200"/>
          </a:xfrm>
        </p:spPr>
        <p:txBody>
          <a:bodyPr/>
          <a:lstStyle/>
          <a:p>
            <a:r>
              <a:rPr lang="en-US" b="1" dirty="0">
                <a:solidFill>
                  <a:schemeClr val="tx1"/>
                </a:solidFill>
                <a:latin typeface="Times New Roman" panose="02020603050405020304" pitchFamily="18" charset="0"/>
                <a:cs typeface="Times New Roman" panose="02020603050405020304" pitchFamily="18" charset="0"/>
              </a:rPr>
              <a:t>Rationale</a:t>
            </a:r>
          </a:p>
        </p:txBody>
      </p:sp>
      <p:sp>
        <p:nvSpPr>
          <p:cNvPr id="16" name="Text Placeholder 15">
            <a:extLst>
              <a:ext uri="{FF2B5EF4-FFF2-40B4-BE49-F238E27FC236}">
                <a16:creationId xmlns:a16="http://schemas.microsoft.com/office/drawing/2014/main" id="{4A05B1DF-9A99-47CA-BA3D-7881266BCC5D}"/>
              </a:ext>
            </a:extLst>
          </p:cNvPr>
          <p:cNvSpPr>
            <a:spLocks noGrp="1"/>
          </p:cNvSpPr>
          <p:nvPr>
            <p:ph type="body" sz="quarter" idx="18"/>
          </p:nvPr>
        </p:nvSpPr>
        <p:spPr>
          <a:xfrm>
            <a:off x="7691212" y="2661312"/>
            <a:ext cx="3646586" cy="2898240"/>
          </a:xfrm>
        </p:spPr>
        <p:txBody>
          <a:bodyPr/>
          <a:lstStyle/>
          <a:p>
            <a:pPr marL="285750" indent="-285750">
              <a:buFont typeface="Wingdings" panose="05000000000000000000" pitchFamily="2" charset="2"/>
              <a:buChar char="§"/>
            </a:pPr>
            <a:r>
              <a:rPr lang="en-US" sz="2000" dirty="0">
                <a:solidFill>
                  <a:schemeClr val="tx1"/>
                </a:solidFill>
                <a:latin typeface="Times New Roman" panose="02020603050405020304" pitchFamily="18" charset="0"/>
                <a:cs typeface="Times New Roman" panose="02020603050405020304" pitchFamily="18" charset="0"/>
              </a:rPr>
              <a:t>The emphasis on duty and social order reflects a more advanced moral reasoning that considers societal norms. This decision-making process might be influenced by the family's cultural values and expectations.</a:t>
            </a:r>
          </a:p>
        </p:txBody>
      </p:sp>
      <p:sp>
        <p:nvSpPr>
          <p:cNvPr id="44" name="Date Placeholder 43">
            <a:extLst>
              <a:ext uri="{FF2B5EF4-FFF2-40B4-BE49-F238E27FC236}">
                <a16:creationId xmlns:a16="http://schemas.microsoft.com/office/drawing/2014/main" id="{61DE0949-C611-4117-B02A-4967EA7F75CB}"/>
              </a:ext>
            </a:extLst>
          </p:cNvPr>
          <p:cNvSpPr>
            <a:spLocks noGrp="1"/>
          </p:cNvSpPr>
          <p:nvPr>
            <p:ph type="dt" sz="half" idx="10"/>
          </p:nvPr>
        </p:nvSpPr>
        <p:spPr/>
        <p:txBody>
          <a:bodyPr/>
          <a:lstStyle/>
          <a:p>
            <a:fld id="{509AE21E-FF73-48AC-BFE8-68C71831A87B}" type="datetime1">
              <a:rPr lang="en-US" smtClean="0">
                <a:solidFill>
                  <a:schemeClr val="tx1"/>
                </a:solidFill>
                <a:latin typeface="Times New Roman" panose="02020603050405020304" pitchFamily="18" charset="0"/>
                <a:cs typeface="Times New Roman" panose="02020603050405020304" pitchFamily="18" charset="0"/>
              </a:rPr>
              <a:t>9/4/2024</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p:txBody>
          <a:bodyPr/>
          <a:lstStyle/>
          <a:p>
            <a:fld id="{B5CEABB6-07DC-46E8-9B57-56EC44A396E5}" type="slidenum">
              <a:rPr lang="en-US" smtClean="0">
                <a:solidFill>
                  <a:schemeClr val="tx1"/>
                </a:solidFill>
                <a:latin typeface="Times New Roman" panose="02020603050405020304" pitchFamily="18" charset="0"/>
                <a:cs typeface="Times New Roman" panose="02020603050405020304" pitchFamily="18" charset="0"/>
              </a:rPr>
              <a:pPr/>
              <a:t>7</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ext Placeholder 13">
            <a:extLst>
              <a:ext uri="{FF2B5EF4-FFF2-40B4-BE49-F238E27FC236}">
                <a16:creationId xmlns:a16="http://schemas.microsoft.com/office/drawing/2014/main" id="{D1DFBFA7-C1DA-6896-EFD9-CADB66B8B65F}"/>
              </a:ext>
            </a:extLst>
          </p:cNvPr>
          <p:cNvSpPr txBox="1">
            <a:spLocks/>
          </p:cNvSpPr>
          <p:nvPr/>
        </p:nvSpPr>
        <p:spPr>
          <a:xfrm>
            <a:off x="1685267" y="2099506"/>
            <a:ext cx="2286000" cy="4572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4"/>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1" dirty="0">
                <a:solidFill>
                  <a:schemeClr val="tx1"/>
                </a:solidFill>
                <a:latin typeface="Times New Roman" panose="02020603050405020304" pitchFamily="18" charset="0"/>
                <a:cs typeface="Times New Roman" panose="02020603050405020304" pitchFamily="18" charset="0"/>
              </a:rPr>
              <a:t>Description</a:t>
            </a:r>
          </a:p>
        </p:txBody>
      </p:sp>
      <p:pic>
        <p:nvPicPr>
          <p:cNvPr id="7" name="Picture 6" descr="A group of succulent plants&#10;&#10;Description automatically generated">
            <a:extLst>
              <a:ext uri="{FF2B5EF4-FFF2-40B4-BE49-F238E27FC236}">
                <a16:creationId xmlns:a16="http://schemas.microsoft.com/office/drawing/2014/main" id="{DDA11313-9E1D-02F3-FEAC-D80C07C693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75892" y="4980389"/>
            <a:ext cx="2240216" cy="1482974"/>
          </a:xfrm>
          <a:prstGeom prst="ellipse">
            <a:avLst/>
          </a:prstGeom>
          <a:ln w="63500" cap="rnd">
            <a:noFill/>
          </a:ln>
          <a:effectLst>
            <a:outerShdw blurRad="381000" dist="292100" dir="5400000" sx="-80000" sy="-18000" rotWithShape="0">
              <a:srgbClr val="000000">
                <a:alpha val="22000"/>
              </a:srgbClr>
            </a:outerShdw>
            <a:softEdge rad="81280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64737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0" y="310296"/>
            <a:ext cx="12192000" cy="1445052"/>
          </a:xfrm>
        </p:spPr>
        <p:txBody>
          <a:bodyPr>
            <a:normAutofit fontScale="90000"/>
          </a:bodyPr>
          <a:lstStyle/>
          <a:p>
            <a:pPr algn="ctr"/>
            <a:br>
              <a:rPr lang="en-US" sz="4200" dirty="0">
                <a:solidFill>
                  <a:schemeClr val="tx1"/>
                </a:solidFill>
                <a:latin typeface="Times New Roman" panose="02020603050405020304" pitchFamily="18" charset="0"/>
                <a:cs typeface="Times New Roman" panose="02020603050405020304" pitchFamily="18" charset="0"/>
              </a:rPr>
            </a:br>
            <a:r>
              <a:rPr lang="en-US" sz="5300" b="1" dirty="0">
                <a:solidFill>
                  <a:schemeClr val="tx1"/>
                </a:solidFill>
                <a:latin typeface="Times New Roman" panose="02020603050405020304" pitchFamily="18" charset="0"/>
                <a:cs typeface="Times New Roman" panose="02020603050405020304" pitchFamily="18" charset="0"/>
              </a:rPr>
              <a:t>Stage 5:</a:t>
            </a:r>
            <a:br>
              <a:rPr lang="en-US" sz="5300" b="1" dirty="0">
                <a:solidFill>
                  <a:schemeClr val="tx1"/>
                </a:solidFill>
                <a:latin typeface="Times New Roman" panose="02020603050405020304" pitchFamily="18" charset="0"/>
                <a:cs typeface="Times New Roman" panose="02020603050405020304" pitchFamily="18" charset="0"/>
              </a:rPr>
            </a:br>
            <a:r>
              <a:rPr lang="en-US" sz="5300" b="1" dirty="0">
                <a:solidFill>
                  <a:schemeClr val="tx1"/>
                </a:solidFill>
                <a:latin typeface="Times New Roman" panose="02020603050405020304" pitchFamily="18" charset="0"/>
                <a:cs typeface="Times New Roman" panose="02020603050405020304" pitchFamily="18" charset="0"/>
              </a:rPr>
              <a:t>Social Contract and Individual Rights</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160FC76B-FDDE-4574-85B7-495FBA6F90F4}"/>
              </a:ext>
            </a:extLst>
          </p:cNvPr>
          <p:cNvSpPr>
            <a:spLocks noGrp="1"/>
          </p:cNvSpPr>
          <p:nvPr>
            <p:ph type="body" sz="quarter" idx="14"/>
          </p:nvPr>
        </p:nvSpPr>
        <p:spPr>
          <a:xfrm>
            <a:off x="566928" y="2661312"/>
            <a:ext cx="4261408" cy="3337152"/>
          </a:xfrm>
        </p:spPr>
        <p:txBody>
          <a:bodyPr/>
          <a:lstStyle/>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Moral reasoning is based on social contracts and individual rights, recognizing that laws should reflect the greater good but can be challenged if they infringe on personal freedoms.</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adolescent might assert her right to education, arguing that attending school is crucial for her personal development and future.</a:t>
            </a:r>
          </a:p>
        </p:txBody>
      </p:sp>
      <p:sp>
        <p:nvSpPr>
          <p:cNvPr id="14" name="Text Placeholder 13">
            <a:extLst>
              <a:ext uri="{FF2B5EF4-FFF2-40B4-BE49-F238E27FC236}">
                <a16:creationId xmlns:a16="http://schemas.microsoft.com/office/drawing/2014/main" id="{D32255BC-C6D7-45F4-AA99-1EBC2D1ABC4D}"/>
              </a:ext>
            </a:extLst>
          </p:cNvPr>
          <p:cNvSpPr>
            <a:spLocks noGrp="1"/>
          </p:cNvSpPr>
          <p:nvPr>
            <p:ph type="body" idx="16"/>
          </p:nvPr>
        </p:nvSpPr>
        <p:spPr>
          <a:xfrm>
            <a:off x="7691212" y="2097242"/>
            <a:ext cx="2286000" cy="457200"/>
          </a:xfrm>
        </p:spPr>
        <p:txBody>
          <a:bodyPr/>
          <a:lstStyle/>
          <a:p>
            <a:r>
              <a:rPr lang="en-US" b="1" dirty="0">
                <a:solidFill>
                  <a:schemeClr val="tx1"/>
                </a:solidFill>
                <a:latin typeface="Times New Roman" panose="02020603050405020304" pitchFamily="18" charset="0"/>
                <a:cs typeface="Times New Roman" panose="02020603050405020304" pitchFamily="18" charset="0"/>
              </a:rPr>
              <a:t>Rationale</a:t>
            </a:r>
          </a:p>
        </p:txBody>
      </p:sp>
      <p:sp>
        <p:nvSpPr>
          <p:cNvPr id="16" name="Text Placeholder 15">
            <a:extLst>
              <a:ext uri="{FF2B5EF4-FFF2-40B4-BE49-F238E27FC236}">
                <a16:creationId xmlns:a16="http://schemas.microsoft.com/office/drawing/2014/main" id="{4A05B1DF-9A99-47CA-BA3D-7881266BCC5D}"/>
              </a:ext>
            </a:extLst>
          </p:cNvPr>
          <p:cNvSpPr>
            <a:spLocks noGrp="1"/>
          </p:cNvSpPr>
          <p:nvPr>
            <p:ph type="body" sz="quarter" idx="18"/>
          </p:nvPr>
        </p:nvSpPr>
        <p:spPr>
          <a:xfrm>
            <a:off x="7691212" y="2661312"/>
            <a:ext cx="3793652" cy="3695038"/>
          </a:xfrm>
        </p:spPr>
        <p:txBody>
          <a:bodyPr/>
          <a:lstStyle/>
          <a:p>
            <a:pPr marL="285750" indent="-285750">
              <a:buFont typeface="Wingdings" panose="05000000000000000000" pitchFamily="2" charset="2"/>
              <a:buChar char="§"/>
            </a:pPr>
            <a:r>
              <a:rPr lang="en-US" sz="2000" dirty="0">
                <a:solidFill>
                  <a:schemeClr val="tx1"/>
                </a:solidFill>
                <a:latin typeface="Times New Roman" panose="02020603050405020304" pitchFamily="18" charset="0"/>
                <a:cs typeface="Times New Roman" panose="02020603050405020304" pitchFamily="18" charset="0"/>
              </a:rPr>
              <a:t>Her reasoning reflects a higher level of cognitive and moral development, where she balances individual rights with social responsibilities. This stage aligns with Erikson's "Identity vs. Role Confusion" stage, as she seeks to define her future identity.</a:t>
            </a:r>
          </a:p>
        </p:txBody>
      </p:sp>
      <p:sp>
        <p:nvSpPr>
          <p:cNvPr id="44" name="Date Placeholder 43">
            <a:extLst>
              <a:ext uri="{FF2B5EF4-FFF2-40B4-BE49-F238E27FC236}">
                <a16:creationId xmlns:a16="http://schemas.microsoft.com/office/drawing/2014/main" id="{61DE0949-C611-4117-B02A-4967EA7F75CB}"/>
              </a:ext>
            </a:extLst>
          </p:cNvPr>
          <p:cNvSpPr>
            <a:spLocks noGrp="1"/>
          </p:cNvSpPr>
          <p:nvPr>
            <p:ph type="dt" sz="half" idx="10"/>
          </p:nvPr>
        </p:nvSpPr>
        <p:spPr/>
        <p:txBody>
          <a:bodyPr/>
          <a:lstStyle/>
          <a:p>
            <a:fld id="{509AE21E-FF73-48AC-BFE8-68C71831A87B}" type="datetime1">
              <a:rPr lang="en-US" smtClean="0">
                <a:solidFill>
                  <a:schemeClr val="tx1"/>
                </a:solidFill>
                <a:latin typeface="Times New Roman" panose="02020603050405020304" pitchFamily="18" charset="0"/>
                <a:cs typeface="Times New Roman" panose="02020603050405020304" pitchFamily="18" charset="0"/>
              </a:rPr>
              <a:t>9/4/2024</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p:txBody>
          <a:bodyPr/>
          <a:lstStyle/>
          <a:p>
            <a:fld id="{B5CEABB6-07DC-46E8-9B57-56EC44A396E5}" type="slidenum">
              <a:rPr lang="en-US" smtClean="0">
                <a:solidFill>
                  <a:schemeClr val="tx1"/>
                </a:solidFill>
                <a:latin typeface="Times New Roman" panose="02020603050405020304" pitchFamily="18" charset="0"/>
                <a:cs typeface="Times New Roman" panose="02020603050405020304" pitchFamily="18" charset="0"/>
              </a:rPr>
              <a:pPr/>
              <a:t>8</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ext Placeholder 13">
            <a:extLst>
              <a:ext uri="{FF2B5EF4-FFF2-40B4-BE49-F238E27FC236}">
                <a16:creationId xmlns:a16="http://schemas.microsoft.com/office/drawing/2014/main" id="{D1DFBFA7-C1DA-6896-EFD9-CADB66B8B65F}"/>
              </a:ext>
            </a:extLst>
          </p:cNvPr>
          <p:cNvSpPr txBox="1">
            <a:spLocks/>
          </p:cNvSpPr>
          <p:nvPr/>
        </p:nvSpPr>
        <p:spPr>
          <a:xfrm>
            <a:off x="1685267" y="2099506"/>
            <a:ext cx="2286000" cy="4572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4"/>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1" dirty="0">
                <a:solidFill>
                  <a:schemeClr val="tx1"/>
                </a:solidFill>
                <a:latin typeface="Times New Roman" panose="02020603050405020304" pitchFamily="18" charset="0"/>
                <a:cs typeface="Times New Roman" panose="02020603050405020304" pitchFamily="18" charset="0"/>
              </a:rPr>
              <a:t>Description</a:t>
            </a:r>
          </a:p>
        </p:txBody>
      </p:sp>
      <p:pic>
        <p:nvPicPr>
          <p:cNvPr id="7" name="Picture 6" descr="A group of succulent plants&#10;&#10;Description automatically generated">
            <a:extLst>
              <a:ext uri="{FF2B5EF4-FFF2-40B4-BE49-F238E27FC236}">
                <a16:creationId xmlns:a16="http://schemas.microsoft.com/office/drawing/2014/main" id="{DDA11313-9E1D-02F3-FEAC-D80C07C693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75892" y="4980389"/>
            <a:ext cx="2240216" cy="1482974"/>
          </a:xfrm>
          <a:prstGeom prst="ellipse">
            <a:avLst/>
          </a:prstGeom>
          <a:ln w="63500" cap="rnd">
            <a:noFill/>
          </a:ln>
          <a:effectLst>
            <a:outerShdw blurRad="381000" dist="292100" dir="5400000" sx="-80000" sy="-18000" rotWithShape="0">
              <a:srgbClr val="000000">
                <a:alpha val="22000"/>
              </a:srgbClr>
            </a:outerShdw>
            <a:softEdge rad="81280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617643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0" y="310296"/>
            <a:ext cx="12192000" cy="1445052"/>
          </a:xfrm>
        </p:spPr>
        <p:txBody>
          <a:bodyPr>
            <a:normAutofit fontScale="90000"/>
          </a:bodyPr>
          <a:lstStyle/>
          <a:p>
            <a:pPr algn="ctr"/>
            <a:br>
              <a:rPr lang="en-US" sz="4200" dirty="0">
                <a:solidFill>
                  <a:schemeClr val="tx1"/>
                </a:solidFill>
                <a:latin typeface="Times New Roman" panose="02020603050405020304" pitchFamily="18" charset="0"/>
                <a:cs typeface="Times New Roman" panose="02020603050405020304" pitchFamily="18" charset="0"/>
              </a:rPr>
            </a:br>
            <a:r>
              <a:rPr lang="en-US" sz="5300" b="1" dirty="0">
                <a:solidFill>
                  <a:schemeClr val="tx1"/>
                </a:solidFill>
                <a:latin typeface="Times New Roman" panose="02020603050405020304" pitchFamily="18" charset="0"/>
                <a:cs typeface="Times New Roman" panose="02020603050405020304" pitchFamily="18" charset="0"/>
              </a:rPr>
              <a:t>Stage 6:</a:t>
            </a:r>
            <a:br>
              <a:rPr lang="en-US" sz="5300" b="1" dirty="0">
                <a:solidFill>
                  <a:schemeClr val="tx1"/>
                </a:solidFill>
                <a:latin typeface="Times New Roman" panose="02020603050405020304" pitchFamily="18" charset="0"/>
                <a:cs typeface="Times New Roman" panose="02020603050405020304" pitchFamily="18" charset="0"/>
              </a:rPr>
            </a:br>
            <a:r>
              <a:rPr lang="en-US" sz="5300" b="1" dirty="0">
                <a:solidFill>
                  <a:schemeClr val="tx1"/>
                </a:solidFill>
                <a:latin typeface="Times New Roman" panose="02020603050405020304" pitchFamily="18" charset="0"/>
                <a:cs typeface="Times New Roman" panose="02020603050405020304" pitchFamily="18" charset="0"/>
              </a:rPr>
              <a:t>Universal Ethical Principles</a:t>
            </a:r>
            <a:endParaRPr lang="en-US" sz="1600" b="1" dirty="0">
              <a:solidFill>
                <a:srgbClr val="FF0000"/>
              </a:solidFill>
              <a:latin typeface="Times New Roman" panose="02020603050405020304" pitchFamily="18" charset="0"/>
              <a:cs typeface="Times New Roman" panose="02020603050405020304" pitchFamily="18" charset="0"/>
            </a:endParaRPr>
          </a:p>
        </p:txBody>
      </p:sp>
      <p:sp>
        <p:nvSpPr>
          <p:cNvPr id="12" name="Text Placeholder 11">
            <a:extLst>
              <a:ext uri="{FF2B5EF4-FFF2-40B4-BE49-F238E27FC236}">
                <a16:creationId xmlns:a16="http://schemas.microsoft.com/office/drawing/2014/main" id="{160FC76B-FDDE-4574-85B7-495FBA6F90F4}"/>
              </a:ext>
            </a:extLst>
          </p:cNvPr>
          <p:cNvSpPr>
            <a:spLocks noGrp="1"/>
          </p:cNvSpPr>
          <p:nvPr>
            <p:ph type="body" sz="quarter" idx="14"/>
          </p:nvPr>
        </p:nvSpPr>
        <p:spPr>
          <a:xfrm>
            <a:off x="365760" y="2661312"/>
            <a:ext cx="4462576" cy="3428592"/>
          </a:xfrm>
        </p:spPr>
        <p:txBody>
          <a:bodyPr/>
          <a:lstStyle/>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Moral reasoning is guided by internalized principles of justice, equality, and human rights, which may transcend laws and social agreements.</a:t>
            </a:r>
          </a:p>
          <a:p>
            <a:pPr marL="285750" indent="-285750">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Scenario: The adolescent might decide to pursue education, driven by a deep commitment to personal growth and the belief that it is morally right to develop her potential, regardless of familial opposition.</a:t>
            </a:r>
          </a:p>
        </p:txBody>
      </p:sp>
      <p:sp>
        <p:nvSpPr>
          <p:cNvPr id="14" name="Text Placeholder 13">
            <a:extLst>
              <a:ext uri="{FF2B5EF4-FFF2-40B4-BE49-F238E27FC236}">
                <a16:creationId xmlns:a16="http://schemas.microsoft.com/office/drawing/2014/main" id="{D32255BC-C6D7-45F4-AA99-1EBC2D1ABC4D}"/>
              </a:ext>
            </a:extLst>
          </p:cNvPr>
          <p:cNvSpPr>
            <a:spLocks noGrp="1"/>
          </p:cNvSpPr>
          <p:nvPr>
            <p:ph type="body" idx="16"/>
          </p:nvPr>
        </p:nvSpPr>
        <p:spPr>
          <a:xfrm>
            <a:off x="7691212" y="2097242"/>
            <a:ext cx="2286000" cy="457200"/>
          </a:xfrm>
        </p:spPr>
        <p:txBody>
          <a:bodyPr/>
          <a:lstStyle/>
          <a:p>
            <a:r>
              <a:rPr lang="en-US" b="1" dirty="0">
                <a:solidFill>
                  <a:schemeClr val="tx1"/>
                </a:solidFill>
                <a:latin typeface="Times New Roman" panose="02020603050405020304" pitchFamily="18" charset="0"/>
                <a:cs typeface="Times New Roman" panose="02020603050405020304" pitchFamily="18" charset="0"/>
              </a:rPr>
              <a:t>Rationale</a:t>
            </a:r>
          </a:p>
        </p:txBody>
      </p:sp>
      <p:sp>
        <p:nvSpPr>
          <p:cNvPr id="16" name="Text Placeholder 15">
            <a:extLst>
              <a:ext uri="{FF2B5EF4-FFF2-40B4-BE49-F238E27FC236}">
                <a16:creationId xmlns:a16="http://schemas.microsoft.com/office/drawing/2014/main" id="{4A05B1DF-9A99-47CA-BA3D-7881266BCC5D}"/>
              </a:ext>
            </a:extLst>
          </p:cNvPr>
          <p:cNvSpPr>
            <a:spLocks noGrp="1"/>
          </p:cNvSpPr>
          <p:nvPr>
            <p:ph type="body" sz="quarter" idx="18"/>
          </p:nvPr>
        </p:nvSpPr>
        <p:spPr>
          <a:xfrm>
            <a:off x="7691212" y="2661312"/>
            <a:ext cx="3646586" cy="2953104"/>
          </a:xfrm>
        </p:spPr>
        <p:txBody>
          <a:bodyPr/>
          <a:lstStyle/>
          <a:p>
            <a:pPr marL="285750" indent="-285750">
              <a:buFont typeface="Wingdings" panose="05000000000000000000" pitchFamily="2" charset="2"/>
              <a:buChar char="§"/>
            </a:pPr>
            <a:r>
              <a:rPr lang="en-US" sz="2000" dirty="0">
                <a:solidFill>
                  <a:schemeClr val="tx1"/>
                </a:solidFill>
                <a:latin typeface="Times New Roman" panose="02020603050405020304" pitchFamily="18" charset="0"/>
                <a:cs typeface="Times New Roman" panose="02020603050405020304" pitchFamily="18" charset="0"/>
              </a:rPr>
              <a:t>This decision reflects a mature moral reasoning that prioritizes ethical principles over societal expectations. Erikson’s theory suggests that achieving a strong sense of identity is crucial at this stage, and the adolescent is striving to do so by making autonomous decisions.</a:t>
            </a:r>
          </a:p>
        </p:txBody>
      </p:sp>
      <p:sp>
        <p:nvSpPr>
          <p:cNvPr id="44" name="Date Placeholder 43">
            <a:extLst>
              <a:ext uri="{FF2B5EF4-FFF2-40B4-BE49-F238E27FC236}">
                <a16:creationId xmlns:a16="http://schemas.microsoft.com/office/drawing/2014/main" id="{61DE0949-C611-4117-B02A-4967EA7F75CB}"/>
              </a:ext>
            </a:extLst>
          </p:cNvPr>
          <p:cNvSpPr>
            <a:spLocks noGrp="1"/>
          </p:cNvSpPr>
          <p:nvPr>
            <p:ph type="dt" sz="half" idx="10"/>
          </p:nvPr>
        </p:nvSpPr>
        <p:spPr/>
        <p:txBody>
          <a:bodyPr/>
          <a:lstStyle/>
          <a:p>
            <a:fld id="{509AE21E-FF73-48AC-BFE8-68C71831A87B}" type="datetime1">
              <a:rPr lang="en-US" smtClean="0">
                <a:solidFill>
                  <a:schemeClr val="tx1"/>
                </a:solidFill>
                <a:latin typeface="Times New Roman" panose="02020603050405020304" pitchFamily="18" charset="0"/>
                <a:cs typeface="Times New Roman" panose="02020603050405020304" pitchFamily="18" charset="0"/>
              </a:rPr>
              <a:t>9/4/2024</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46" name="Slide Number Placeholder 45">
            <a:extLst>
              <a:ext uri="{FF2B5EF4-FFF2-40B4-BE49-F238E27FC236}">
                <a16:creationId xmlns:a16="http://schemas.microsoft.com/office/drawing/2014/main" id="{B057FC65-DE77-429F-8B3E-E77AD3578B92}"/>
              </a:ext>
            </a:extLst>
          </p:cNvPr>
          <p:cNvSpPr>
            <a:spLocks noGrp="1"/>
          </p:cNvSpPr>
          <p:nvPr>
            <p:ph type="sldNum" sz="quarter" idx="12"/>
          </p:nvPr>
        </p:nvSpPr>
        <p:spPr/>
        <p:txBody>
          <a:bodyPr/>
          <a:lstStyle/>
          <a:p>
            <a:fld id="{B5CEABB6-07DC-46E8-9B57-56EC44A396E5}" type="slidenum">
              <a:rPr lang="en-US" smtClean="0">
                <a:solidFill>
                  <a:schemeClr val="tx1"/>
                </a:solidFill>
                <a:latin typeface="Times New Roman" panose="02020603050405020304" pitchFamily="18" charset="0"/>
                <a:cs typeface="Times New Roman" panose="02020603050405020304" pitchFamily="18" charset="0"/>
              </a:rPr>
              <a:pPr/>
              <a:t>9</a:t>
            </a:fld>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ext Placeholder 13">
            <a:extLst>
              <a:ext uri="{FF2B5EF4-FFF2-40B4-BE49-F238E27FC236}">
                <a16:creationId xmlns:a16="http://schemas.microsoft.com/office/drawing/2014/main" id="{D1DFBFA7-C1DA-6896-EFD9-CADB66B8B65F}"/>
              </a:ext>
            </a:extLst>
          </p:cNvPr>
          <p:cNvSpPr txBox="1">
            <a:spLocks/>
          </p:cNvSpPr>
          <p:nvPr/>
        </p:nvSpPr>
        <p:spPr>
          <a:xfrm>
            <a:off x="1685267" y="2099506"/>
            <a:ext cx="2286000" cy="457200"/>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4"/>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b="1" dirty="0">
                <a:solidFill>
                  <a:schemeClr val="tx1"/>
                </a:solidFill>
                <a:latin typeface="Times New Roman" panose="02020603050405020304" pitchFamily="18" charset="0"/>
                <a:cs typeface="Times New Roman" panose="02020603050405020304" pitchFamily="18" charset="0"/>
              </a:rPr>
              <a:t>Description</a:t>
            </a:r>
          </a:p>
        </p:txBody>
      </p:sp>
      <p:pic>
        <p:nvPicPr>
          <p:cNvPr id="7" name="Picture 6" descr="A group of succulent plants&#10;&#10;Description automatically generated">
            <a:extLst>
              <a:ext uri="{FF2B5EF4-FFF2-40B4-BE49-F238E27FC236}">
                <a16:creationId xmlns:a16="http://schemas.microsoft.com/office/drawing/2014/main" id="{DDA11313-9E1D-02F3-FEAC-D80C07C693B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975892" y="4980389"/>
            <a:ext cx="2240216" cy="1482974"/>
          </a:xfrm>
          <a:prstGeom prst="ellipse">
            <a:avLst/>
          </a:prstGeom>
          <a:ln w="63500" cap="rnd">
            <a:noFill/>
          </a:ln>
          <a:effectLst>
            <a:outerShdw blurRad="381000" dist="292100" dir="5400000" sx="-80000" sy="-18000" rotWithShape="0">
              <a:srgbClr val="000000">
                <a:alpha val="22000"/>
              </a:srgbClr>
            </a:outerShdw>
            <a:softEdge rad="812800"/>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94246511"/>
      </p:ext>
    </p:extLst>
  </p:cSld>
  <p:clrMapOvr>
    <a:masterClrMapping/>
  </p:clrMapOvr>
</p:sld>
</file>

<file path=ppt/theme/theme1.xml><?xml version="1.0" encoding="utf-8"?>
<a:theme xmlns:a="http://schemas.openxmlformats.org/drawingml/2006/main" name="Custom">
  <a:themeElements>
    <a:clrScheme name="Custom 77">
      <a:dk1>
        <a:sysClr val="windowText" lastClr="000000"/>
      </a:dk1>
      <a:lt1>
        <a:sysClr val="window" lastClr="FFFFFF"/>
      </a:lt1>
      <a:dk2>
        <a:srgbClr val="44546A"/>
      </a:dk2>
      <a:lt2>
        <a:srgbClr val="E7E6E6"/>
      </a:lt2>
      <a:accent1>
        <a:srgbClr val="FFB09D"/>
      </a:accent1>
      <a:accent2>
        <a:srgbClr val="FFD7C7"/>
      </a:accent2>
      <a:accent3>
        <a:srgbClr val="FFE9E0"/>
      </a:accent3>
      <a:accent4>
        <a:srgbClr val="55736D"/>
      </a:accent4>
      <a:accent5>
        <a:srgbClr val="88A88E"/>
      </a:accent5>
      <a:accent6>
        <a:srgbClr val="E6FFFB"/>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 Pitch Deck_tm66722518_Win32_JB_SL_v3" id="{5E663E60-9241-454F-9D79-FA28B6B8E2E6}" vid="{C89703AC-DCB6-4757-83A4-6B2EB7B7FA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37d47695-dda2-48a2-87bc-2a1f7ac7fedc" xsi:nil="true"/>
    <MediaServiceKeyPoints xmlns="b457ba54-12e9-41a3-ab87-ffd5bc645430" xsi:nil="true"/>
    <lcf76f155ced4ddcb4097134ff3c332f xmlns="b457ba54-12e9-41a3-ab87-ffd5bc64543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1D7BF13958C64483E7E107A08507EA" ma:contentTypeVersion="3706" ma:contentTypeDescription="Create a new document." ma:contentTypeScope="" ma:versionID="27b9d429859bcb4cc95ca5b147d3168a">
  <xsd:schema xmlns:xsd="http://www.w3.org/2001/XMLSchema" xmlns:xs="http://www.w3.org/2001/XMLSchema" xmlns:p="http://schemas.microsoft.com/office/2006/metadata/properties" xmlns:ns1="http://schemas.microsoft.com/sharepoint/v3" xmlns:ns2="b457ba54-12e9-41a3-ab87-ffd5bc645430" xmlns:ns3="37d47695-dda2-48a2-87bc-2a1f7ac7fedc" targetNamespace="http://schemas.microsoft.com/office/2006/metadata/properties" ma:root="true" ma:fieldsID="1c82921937d1af28a735bf3437c860b8" ns1:_="" ns2:_="" ns3:_="">
    <xsd:import namespace="http://schemas.microsoft.com/sharepoint/v3"/>
    <xsd:import namespace="b457ba54-12e9-41a3-ab87-ffd5bc645430"/>
    <xsd:import namespace="37d47695-dda2-48a2-87bc-2a1f7ac7fed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CR"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57ba54-12e9-41a3-ab87-ffd5bc6454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f79346d-4f46-4bf1-b4df-486c6d391f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d47695-dda2-48a2-87bc-2a1f7ac7fed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bea8f4f-161d-469c-9cf2-f7071433846c}" ma:internalName="TaxCatchAll" ma:showField="CatchAllData" ma:web="37d47695-dda2-48a2-87bc-2a1f7ac7fe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88140-B977-44ED-8877-83D5BCE76393}">
  <ds:schemaRefs>
    <ds:schemaRef ds:uri="http://schemas.microsoft.com/sharepoint/v3/contenttype/forms"/>
  </ds:schemaRefs>
</ds:datastoreItem>
</file>

<file path=customXml/itemProps2.xml><?xml version="1.0" encoding="utf-8"?>
<ds:datastoreItem xmlns:ds="http://schemas.openxmlformats.org/officeDocument/2006/customXml" ds:itemID="{DBE6AE0A-D4B0-4A5B-9359-3C20E0AE6F61}">
  <ds:schemaRefs>
    <ds:schemaRef ds:uri="b3b59848-949a-4ed4-8036-feb011ce2b52"/>
    <ds:schemaRef ds:uri="http://schemas.microsoft.com/office/2006/documentManagement/types"/>
    <ds:schemaRef ds:uri="http://schemas.microsoft.com/sharepoint/v3"/>
    <ds:schemaRef ds:uri="http://schemas.microsoft.com/office/infopath/2007/PartnerControls"/>
    <ds:schemaRef ds:uri="http://www.w3.org/XML/1998/namespace"/>
    <ds:schemaRef ds:uri="http://schemas.openxmlformats.org/package/2006/metadata/core-properties"/>
    <ds:schemaRef ds:uri="http://purl.org/dc/elements/1.1/"/>
    <ds:schemaRef ds:uri="37d47695-dda2-48a2-87bc-2a1f7ac7fedc"/>
    <ds:schemaRef ds:uri="http://schemas.microsoft.com/office/2006/metadata/properties"/>
    <ds:schemaRef ds:uri="http://purl.org/dc/dcmitype/"/>
    <ds:schemaRef ds:uri="http://purl.org/dc/terms/"/>
    <ds:schemaRef ds:uri="b457ba54-12e9-41a3-ab87-ffd5bc645430"/>
  </ds:schemaRefs>
</ds:datastoreItem>
</file>

<file path=customXml/itemProps3.xml><?xml version="1.0" encoding="utf-8"?>
<ds:datastoreItem xmlns:ds="http://schemas.openxmlformats.org/officeDocument/2006/customXml" ds:itemID="{035B47C5-DD9D-4F04-A3C7-27A98B4EE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457ba54-12e9-41a3-ab87-ffd5bc645430"/>
    <ds:schemaRef ds:uri="37d47695-dda2-48a2-87bc-2a1f7ac7fe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{77AD7DF5-C33F-4E65-BC47-262C696601CC}tf66722518_win32</Template>
  <TotalTime>599</TotalTime>
  <Words>3272</Words>
  <Application>Microsoft Office PowerPoint</Application>
  <PresentationFormat>Widescreen</PresentationFormat>
  <Paragraphs>120</Paragraphs>
  <Slides>13</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Times New Roman</vt:lpstr>
      <vt:lpstr>Wingdings</vt:lpstr>
      <vt:lpstr>Custom</vt:lpstr>
      <vt:lpstr>Six Stages of Kohlberg</vt:lpstr>
      <vt:lpstr>Introduction</vt:lpstr>
      <vt:lpstr>Scenario</vt:lpstr>
      <vt:lpstr> Stage 1:  Obedience and Punishment Orientation</vt:lpstr>
      <vt:lpstr> Stage2: Instrumental Orientation</vt:lpstr>
      <vt:lpstr> Stage 3: Interpersonal Norms</vt:lpstr>
      <vt:lpstr> Stage 4:  Social System Morality</vt:lpstr>
      <vt:lpstr> Stage 5: Social Contract and Individual Rights</vt:lpstr>
      <vt:lpstr> Stage 6: Universal Ethical Principles</vt:lpstr>
      <vt:lpstr>Theories of Individual and Family Development Across the Lifespan</vt:lpstr>
      <vt:lpstr>Spiritual Development</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Stages of Kohlberg</dc:title>
  <dc:creator>Rebecca Richey</dc:creator>
  <cp:lastModifiedBy>Carrie Cattalo</cp:lastModifiedBy>
  <cp:revision>3</cp:revision>
  <dcterms:created xsi:type="dcterms:W3CDTF">2024-02-26T20:52:38Z</dcterms:created>
  <dcterms:modified xsi:type="dcterms:W3CDTF">2024-09-05T00:20:20Z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0x010100911D7BF13958C64483E7E107A08507EA</vt:lpwstr>
  </property>
  <property fmtid="{D5CDD505-2E9C-101B-9397-08002B2CF9AE}" pid="3" name="MediaServiceImageTags">
    <vt:lpwstr/>
  </property>
</Properties>
</file>