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4" r:id="rId28"/>
    <p:sldId id="285" r:id="rId29"/>
    <p:sldId id="286" r:id="rId30"/>
    <p:sldId id="288" r:id="rId31"/>
    <p:sldId id="289" r:id="rId32"/>
    <p:sldId id="290" r:id="rId33"/>
    <p:sldId id="291" r:id="rId34"/>
    <p:sldId id="292" r:id="rId35"/>
    <p:sldId id="293" r:id="rId36"/>
    <p:sldId id="296" r:id="rId37"/>
    <p:sldId id="297" r:id="rId38"/>
    <p:sldId id="298" r:id="rId39"/>
    <p:sldId id="299" r:id="rId40"/>
    <p:sldId id="300" r:id="rId41"/>
    <p:sldId id="282" r:id="rId42"/>
    <p:sldId id="283" r:id="rId43"/>
    <p:sldId id="294" r:id="rId44"/>
    <p:sldId id="287" r:id="rId45"/>
    <p:sldId id="295"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2/16/2018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58431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E451C3-0FF4-47C4-B829-773ADF60F88C}" type="datetimeFigureOut">
              <a:rPr lang="en-US" smtClean="0"/>
              <a:t>2/16/2018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4365317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E451C3-0FF4-47C4-B829-773ADF60F88C}" type="datetimeFigureOut">
              <a:rPr lang="en-US" smtClean="0"/>
              <a:t>2/16/2018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742334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E451C3-0FF4-47C4-B829-773ADF60F88C}" type="datetimeFigureOut">
              <a:rPr lang="en-US" smtClean="0"/>
              <a:t>2/16/2018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2912501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E451C3-0FF4-47C4-B829-773ADF60F88C}" type="datetimeFigureOut">
              <a:rPr lang="en-US" smtClean="0"/>
              <a:t>2/16/2018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8606656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2BE451C3-0FF4-47C4-B829-773ADF60F88C}" type="datetimeFigureOut">
              <a:rPr lang="en-US" smtClean="0"/>
              <a:t>2/16/2018</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4921564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2BE451C3-0FF4-47C4-B829-773ADF60F88C}" type="datetimeFigureOut">
              <a:rPr lang="en-US" smtClean="0"/>
              <a:t>2/16/2018</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519708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2/16/2018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96405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2/16/2018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15227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2/16/2018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05876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2/16/2018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91724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2/16/2018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70533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2/16/2018</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9772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2/16/2018</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0722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2/16/2018</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39985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2/16/2018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45961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2/16/2018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98212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2BE451C3-0FF4-47C4-B829-773ADF60F88C}" type="datetimeFigureOut">
              <a:rPr lang="en-US" smtClean="0"/>
              <a:t>2/16/2018</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
              </a:t>
            </a:r>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91481262"/>
      </p:ext>
    </p:extLst>
  </p:cSld>
  <p:clrMap bg1="dk1" tx1="lt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Lst>
  <p:hf sldNum="0" hdr="0" ft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hyperlink" Target="http://es.globedia.com/dictadura-espiritu-santo" TargetMode="External"/></Relationships>
</file>

<file path=ppt/slides/_rels/slide10.xml.rels><?xml version="1.0" encoding="UTF-8" standalone="yes"?>
<Relationships xmlns="http://schemas.openxmlformats.org/package/2006/relationships"><Relationship Id="rId2" Type="http://schemas.openxmlformats.org/officeDocument/2006/relationships/audio" Target="../media/audio7.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audio" Target="../media/audio8.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hyperlink" Target="http://mr-schild.wikispaces.com/Clara%27s+Saint+Project" TargetMode="External"/></Relationships>
</file>

<file path=ppt/slides/_rels/slide13.xml.rels><?xml version="1.0" encoding="UTF-8" standalone="yes"?>
<Relationships xmlns="http://schemas.openxmlformats.org/package/2006/relationships"><Relationship Id="rId2" Type="http://schemas.openxmlformats.org/officeDocument/2006/relationships/audio" Target="../media/audio9.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audio" Target="../media/audio10.wav"/><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11.wav"/><Relationship Id="rId1" Type="http://schemas.openxmlformats.org/officeDocument/2006/relationships/slideLayout" Target="../slideLayouts/slideLayout2.xml"/><Relationship Id="rId4" Type="http://schemas.openxmlformats.org/officeDocument/2006/relationships/hyperlink" Target="http://rediez.blogspot.com/2015_01_01_archive.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hyperlink" Target="http://www.trentoblog.it/serenacosta/?p=420" TargetMode="External"/><Relationship Id="rId5" Type="http://schemas.openxmlformats.org/officeDocument/2006/relationships/image" Target="../media/image14.png"/><Relationship Id="rId4" Type="http://schemas.openxmlformats.org/officeDocument/2006/relationships/hyperlink" Target="http://hemaselva.blogspot.com/2013/10/cita-cita-atau-angan-angan.html" TargetMode="External"/></Relationships>
</file>

<file path=ppt/slides/_rels/slide17.xml.rels><?xml version="1.0" encoding="UTF-8" standalone="yes"?>
<Relationships xmlns="http://schemas.openxmlformats.org/package/2006/relationships"><Relationship Id="rId2" Type="http://schemas.openxmlformats.org/officeDocument/2006/relationships/audio" Target="../media/audio6.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video" Target="https://www.youtube.com/embed/khN3e4yH65Q" TargetMode="Externa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audio" Target="../media/audio12.wav"/><Relationship Id="rId1" Type="http://schemas.openxmlformats.org/officeDocument/2006/relationships/slideLayout" Target="../slideLayouts/slideLayout2.xml"/><Relationship Id="rId4" Type="http://schemas.openxmlformats.org/officeDocument/2006/relationships/hyperlink" Target="http://lacinak.blog.hu/2010/09/08/kepek_tuzgolyok_es_egyebek" TargetMode="External"/></Relationships>
</file>

<file path=ppt/slides/_rels/slide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audio" Target="../media/audio6.wav"/><Relationship Id="rId1" Type="http://schemas.openxmlformats.org/officeDocument/2006/relationships/slideLayout" Target="../slideLayouts/slideLayout2.xml"/><Relationship Id="rId4" Type="http://schemas.openxmlformats.org/officeDocument/2006/relationships/hyperlink" Target="http://epitemnein-epitomic.blogspot.com/2012/01/abiding-fire-of-refinement.html" TargetMode="External"/></Relationships>
</file>

<file path=ppt/slides/_rels/slide22.xml.rels><?xml version="1.0" encoding="UTF-8" standalone="yes"?>
<Relationships xmlns="http://schemas.openxmlformats.org/package/2006/relationships"><Relationship Id="rId2" Type="http://schemas.openxmlformats.org/officeDocument/2006/relationships/audio" Target="../media/audio6.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audio" Target="../media/audio13.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slideLayout" Target="../slideLayouts/slideLayout2.xml"/><Relationship Id="rId1" Type="http://schemas.openxmlformats.org/officeDocument/2006/relationships/video" Target="https://www.youtube.com/embed/jv7TJXKMVsA" TargetMode="Externa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2" Type="http://schemas.openxmlformats.org/officeDocument/2006/relationships/audio" Target="../media/audio14.wav"/><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Layout" Target="../slideLayouts/slideLayout2.xml"/><Relationship Id="rId1" Type="http://schemas.openxmlformats.org/officeDocument/2006/relationships/video" Target="https://www.youtube.com/embed/sJ8xaCDSSGw" TargetMode="External"/><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2" Type="http://schemas.openxmlformats.org/officeDocument/2006/relationships/audio" Target="../media/audio15.wav"/><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audio" Target="../media/audio16.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annydidastekene.blogspot.com.es/p/valores.html"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hyperlink" Target="http://homedesigner8.blogspot.com/2015/07/creativity-ideas-for-home.html" TargetMode="External"/><Relationship Id="rId5" Type="http://schemas.openxmlformats.org/officeDocument/2006/relationships/image" Target="../media/image21.jpg"/><Relationship Id="rId4" Type="http://schemas.openxmlformats.org/officeDocument/2006/relationships/hyperlink" Target="http://bradanovic.blogspot.com/2015/04/sobre-la-politica-y-el-dinero.html"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unshinestacey.com/4-disneyland-paris-break-with-breakfast-theme-park-entry-just-502-per-family/" TargetMode="External"/><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hyperlink" Target="https://www.flickr.com/photos/jstephenconn/2876839129/" TargetMode="External"/><Relationship Id="rId4" Type="http://schemas.openxmlformats.org/officeDocument/2006/relationships/image" Target="../media/image23.jpg"/></Relationships>
</file>

<file path=ppt/slides/_rels/slide32.xml.rels><?xml version="1.0" encoding="UTF-8" standalone="yes"?>
<Relationships xmlns="http://schemas.openxmlformats.org/package/2006/relationships"><Relationship Id="rId8" Type="http://schemas.openxmlformats.org/officeDocument/2006/relationships/hyperlink" Target="https://bmawufbp.blogspot.no/2012/11/are-you-mentally-and-emotionally.html" TargetMode="External"/><Relationship Id="rId3" Type="http://schemas.openxmlformats.org/officeDocument/2006/relationships/image" Target="../media/image24.png"/><Relationship Id="rId7" Type="http://schemas.openxmlformats.org/officeDocument/2006/relationships/image" Target="../media/image26.jpg"/><Relationship Id="rId2" Type="http://schemas.openxmlformats.org/officeDocument/2006/relationships/audio" Target="../media/audio8.wav"/><Relationship Id="rId1" Type="http://schemas.openxmlformats.org/officeDocument/2006/relationships/slideLayout" Target="../slideLayouts/slideLayout2.xml"/><Relationship Id="rId6" Type="http://schemas.openxmlformats.org/officeDocument/2006/relationships/hyperlink" Target="http://ipkitten.blogspot.com/2010/05/breaking-news-american-needle-v-nfl.html" TargetMode="External"/><Relationship Id="rId5" Type="http://schemas.openxmlformats.org/officeDocument/2006/relationships/image" Target="../media/image25.gif"/><Relationship Id="rId4" Type="http://schemas.openxmlformats.org/officeDocument/2006/relationships/hyperlink" Target="http://mimilechampi.deviantart.com/art/Vectorial-car-training-313180794"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en.wikipedia.org/wiki/File:2007-Jeep-Wrangler-Unlimited.jpg" TargetMode="External"/><Relationship Id="rId13" Type="http://schemas.openxmlformats.org/officeDocument/2006/relationships/image" Target="../media/image32.jpg"/><Relationship Id="rId3" Type="http://schemas.openxmlformats.org/officeDocument/2006/relationships/image" Target="../media/image27.jpg"/><Relationship Id="rId7" Type="http://schemas.openxmlformats.org/officeDocument/2006/relationships/image" Target="../media/image29.jpg"/><Relationship Id="rId12" Type="http://schemas.openxmlformats.org/officeDocument/2006/relationships/hyperlink" Target="https://multiculturalliteraturenewswiki.wikispaces.com/01+-+Multicultural+Children's+Literature+Home" TargetMode="Externa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hyperlink" Target="http://commons.wikimedia.org/wiki/File:Money_Cash.jpg" TargetMode="External"/><Relationship Id="rId11" Type="http://schemas.openxmlformats.org/officeDocument/2006/relationships/image" Target="../media/image31.jpg"/><Relationship Id="rId5" Type="http://schemas.openxmlformats.org/officeDocument/2006/relationships/image" Target="../media/image28.jpg"/><Relationship Id="rId10" Type="http://schemas.openxmlformats.org/officeDocument/2006/relationships/hyperlink" Target="http://www.openstack.org/blog/2013/12/wrapping-up-the-openstack-travel-support-program-icehouse/" TargetMode="External"/><Relationship Id="rId4" Type="http://schemas.openxmlformats.org/officeDocument/2006/relationships/hyperlink" Target="http://en.wikipedia.org/wiki/File:Big_single-family_home_2.jpg" TargetMode="External"/><Relationship Id="rId9" Type="http://schemas.openxmlformats.org/officeDocument/2006/relationships/image" Target="../media/image30.jpg"/><Relationship Id="rId14" Type="http://schemas.openxmlformats.org/officeDocument/2006/relationships/hyperlink" Target="http://www.migrantclinician.org/about/careers.html"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jaime-dulceguerrero.com/noviembre-llego-sabes-lo-que-significa/" TargetMode="External"/><Relationship Id="rId3" Type="http://schemas.openxmlformats.org/officeDocument/2006/relationships/image" Target="../media/image33.jpg"/><Relationship Id="rId7" Type="http://schemas.openxmlformats.org/officeDocument/2006/relationships/image" Target="../media/image35.jp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hyperlink" Target="http://studentsuccessinhighered.wikispaces.com/Introduction+to+Exercise+Science" TargetMode="External"/><Relationship Id="rId5" Type="http://schemas.openxmlformats.org/officeDocument/2006/relationships/image" Target="../media/image34.jpg"/><Relationship Id="rId4" Type="http://schemas.openxmlformats.org/officeDocument/2006/relationships/hyperlink" Target="http://flickr.com/photos/balleyne/5752132591"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hyperlink" Target="http://theosophywatch.com/2012/03/12/a-mothers-heart/" TargetMode="External"/><Relationship Id="rId3" Type="http://schemas.openxmlformats.org/officeDocument/2006/relationships/hyperlink" Target="http://astwavelength.wordpress.com/2014/10/18/tyrst-with-happiness" TargetMode="External"/><Relationship Id="rId7" Type="http://schemas.openxmlformats.org/officeDocument/2006/relationships/hyperlink" Target="http://leadinglearner.me/tag/5mininspectorcallsplan/" TargetMode="External"/><Relationship Id="rId12" Type="http://schemas.openxmlformats.org/officeDocument/2006/relationships/image" Target="../media/image41.jpg"/><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38.jpg"/><Relationship Id="rId11" Type="http://schemas.openxmlformats.org/officeDocument/2006/relationships/hyperlink" Target="http://corsodimusica.jimdo.com/analisi-armoniche-di-brani-musicali-famosi/" TargetMode="External"/><Relationship Id="rId5" Type="http://schemas.openxmlformats.org/officeDocument/2006/relationships/hyperlink" Target="http://www.africametro.com/headline/gay-man-files-70m-suit-against-bible-publishers-over-homosexual-verses" TargetMode="External"/><Relationship Id="rId10" Type="http://schemas.openxmlformats.org/officeDocument/2006/relationships/image" Target="../media/image40.jpg"/><Relationship Id="rId4" Type="http://schemas.openxmlformats.org/officeDocument/2006/relationships/image" Target="../media/image37.jpg"/><Relationship Id="rId9" Type="http://schemas.openxmlformats.org/officeDocument/2006/relationships/hyperlink" Target="http://godinallthings.com/2013/09/19/a-giving-heart/family-going-to-church/" TargetMode="External"/></Relationships>
</file>

<file path=ppt/slides/_rels/slide36.xml.rels><?xml version="1.0" encoding="UTF-8" standalone="yes"?>
<Relationships xmlns="http://schemas.openxmlformats.org/package/2006/relationships"><Relationship Id="rId2" Type="http://schemas.openxmlformats.org/officeDocument/2006/relationships/audio" Target="../media/audio8.wav"/><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audio" Target="../media/audio9.wav"/><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audio" Target="../media/audio13.wav"/><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audio" Target="../media/audio7.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audio" Target="../media/audio17.wav"/><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2.xml"/><Relationship Id="rId1" Type="http://schemas.openxmlformats.org/officeDocument/2006/relationships/video" Target="https://www.youtube.com/embed/d-SD0ZRxjV4" TargetMode="External"/><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slideLayout" Target="../slideLayouts/slideLayout2.xml"/><Relationship Id="rId1" Type="http://schemas.openxmlformats.org/officeDocument/2006/relationships/video" Target="https://www.youtube.com/embed/KRKJzjj1vq8" TargetMode="External"/><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video" Target="https://www.youtube.com/embed/dBe1rMZV-94" TargetMode="Externa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slideLayout" Target="../slideLayouts/slideLayout2.xml"/><Relationship Id="rId1" Type="http://schemas.openxmlformats.org/officeDocument/2006/relationships/video" Target="https://www.youtube.com/embed/fGs5f8ERKwE" TargetMode="External"/><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3" Type="http://schemas.openxmlformats.org/officeDocument/2006/relationships/hyperlink" Target="https://www.biblegateway.com/passage/?search=Colossians+3&amp;version=KJV" TargetMode="External"/><Relationship Id="rId2" Type="http://schemas.openxmlformats.org/officeDocument/2006/relationships/audio" Target="../media/audio19.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dewthis.blogspot.com/2011/12/day-11.html" TargetMode="External"/><Relationship Id="rId3" Type="http://schemas.openxmlformats.org/officeDocument/2006/relationships/image" Target="../media/image4.jpg"/><Relationship Id="rId7" Type="http://schemas.openxmlformats.org/officeDocument/2006/relationships/image" Target="../media/image6.jp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hyperlink" Target="http://stelalecocq.blogspot.com.br/2014/01/arcanjo-miguel-o-ritual-de-passagem.html" TargetMode="External"/><Relationship Id="rId5" Type="http://schemas.openxmlformats.org/officeDocument/2006/relationships/image" Target="../media/image5.gif"/><Relationship Id="rId4" Type="http://schemas.openxmlformats.org/officeDocument/2006/relationships/hyperlink" Target="https://en.wiktionary.org/wiki/guardian_ange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hyperlink" Target="http://commons.wikimedia.org/wiki/file:guardian_angel_1900.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hyperlink" Target="http://mundoedda.blogspot.com/2010_08_01_archive.html" TargetMode="External"/><Relationship Id="rId5" Type="http://schemas.openxmlformats.org/officeDocument/2006/relationships/image" Target="../media/image9.jpg"/><Relationship Id="rId4" Type="http://schemas.openxmlformats.org/officeDocument/2006/relationships/hyperlink" Target="http://elgrancielo.blogspot.com/2012_08_01_archive.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audio" Target="../media/audio6.wav"/><Relationship Id="rId1" Type="http://schemas.openxmlformats.org/officeDocument/2006/relationships/slideLayout" Target="../slideLayouts/slideLayout2.xml"/><Relationship Id="rId4" Type="http://schemas.openxmlformats.org/officeDocument/2006/relationships/hyperlink" Target="http://he.wikipedia.org/wiki/&#1505;&#1493;&#1500;&#1501;_&#1497;&#1506;&#1511;&#1489;" TargetMode="External"/></Relationships>
</file>

<file path=ppt/slides/_rels/slide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C93603-A464-46D6-9A16-18106FD9FF8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595269" y="1122363"/>
            <a:ext cx="8825658" cy="3420670"/>
          </a:xfrm>
          <a:prstGeom prst="rect">
            <a:avLst/>
          </a:prstGeom>
        </p:spPr>
      </p:pic>
      <p:sp>
        <p:nvSpPr>
          <p:cNvPr id="2" name="Title 1">
            <a:extLst>
              <a:ext uri="{FF2B5EF4-FFF2-40B4-BE49-F238E27FC236}">
                <a16:creationId xmlns:a16="http://schemas.microsoft.com/office/drawing/2014/main" id="{F5951E12-88CC-4559-892D-E29F79F25B89}"/>
              </a:ext>
            </a:extLst>
          </p:cNvPr>
          <p:cNvSpPr>
            <a:spLocks noGrp="1"/>
          </p:cNvSpPr>
          <p:nvPr>
            <p:ph type="ctrTitle"/>
          </p:nvPr>
        </p:nvSpPr>
        <p:spPr/>
        <p:txBody>
          <a:bodyPr/>
          <a:lstStyle/>
          <a:p>
            <a:r>
              <a:rPr lang="en-US" dirty="0">
                <a:solidFill>
                  <a:schemeClr val="bg1"/>
                </a:solidFill>
              </a:rPr>
              <a:t>Move up in the Holy Ghost and Fire </a:t>
            </a:r>
          </a:p>
        </p:txBody>
      </p:sp>
      <p:sp>
        <p:nvSpPr>
          <p:cNvPr id="3" name="Subtitle 2">
            <a:extLst>
              <a:ext uri="{FF2B5EF4-FFF2-40B4-BE49-F238E27FC236}">
                <a16:creationId xmlns:a16="http://schemas.microsoft.com/office/drawing/2014/main" id="{C720BE28-2F49-4F83-9282-5C65B5CEA604}"/>
              </a:ext>
            </a:extLst>
          </p:cNvPr>
          <p:cNvSpPr>
            <a:spLocks noGrp="1"/>
          </p:cNvSpPr>
          <p:nvPr>
            <p:ph type="subTitle" idx="1"/>
          </p:nvPr>
        </p:nvSpPr>
        <p:spPr>
          <a:xfrm>
            <a:off x="1154955" y="4777379"/>
            <a:ext cx="8825658" cy="1570411"/>
          </a:xfrm>
        </p:spPr>
        <p:txBody>
          <a:bodyPr>
            <a:noAutofit/>
          </a:bodyPr>
          <a:lstStyle/>
          <a:p>
            <a:r>
              <a:rPr lang="en-US" sz="2800" dirty="0"/>
              <a:t>Pastor Elder William D Holmes </a:t>
            </a:r>
          </a:p>
          <a:p>
            <a:r>
              <a:rPr lang="en-US" sz="2800" dirty="0"/>
              <a:t>Tried In the Fire Apostolic Faith Church </a:t>
            </a:r>
          </a:p>
          <a:p>
            <a:r>
              <a:rPr lang="en-US" sz="2800" dirty="0"/>
              <a:t>Richmond Virginia February 18, 2018 </a:t>
            </a:r>
          </a:p>
        </p:txBody>
      </p:sp>
    </p:spTree>
    <p:extLst>
      <p:ext uri="{BB962C8B-B14F-4D97-AF65-F5344CB8AC3E}">
        <p14:creationId xmlns:p14="http://schemas.microsoft.com/office/powerpoint/2010/main" val="153296048"/>
      </p:ext>
    </p:extLst>
  </p:cSld>
  <p:clrMapOvr>
    <a:masterClrMapping/>
  </p:clrMapOvr>
  <p:transition spd="slow">
    <p:push dir="u"/>
    <p:sndAc>
      <p:stSnd>
        <p:snd r:embed="rId2" name="drumroll.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B10ED-9AC4-4C8C-AD47-A6A720398ADD}"/>
              </a:ext>
            </a:extLst>
          </p:cNvPr>
          <p:cNvSpPr>
            <a:spLocks noGrp="1"/>
          </p:cNvSpPr>
          <p:nvPr>
            <p:ph type="title"/>
          </p:nvPr>
        </p:nvSpPr>
        <p:spPr/>
        <p:txBody>
          <a:bodyPr/>
          <a:lstStyle/>
          <a:p>
            <a:r>
              <a:rPr lang="en-US" dirty="0"/>
              <a:t>Every Holy Ghost Filled Christian Will </a:t>
            </a:r>
          </a:p>
        </p:txBody>
      </p:sp>
      <p:sp>
        <p:nvSpPr>
          <p:cNvPr id="3" name="Content Placeholder 2">
            <a:extLst>
              <a:ext uri="{FF2B5EF4-FFF2-40B4-BE49-F238E27FC236}">
                <a16:creationId xmlns:a16="http://schemas.microsoft.com/office/drawing/2014/main" id="{988E5225-F38F-4665-A97F-7ACFA4539848}"/>
              </a:ext>
            </a:extLst>
          </p:cNvPr>
          <p:cNvSpPr>
            <a:spLocks noGrp="1"/>
          </p:cNvSpPr>
          <p:nvPr>
            <p:ph idx="1"/>
          </p:nvPr>
        </p:nvSpPr>
        <p:spPr/>
        <p:txBody>
          <a:bodyPr>
            <a:normAutofit/>
          </a:bodyPr>
          <a:lstStyle/>
          <a:p>
            <a:r>
              <a:rPr lang="en-US" sz="4000" dirty="0"/>
              <a:t>Full of Speaking in Tongues-Cast out devils</a:t>
            </a:r>
          </a:p>
          <a:p>
            <a:r>
              <a:rPr lang="en-US" sz="4000" dirty="0"/>
              <a:t>Heal the sick rebuke the devil of sickness in the mighty name of  Jesus </a:t>
            </a:r>
          </a:p>
        </p:txBody>
      </p:sp>
    </p:spTree>
    <p:extLst>
      <p:ext uri="{BB962C8B-B14F-4D97-AF65-F5344CB8AC3E}">
        <p14:creationId xmlns:p14="http://schemas.microsoft.com/office/powerpoint/2010/main" val="3381043841"/>
      </p:ext>
    </p:extLst>
  </p:cSld>
  <p:clrMapOvr>
    <a:masterClrMapping/>
  </p:clrMapOvr>
  <mc:AlternateContent xmlns:mc="http://schemas.openxmlformats.org/markup-compatibility/2006">
    <mc:Choice xmlns:p14="http://schemas.microsoft.com/office/powerpoint/2010/main" Requires="p14">
      <p:transition spd="med" p14:dur="700">
        <p:fade/>
        <p:sndAc>
          <p:stSnd>
            <p:snd r:embed="rId2" name="explode.wav"/>
          </p:stSnd>
        </p:sndAc>
      </p:transition>
    </mc:Choice>
    <mc:Fallback>
      <p:transition spd="med">
        <p:fade/>
        <p:sndAc>
          <p:stSnd>
            <p:snd r:embed="rId2" name="explode.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FE94F-4358-4AF5-9245-B2AF4115842A}"/>
              </a:ext>
            </a:extLst>
          </p:cNvPr>
          <p:cNvSpPr>
            <a:spLocks noGrp="1"/>
          </p:cNvSpPr>
          <p:nvPr>
            <p:ph type="title"/>
          </p:nvPr>
        </p:nvSpPr>
        <p:spPr/>
        <p:txBody>
          <a:bodyPr/>
          <a:lstStyle/>
          <a:p>
            <a:r>
              <a:rPr lang="en-US" dirty="0"/>
              <a:t>Powerful Tongues </a:t>
            </a:r>
          </a:p>
        </p:txBody>
      </p:sp>
      <p:sp>
        <p:nvSpPr>
          <p:cNvPr id="3" name="Content Placeholder 2">
            <a:extLst>
              <a:ext uri="{FF2B5EF4-FFF2-40B4-BE49-F238E27FC236}">
                <a16:creationId xmlns:a16="http://schemas.microsoft.com/office/drawing/2014/main" id="{DD70669A-17FD-4B61-A1F9-AFF78A2806E4}"/>
              </a:ext>
            </a:extLst>
          </p:cNvPr>
          <p:cNvSpPr>
            <a:spLocks noGrp="1"/>
          </p:cNvSpPr>
          <p:nvPr>
            <p:ph idx="1"/>
          </p:nvPr>
        </p:nvSpPr>
        <p:spPr/>
        <p:txBody>
          <a:bodyPr>
            <a:normAutofit/>
          </a:bodyPr>
          <a:lstStyle/>
          <a:p>
            <a:r>
              <a:rPr lang="en-US" sz="3200" dirty="0">
                <a:latin typeface="Arial Black" panose="020B0A04020102020204" pitchFamily="34" charset="0"/>
              </a:rPr>
              <a:t>Make Satan obey you!  Make demons and devils flee from you!  </a:t>
            </a:r>
          </a:p>
          <a:p>
            <a:r>
              <a:rPr lang="en-US" sz="3200" dirty="0">
                <a:latin typeface="Arial Black" panose="020B0A04020102020204" pitchFamily="34" charset="0"/>
              </a:rPr>
              <a:t>To communicate with God to receive instructions to defeat Satan. </a:t>
            </a:r>
          </a:p>
        </p:txBody>
      </p:sp>
    </p:spTree>
    <p:extLst>
      <p:ext uri="{BB962C8B-B14F-4D97-AF65-F5344CB8AC3E}">
        <p14:creationId xmlns:p14="http://schemas.microsoft.com/office/powerpoint/2010/main" val="3415868547"/>
      </p:ext>
    </p:extLst>
  </p:cSld>
  <p:clrMapOvr>
    <a:masterClrMapping/>
  </p:clrMapOvr>
  <p:transition spd="slow">
    <p:randomBar dir="vert"/>
    <p:sndAc>
      <p:stSnd>
        <p:snd r:embed="rId2" name="wind.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18916-BE3F-4FB5-B41B-1508BC5F5EFC}"/>
              </a:ext>
            </a:extLst>
          </p:cNvPr>
          <p:cNvSpPr>
            <a:spLocks noGrp="1"/>
          </p:cNvSpPr>
          <p:nvPr>
            <p:ph type="title"/>
          </p:nvPr>
        </p:nvSpPr>
        <p:spPr/>
        <p:txBody>
          <a:bodyPr/>
          <a:lstStyle/>
          <a:p>
            <a:r>
              <a:rPr lang="en-US" dirty="0"/>
              <a:t>Every Holy Ghost Child of God has a Halo around their head </a:t>
            </a:r>
          </a:p>
        </p:txBody>
      </p:sp>
      <p:pic>
        <p:nvPicPr>
          <p:cNvPr id="5" name="Content Placeholder 4">
            <a:extLst>
              <a:ext uri="{FF2B5EF4-FFF2-40B4-BE49-F238E27FC236}">
                <a16:creationId xmlns:a16="http://schemas.microsoft.com/office/drawing/2014/main" id="{304A0537-502B-47A1-9316-2C7910D171CE}"/>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3379304" y="2095500"/>
            <a:ext cx="5830955" cy="4152900"/>
          </a:xfrm>
        </p:spPr>
      </p:pic>
    </p:spTree>
    <p:extLst>
      <p:ext uri="{BB962C8B-B14F-4D97-AF65-F5344CB8AC3E}">
        <p14:creationId xmlns:p14="http://schemas.microsoft.com/office/powerpoint/2010/main" val="2667093631"/>
      </p:ext>
    </p:extLst>
  </p:cSld>
  <p:clrMapOvr>
    <a:masterClrMapping/>
  </p:clrMapOvr>
  <mc:AlternateContent xmlns:mc="http://schemas.openxmlformats.org/markup-compatibility/2006">
    <mc:Choice xmlns:p14="http://schemas.microsoft.com/office/powerpoint/2010/main" Requires="p14">
      <p:transition spd="slow" p14:dur="1500">
        <p:split orient="vert"/>
        <p:sndAc>
          <p:stSnd>
            <p:snd r:embed="rId2" name="drumroll.wav"/>
          </p:stSnd>
        </p:sndAc>
      </p:transition>
    </mc:Choice>
    <mc:Fallback>
      <p:transition spd="slow">
        <p:split orient="vert"/>
        <p:sndAc>
          <p:stSnd>
            <p:snd r:embed="rId2" name="drumroll.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E78F-9FC7-4DB6-8D75-94858E6AB441}"/>
              </a:ext>
            </a:extLst>
          </p:cNvPr>
          <p:cNvSpPr>
            <a:spLocks noGrp="1"/>
          </p:cNvSpPr>
          <p:nvPr>
            <p:ph type="title"/>
          </p:nvPr>
        </p:nvSpPr>
        <p:spPr/>
        <p:txBody>
          <a:bodyPr/>
          <a:lstStyle/>
          <a:p>
            <a:r>
              <a:rPr lang="en-US" dirty="0"/>
              <a:t>You can Climb high in the holy Ghost </a:t>
            </a:r>
          </a:p>
        </p:txBody>
      </p:sp>
      <p:sp>
        <p:nvSpPr>
          <p:cNvPr id="3" name="Content Placeholder 2">
            <a:extLst>
              <a:ext uri="{FF2B5EF4-FFF2-40B4-BE49-F238E27FC236}">
                <a16:creationId xmlns:a16="http://schemas.microsoft.com/office/drawing/2014/main" id="{312C66E9-8C01-40D2-B473-1302ED503133}"/>
              </a:ext>
            </a:extLst>
          </p:cNvPr>
          <p:cNvSpPr>
            <a:spLocks noGrp="1"/>
          </p:cNvSpPr>
          <p:nvPr>
            <p:ph idx="1"/>
          </p:nvPr>
        </p:nvSpPr>
        <p:spPr/>
        <p:txBody>
          <a:bodyPr>
            <a:normAutofit/>
          </a:bodyPr>
          <a:lstStyle/>
          <a:p>
            <a:r>
              <a:rPr lang="en-US" sz="3200" dirty="0">
                <a:latin typeface="Arial Black" panose="020B0A04020102020204" pitchFamily="34" charset="0"/>
              </a:rPr>
              <a:t>God will immune your body to sickness and diseases </a:t>
            </a:r>
          </a:p>
          <a:p>
            <a:r>
              <a:rPr lang="en-US" sz="3200" dirty="0">
                <a:latin typeface="Arial Black" panose="020B0A04020102020204" pitchFamily="34" charset="0"/>
              </a:rPr>
              <a:t>God will renew your physical body with new youth.  Make you feel like a thirty-three year old person!  </a:t>
            </a:r>
          </a:p>
        </p:txBody>
      </p:sp>
    </p:spTree>
    <p:extLst>
      <p:ext uri="{BB962C8B-B14F-4D97-AF65-F5344CB8AC3E}">
        <p14:creationId xmlns:p14="http://schemas.microsoft.com/office/powerpoint/2010/main" val="3541377770"/>
      </p:ext>
    </p:extLst>
  </p:cSld>
  <p:clrMapOvr>
    <a:masterClrMapping/>
  </p:clrMapOvr>
  <p:transition spd="slow">
    <p:randomBar dir="vert"/>
    <p:sndAc>
      <p:stSnd>
        <p:snd r:embed="rId2" name="push.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72CC-C8DC-4868-9844-65696EAE3C72}"/>
              </a:ext>
            </a:extLst>
          </p:cNvPr>
          <p:cNvSpPr>
            <a:spLocks noGrp="1"/>
          </p:cNvSpPr>
          <p:nvPr>
            <p:ph type="title"/>
          </p:nvPr>
        </p:nvSpPr>
        <p:spPr/>
        <p:txBody>
          <a:bodyPr/>
          <a:lstStyle/>
          <a:p>
            <a:r>
              <a:rPr lang="en-US" dirty="0"/>
              <a:t>Sickness is for Sinners!  </a:t>
            </a:r>
            <a:br>
              <a:rPr lang="en-US" dirty="0"/>
            </a:br>
            <a:r>
              <a:rPr lang="en-US" dirty="0"/>
              <a:t>Sickness is not for the Saints of God</a:t>
            </a:r>
          </a:p>
        </p:txBody>
      </p:sp>
      <p:sp>
        <p:nvSpPr>
          <p:cNvPr id="3" name="Content Placeholder 2">
            <a:extLst>
              <a:ext uri="{FF2B5EF4-FFF2-40B4-BE49-F238E27FC236}">
                <a16:creationId xmlns:a16="http://schemas.microsoft.com/office/drawing/2014/main" id="{C7092164-B26D-4C7C-93A4-874EEF1BF8D3}"/>
              </a:ext>
            </a:extLst>
          </p:cNvPr>
          <p:cNvSpPr>
            <a:spLocks noGrp="1"/>
          </p:cNvSpPr>
          <p:nvPr>
            <p:ph idx="1"/>
          </p:nvPr>
        </p:nvSpPr>
        <p:spPr/>
        <p:txBody>
          <a:bodyPr>
            <a:normAutofit/>
          </a:bodyPr>
          <a:lstStyle/>
          <a:p>
            <a:r>
              <a:rPr lang="en-US" sz="3200" dirty="0">
                <a:latin typeface="Arial Black" panose="020B0A04020102020204" pitchFamily="34" charset="0"/>
              </a:rPr>
              <a:t>God will Immunize the Holy Ghost Saints of God that if Satan tries to attack: Hypertenison,diabetes,flu,cancer,common cold,arthiritis.  The Holy Ghost will act like electricity to shock him destroying that disease completely out!      </a:t>
            </a:r>
          </a:p>
        </p:txBody>
      </p:sp>
    </p:spTree>
    <p:extLst>
      <p:ext uri="{BB962C8B-B14F-4D97-AF65-F5344CB8AC3E}">
        <p14:creationId xmlns:p14="http://schemas.microsoft.com/office/powerpoint/2010/main" val="1856602196"/>
      </p:ext>
    </p:extLst>
  </p:cSld>
  <p:clrMapOvr>
    <a:masterClrMapping/>
  </p:clrMapOvr>
  <p:transition spd="slow">
    <p:wipe/>
    <p:sndAc>
      <p:stSnd>
        <p:snd r:embed="rId2" name="bomb.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D0037-D30A-4519-AB2E-9EA3E41E45C0}"/>
              </a:ext>
            </a:extLst>
          </p:cNvPr>
          <p:cNvSpPr>
            <a:spLocks noGrp="1"/>
          </p:cNvSpPr>
          <p:nvPr>
            <p:ph type="title"/>
          </p:nvPr>
        </p:nvSpPr>
        <p:spPr/>
        <p:txBody>
          <a:bodyPr/>
          <a:lstStyle/>
          <a:p>
            <a:r>
              <a:rPr lang="en-US" dirty="0"/>
              <a:t>The Holy Ghost Will Shock Satan completely off of you! </a:t>
            </a:r>
          </a:p>
        </p:txBody>
      </p:sp>
      <p:pic>
        <p:nvPicPr>
          <p:cNvPr id="5" name="Content Placeholder 4">
            <a:extLst>
              <a:ext uri="{FF2B5EF4-FFF2-40B4-BE49-F238E27FC236}">
                <a16:creationId xmlns:a16="http://schemas.microsoft.com/office/drawing/2014/main" id="{34925F03-A794-4874-B6D5-3BE26105F160}"/>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1892434" y="2292626"/>
            <a:ext cx="7304575" cy="4439478"/>
          </a:xfrm>
        </p:spPr>
      </p:pic>
    </p:spTree>
    <p:extLst>
      <p:ext uri="{BB962C8B-B14F-4D97-AF65-F5344CB8AC3E}">
        <p14:creationId xmlns:p14="http://schemas.microsoft.com/office/powerpoint/2010/main" val="3255047636"/>
      </p:ext>
    </p:extLst>
  </p:cSld>
  <p:clrMapOvr>
    <a:masterClrMapping/>
  </p:clrMapOvr>
  <p:transition spd="slow">
    <p:randomBar dir="vert"/>
    <p:sndAc>
      <p:stSnd>
        <p:snd r:embed="rId2" name="laser.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70139-1E6E-4E4B-AB13-74AB56E3B2D4}"/>
              </a:ext>
            </a:extLst>
          </p:cNvPr>
          <p:cNvSpPr>
            <a:spLocks noGrp="1"/>
          </p:cNvSpPr>
          <p:nvPr>
            <p:ph type="title"/>
          </p:nvPr>
        </p:nvSpPr>
        <p:spPr/>
        <p:txBody>
          <a:bodyPr/>
          <a:lstStyle/>
          <a:p>
            <a:r>
              <a:rPr lang="en-US" dirty="0"/>
              <a:t>God will reveal to you Dreams and Visions </a:t>
            </a:r>
          </a:p>
        </p:txBody>
      </p:sp>
      <p:pic>
        <p:nvPicPr>
          <p:cNvPr id="8" name="Content Placeholder 7">
            <a:extLst>
              <a:ext uri="{FF2B5EF4-FFF2-40B4-BE49-F238E27FC236}">
                <a16:creationId xmlns:a16="http://schemas.microsoft.com/office/drawing/2014/main" id="{8841BD22-D9D0-4601-AC04-3CA74D62D047}"/>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3007622" y="3552808"/>
            <a:ext cx="4762500" cy="2619375"/>
          </a:xfrm>
        </p:spPr>
      </p:pic>
      <p:pic>
        <p:nvPicPr>
          <p:cNvPr id="10" name="Picture 9">
            <a:extLst>
              <a:ext uri="{FF2B5EF4-FFF2-40B4-BE49-F238E27FC236}">
                <a16:creationId xmlns:a16="http://schemas.microsoft.com/office/drawing/2014/main" id="{623580A7-E65A-44F5-B791-7C9F616AE91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681166" y="1935921"/>
            <a:ext cx="6096000" cy="5124450"/>
          </a:xfrm>
          <a:prstGeom prst="rect">
            <a:avLst/>
          </a:prstGeom>
        </p:spPr>
      </p:pic>
    </p:spTree>
    <p:extLst>
      <p:ext uri="{BB962C8B-B14F-4D97-AF65-F5344CB8AC3E}">
        <p14:creationId xmlns:p14="http://schemas.microsoft.com/office/powerpoint/2010/main" val="3859273205"/>
      </p:ext>
    </p:extLst>
  </p:cSld>
  <p:clrMapOvr>
    <a:masterClrMapping/>
  </p:clrMapOvr>
  <mc:AlternateContent xmlns:mc="http://schemas.openxmlformats.org/markup-compatibility/2006">
    <mc:Choice xmlns:p14="http://schemas.microsoft.com/office/powerpoint/2010/main" Requires="p14">
      <p:transition p14:dur="100">
        <p:cut/>
        <p:sndAc>
          <p:stSnd>
            <p:snd r:embed="rId2" name="drumroll.wav"/>
          </p:stSnd>
        </p:sndAc>
      </p:transition>
    </mc:Choice>
    <mc:Fallback>
      <p:transition>
        <p:cut/>
        <p:sndAc>
          <p:stSnd>
            <p:snd r:embed="rId2" name="drumroll.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7304B-6239-461E-8A54-4B0490B514F9}"/>
              </a:ext>
            </a:extLst>
          </p:cNvPr>
          <p:cNvSpPr>
            <a:spLocks noGrp="1"/>
          </p:cNvSpPr>
          <p:nvPr>
            <p:ph type="title"/>
          </p:nvPr>
        </p:nvSpPr>
        <p:spPr/>
        <p:txBody>
          <a:bodyPr/>
          <a:lstStyle/>
          <a:p>
            <a:r>
              <a:rPr lang="en-US" dirty="0"/>
              <a:t>God will Beautify your Physical Body </a:t>
            </a:r>
          </a:p>
        </p:txBody>
      </p:sp>
      <p:sp>
        <p:nvSpPr>
          <p:cNvPr id="3" name="Content Placeholder 2">
            <a:extLst>
              <a:ext uri="{FF2B5EF4-FFF2-40B4-BE49-F238E27FC236}">
                <a16:creationId xmlns:a16="http://schemas.microsoft.com/office/drawing/2014/main" id="{6DEEFF88-86A0-4636-8602-B59C69739526}"/>
              </a:ext>
            </a:extLst>
          </p:cNvPr>
          <p:cNvSpPr>
            <a:spLocks noGrp="1"/>
          </p:cNvSpPr>
          <p:nvPr>
            <p:ph idx="1"/>
          </p:nvPr>
        </p:nvSpPr>
        <p:spPr/>
        <p:txBody>
          <a:bodyPr>
            <a:normAutofit/>
          </a:bodyPr>
          <a:lstStyle/>
          <a:p>
            <a:r>
              <a:rPr lang="en-US" sz="4400" dirty="0">
                <a:latin typeface="Arial Black" panose="020B0A04020102020204" pitchFamily="34" charset="0"/>
              </a:rPr>
              <a:t>Beautify the flesh to shine like an Angel.  Your face will shine as that of an Angel.  </a:t>
            </a:r>
          </a:p>
        </p:txBody>
      </p:sp>
    </p:spTree>
    <p:extLst>
      <p:ext uri="{BB962C8B-B14F-4D97-AF65-F5344CB8AC3E}">
        <p14:creationId xmlns:p14="http://schemas.microsoft.com/office/powerpoint/2010/main" val="1672513634"/>
      </p:ext>
    </p:extLst>
  </p:cSld>
  <p:clrMapOvr>
    <a:masterClrMapping/>
  </p:clrMapOvr>
  <mc:AlternateContent xmlns:mc="http://schemas.openxmlformats.org/markup-compatibility/2006">
    <mc:Choice xmlns:p14="http://schemas.microsoft.com/office/powerpoint/2010/main" Requires="p14">
      <p:transition spd="slow" p14:dur="800">
        <p:circle/>
        <p:sndAc>
          <p:stSnd>
            <p:snd r:embed="rId2" name="voltage.wav"/>
          </p:stSnd>
        </p:sndAc>
      </p:transition>
    </mc:Choice>
    <mc:Fallback>
      <p:transition spd="slow">
        <p:circle/>
        <p:sndAc>
          <p:stSnd>
            <p:snd r:embed="rId2" name="voltage.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6A75E-4EB1-4090-9715-7F94CD35AFA0}"/>
              </a:ext>
            </a:extLst>
          </p:cNvPr>
          <p:cNvSpPr>
            <a:spLocks noGrp="1"/>
          </p:cNvSpPr>
          <p:nvPr>
            <p:ph type="title"/>
          </p:nvPr>
        </p:nvSpPr>
        <p:spPr/>
        <p:txBody>
          <a:bodyPr/>
          <a:lstStyle/>
          <a:p>
            <a:r>
              <a:rPr lang="en-US" dirty="0"/>
              <a:t>Sanctified people are Beautiful people </a:t>
            </a:r>
          </a:p>
        </p:txBody>
      </p:sp>
      <p:pic>
        <p:nvPicPr>
          <p:cNvPr id="4" name="Online Media 3">
            <a:hlinkClick r:id="" action="ppaction://media"/>
            <a:extLst>
              <a:ext uri="{FF2B5EF4-FFF2-40B4-BE49-F238E27FC236}">
                <a16:creationId xmlns:a16="http://schemas.microsoft.com/office/drawing/2014/main" id="{CCF0338C-9203-4758-8024-60E63E2ED54F}"/>
              </a:ext>
            </a:extLst>
          </p:cNvPr>
          <p:cNvPicPr>
            <a:picLocks noGrp="1" noRot="1" noChangeAspect="1"/>
          </p:cNvPicPr>
          <p:nvPr>
            <p:ph idx="1"/>
            <a:videoFile r:link="rId1"/>
          </p:nvPr>
        </p:nvPicPr>
        <p:blipFill>
          <a:blip r:embed="rId4"/>
          <a:stretch>
            <a:fillRect/>
          </a:stretch>
        </p:blipFill>
        <p:spPr>
          <a:xfrm>
            <a:off x="924444" y="1714249"/>
            <a:ext cx="9628910" cy="5032915"/>
          </a:xfrm>
          <a:prstGeom prst="rect">
            <a:avLst/>
          </a:prstGeom>
        </p:spPr>
      </p:pic>
    </p:spTree>
    <p:extLst>
      <p:ext uri="{BB962C8B-B14F-4D97-AF65-F5344CB8AC3E}">
        <p14:creationId xmlns:p14="http://schemas.microsoft.com/office/powerpoint/2010/main" val="2065009104"/>
      </p:ext>
    </p:extLst>
  </p:cSld>
  <p:clrMapOvr>
    <a:masterClrMapping/>
  </p:clrMapOvr>
  <p:transition spd="slow">
    <p:randomBar dir="vert"/>
    <p:sndAc>
      <p:stSnd>
        <p:snd r:embed="rId3" name="cashreg.wav"/>
      </p:stSnd>
    </p:sndAc>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7C6A7-10B6-41CD-98AF-99FF85726CA6}"/>
              </a:ext>
            </a:extLst>
          </p:cNvPr>
          <p:cNvSpPr>
            <a:spLocks noGrp="1"/>
          </p:cNvSpPr>
          <p:nvPr>
            <p:ph type="title"/>
          </p:nvPr>
        </p:nvSpPr>
        <p:spPr/>
        <p:txBody>
          <a:bodyPr/>
          <a:lstStyle/>
          <a:p>
            <a:r>
              <a:rPr lang="en-US" dirty="0"/>
              <a:t>God will reveal unto you mysteries of the Scriptures </a:t>
            </a:r>
          </a:p>
        </p:txBody>
      </p:sp>
      <p:sp>
        <p:nvSpPr>
          <p:cNvPr id="3" name="Content Placeholder 2">
            <a:extLst>
              <a:ext uri="{FF2B5EF4-FFF2-40B4-BE49-F238E27FC236}">
                <a16:creationId xmlns:a16="http://schemas.microsoft.com/office/drawing/2014/main" id="{069364B1-111D-4CE6-8E66-3B2A43B778E2}"/>
              </a:ext>
            </a:extLst>
          </p:cNvPr>
          <p:cNvSpPr>
            <a:spLocks noGrp="1"/>
          </p:cNvSpPr>
          <p:nvPr>
            <p:ph idx="1"/>
          </p:nvPr>
        </p:nvSpPr>
        <p:spPr/>
        <p:txBody>
          <a:bodyPr>
            <a:normAutofit/>
          </a:bodyPr>
          <a:lstStyle/>
          <a:p>
            <a:r>
              <a:rPr lang="en-US" sz="3200" dirty="0">
                <a:latin typeface="Arial Black" panose="020B0A04020102020204" pitchFamily="34" charset="0"/>
              </a:rPr>
              <a:t>Open your mouth to speak with boldness the Word of God!  </a:t>
            </a:r>
          </a:p>
          <a:p>
            <a:r>
              <a:rPr lang="en-US" sz="3200" dirty="0">
                <a:latin typeface="Arial Black" panose="020B0A04020102020204" pitchFamily="34" charset="0"/>
              </a:rPr>
              <a:t>Words will come out like balls of Fire to knock Satan out.  </a:t>
            </a:r>
          </a:p>
          <a:p>
            <a:endParaRPr lang="en-US" sz="3200" dirty="0">
              <a:latin typeface="Arial Black" panose="020B0A04020102020204" pitchFamily="34" charset="0"/>
            </a:endParaRPr>
          </a:p>
        </p:txBody>
      </p:sp>
      <p:pic>
        <p:nvPicPr>
          <p:cNvPr id="5" name="Picture 4">
            <a:extLst>
              <a:ext uri="{FF2B5EF4-FFF2-40B4-BE49-F238E27FC236}">
                <a16:creationId xmlns:a16="http://schemas.microsoft.com/office/drawing/2014/main" id="{30B59A5C-65EE-4333-AD50-66FAA691EC9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891299" y="4087455"/>
            <a:ext cx="2947901" cy="2618145"/>
          </a:xfrm>
          <a:prstGeom prst="rect">
            <a:avLst/>
          </a:prstGeom>
        </p:spPr>
      </p:pic>
    </p:spTree>
    <p:extLst>
      <p:ext uri="{BB962C8B-B14F-4D97-AF65-F5344CB8AC3E}">
        <p14:creationId xmlns:p14="http://schemas.microsoft.com/office/powerpoint/2010/main" val="1799004659"/>
      </p:ext>
    </p:extLst>
  </p:cSld>
  <p:clrMapOvr>
    <a:masterClrMapping/>
  </p:clrMapOvr>
  <mc:AlternateContent xmlns:mc="http://schemas.openxmlformats.org/markup-compatibility/2006">
    <mc:Choice xmlns:p14="http://schemas.microsoft.com/office/powerpoint/2010/main" Requires="p14">
      <p:transition spd="slow" p14:dur="1500">
        <p:split orient="vert"/>
        <p:sndAc>
          <p:stSnd>
            <p:snd r:embed="rId2" name="chimes.wav"/>
          </p:stSnd>
        </p:sndAc>
      </p:transition>
    </mc:Choice>
    <mc:Fallback>
      <p:transition spd="slow">
        <p:split orient="vert"/>
        <p:sndAc>
          <p:stSnd>
            <p:snd r:embed="rId2" name="chimes.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ABA9C-B621-4AE1-A0DD-AB98BC90AFC7}"/>
              </a:ext>
            </a:extLst>
          </p:cNvPr>
          <p:cNvSpPr>
            <a:spLocks noGrp="1"/>
          </p:cNvSpPr>
          <p:nvPr>
            <p:ph type="title"/>
          </p:nvPr>
        </p:nvSpPr>
        <p:spPr/>
        <p:txBody>
          <a:bodyPr/>
          <a:lstStyle/>
          <a:p>
            <a:r>
              <a:rPr lang="en-US" dirty="0"/>
              <a:t>Objectives </a:t>
            </a:r>
          </a:p>
        </p:txBody>
      </p:sp>
      <p:sp>
        <p:nvSpPr>
          <p:cNvPr id="3" name="Content Placeholder 2">
            <a:extLst>
              <a:ext uri="{FF2B5EF4-FFF2-40B4-BE49-F238E27FC236}">
                <a16:creationId xmlns:a16="http://schemas.microsoft.com/office/drawing/2014/main" id="{6CB821C3-C3BE-4C85-8E58-BE8B2012665D}"/>
              </a:ext>
            </a:extLst>
          </p:cNvPr>
          <p:cNvSpPr>
            <a:spLocks noGrp="1"/>
          </p:cNvSpPr>
          <p:nvPr>
            <p:ph idx="1"/>
          </p:nvPr>
        </p:nvSpPr>
        <p:spPr/>
        <p:txBody>
          <a:bodyPr/>
          <a:lstStyle/>
          <a:p>
            <a:r>
              <a:rPr lang="en-US" sz="3200" b="1" dirty="0">
                <a:latin typeface="Times New Roman" panose="02020603050405020304" pitchFamily="18" charset="0"/>
                <a:cs typeface="Times New Roman" panose="02020603050405020304" pitchFamily="18" charset="0"/>
              </a:rPr>
              <a:t>Explain how to receive the Holy Ghost and Fire </a:t>
            </a:r>
          </a:p>
          <a:p>
            <a:r>
              <a:rPr lang="en-US" sz="3200" b="1" dirty="0">
                <a:latin typeface="Times New Roman" panose="02020603050405020304" pitchFamily="18" charset="0"/>
                <a:cs typeface="Times New Roman" panose="02020603050405020304" pitchFamily="18" charset="0"/>
              </a:rPr>
              <a:t>The Functions of the Holy Ghost and Fire </a:t>
            </a:r>
          </a:p>
          <a:p>
            <a:r>
              <a:rPr lang="en-US" sz="3200" b="1" dirty="0">
                <a:latin typeface="Times New Roman" panose="02020603050405020304" pitchFamily="18" charset="0"/>
                <a:cs typeface="Times New Roman" panose="02020603050405020304" pitchFamily="18" charset="0"/>
              </a:rPr>
              <a:t>The Evident Sign of the Holy Ghost </a:t>
            </a:r>
          </a:p>
          <a:p>
            <a:r>
              <a:rPr lang="en-US" sz="3200" b="1" dirty="0">
                <a:latin typeface="Times New Roman" panose="02020603050405020304" pitchFamily="18" charset="0"/>
                <a:cs typeface="Times New Roman" panose="02020603050405020304" pitchFamily="18" charset="0"/>
              </a:rPr>
              <a:t>Levels you can climb in the Holy Ghost </a:t>
            </a:r>
          </a:p>
          <a:p>
            <a:r>
              <a:rPr lang="en-US" sz="3200" b="1" dirty="0">
                <a:latin typeface="Times New Roman" panose="02020603050405020304" pitchFamily="18" charset="0"/>
                <a:cs typeface="Times New Roman" panose="02020603050405020304" pitchFamily="18" charset="0"/>
              </a:rPr>
              <a:t>Being Possessed by the Holy Ghost </a:t>
            </a:r>
          </a:p>
          <a:p>
            <a:endParaRPr lang="en-US" dirty="0"/>
          </a:p>
        </p:txBody>
      </p:sp>
    </p:spTree>
    <p:extLst>
      <p:ext uri="{BB962C8B-B14F-4D97-AF65-F5344CB8AC3E}">
        <p14:creationId xmlns:p14="http://schemas.microsoft.com/office/powerpoint/2010/main" val="1682667757"/>
      </p:ext>
    </p:extLst>
  </p:cSld>
  <p:clrMapOvr>
    <a:masterClrMapping/>
  </p:clrMapOvr>
  <p:transition spd="slow">
    <p:randomBar dir="vert"/>
    <p:sndAc>
      <p:stSnd>
        <p:snd r:embed="rId2" name="cashreg.wav"/>
      </p:stSnd>
    </p:sndAc>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1042D-0201-4BD2-AB48-5C5FFDD63335}"/>
              </a:ext>
            </a:extLst>
          </p:cNvPr>
          <p:cNvSpPr>
            <a:spLocks noGrp="1"/>
          </p:cNvSpPr>
          <p:nvPr>
            <p:ph type="title"/>
          </p:nvPr>
        </p:nvSpPr>
        <p:spPr/>
        <p:txBody>
          <a:bodyPr/>
          <a:lstStyle/>
          <a:p>
            <a:r>
              <a:rPr lang="en-US" dirty="0"/>
              <a:t>God will make you a Burning and Shinning Light </a:t>
            </a:r>
          </a:p>
        </p:txBody>
      </p:sp>
      <p:sp>
        <p:nvSpPr>
          <p:cNvPr id="3" name="Content Placeholder 2">
            <a:extLst>
              <a:ext uri="{FF2B5EF4-FFF2-40B4-BE49-F238E27FC236}">
                <a16:creationId xmlns:a16="http://schemas.microsoft.com/office/drawing/2014/main" id="{3DEE3811-ACB2-4CD5-AA98-4E408F5E676A}"/>
              </a:ext>
            </a:extLst>
          </p:cNvPr>
          <p:cNvSpPr>
            <a:spLocks noGrp="1"/>
          </p:cNvSpPr>
          <p:nvPr>
            <p:ph idx="1"/>
          </p:nvPr>
        </p:nvSpPr>
        <p:spPr/>
        <p:txBody>
          <a:bodyPr>
            <a:normAutofit/>
          </a:bodyPr>
          <a:lstStyle/>
          <a:p>
            <a:r>
              <a:rPr lang="en-US" sz="3600" dirty="0">
                <a:latin typeface="Arial Black" panose="020B0A04020102020204" pitchFamily="34" charset="0"/>
              </a:rPr>
              <a:t>Walk in the Spirit-Focus your mind on </a:t>
            </a:r>
            <a:r>
              <a:rPr lang="en-US" sz="3600" dirty="0" err="1">
                <a:latin typeface="Arial Black" panose="020B0A04020102020204" pitchFamily="34" charset="0"/>
              </a:rPr>
              <a:t>Jesus&amp;Heaven</a:t>
            </a:r>
            <a:r>
              <a:rPr lang="en-US" sz="3600" dirty="0">
                <a:latin typeface="Arial Black" panose="020B0A04020102020204" pitchFamily="34" charset="0"/>
              </a:rPr>
              <a:t> all you do to the glory of God. </a:t>
            </a:r>
          </a:p>
          <a:p>
            <a:r>
              <a:rPr lang="en-US" sz="3600" dirty="0">
                <a:latin typeface="Arial Black" panose="020B0A04020102020204" pitchFamily="34" charset="0"/>
              </a:rPr>
              <a:t> Live in the Spirit-Don’t be ashamed to let people know you are sanctified!  </a:t>
            </a:r>
          </a:p>
        </p:txBody>
      </p:sp>
    </p:spTree>
    <p:extLst>
      <p:ext uri="{BB962C8B-B14F-4D97-AF65-F5344CB8AC3E}">
        <p14:creationId xmlns:p14="http://schemas.microsoft.com/office/powerpoint/2010/main" val="1963925669"/>
      </p:ext>
    </p:extLst>
  </p:cSld>
  <p:clrMapOvr>
    <a:masterClrMapping/>
  </p:clrMapOvr>
  <p:transition spd="slow">
    <p:wipe/>
    <p:sndAc>
      <p:stSnd>
        <p:snd r:embed="rId2" name="drumroll.wav"/>
      </p:stSnd>
    </p:sndAc>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CC663-756E-46BA-B439-6E9B559EBB2E}"/>
              </a:ext>
            </a:extLst>
          </p:cNvPr>
          <p:cNvSpPr>
            <a:spLocks noGrp="1"/>
          </p:cNvSpPr>
          <p:nvPr>
            <p:ph type="title"/>
          </p:nvPr>
        </p:nvSpPr>
        <p:spPr/>
        <p:txBody>
          <a:bodyPr/>
          <a:lstStyle/>
          <a:p>
            <a:r>
              <a:rPr lang="en-US" dirty="0"/>
              <a:t>Burning and Shinning Light </a:t>
            </a:r>
          </a:p>
        </p:txBody>
      </p:sp>
      <p:pic>
        <p:nvPicPr>
          <p:cNvPr id="5" name="Content Placeholder 4">
            <a:extLst>
              <a:ext uri="{FF2B5EF4-FFF2-40B4-BE49-F238E27FC236}">
                <a16:creationId xmlns:a16="http://schemas.microsoft.com/office/drawing/2014/main" id="{80BCA5B0-103B-4E00-BAF2-55964F69E2BE}"/>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3364200" y="1935920"/>
            <a:ext cx="5364164" cy="4023123"/>
          </a:xfrm>
        </p:spPr>
      </p:pic>
    </p:spTree>
    <p:extLst>
      <p:ext uri="{BB962C8B-B14F-4D97-AF65-F5344CB8AC3E}">
        <p14:creationId xmlns:p14="http://schemas.microsoft.com/office/powerpoint/2010/main" val="3341972000"/>
      </p:ext>
    </p:extLst>
  </p:cSld>
  <p:clrMapOvr>
    <a:masterClrMapping/>
  </p:clrMapOvr>
  <p:transition spd="med">
    <p:pull/>
    <p:sndAc>
      <p:stSnd>
        <p:snd r:embed="rId2" name="voltage.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522FD-F934-42C2-AA8C-4A5FC8B09B93}"/>
              </a:ext>
            </a:extLst>
          </p:cNvPr>
          <p:cNvSpPr>
            <a:spLocks noGrp="1"/>
          </p:cNvSpPr>
          <p:nvPr>
            <p:ph type="title"/>
          </p:nvPr>
        </p:nvSpPr>
        <p:spPr/>
        <p:txBody>
          <a:bodyPr/>
          <a:lstStyle/>
          <a:p>
            <a:r>
              <a:rPr lang="en-US" dirty="0"/>
              <a:t>God will elevate you so high in the Spirit </a:t>
            </a:r>
          </a:p>
        </p:txBody>
      </p:sp>
      <p:sp>
        <p:nvSpPr>
          <p:cNvPr id="3" name="Content Placeholder 2">
            <a:extLst>
              <a:ext uri="{FF2B5EF4-FFF2-40B4-BE49-F238E27FC236}">
                <a16:creationId xmlns:a16="http://schemas.microsoft.com/office/drawing/2014/main" id="{7E9758FB-E756-4CE7-A8A6-87E945003A02}"/>
              </a:ext>
            </a:extLst>
          </p:cNvPr>
          <p:cNvSpPr>
            <a:spLocks noGrp="1"/>
          </p:cNvSpPr>
          <p:nvPr>
            <p:ph idx="1"/>
          </p:nvPr>
        </p:nvSpPr>
        <p:spPr/>
        <p:txBody>
          <a:bodyPr>
            <a:normAutofit/>
          </a:bodyPr>
          <a:lstStyle/>
          <a:p>
            <a:r>
              <a:rPr lang="en-US" sz="2800" dirty="0">
                <a:latin typeface="Arial Black" panose="020B0A04020102020204" pitchFamily="34" charset="0"/>
              </a:rPr>
              <a:t>You can hear Angels singing songs of praises unto God!  </a:t>
            </a:r>
          </a:p>
          <a:p>
            <a:r>
              <a:rPr lang="en-US" sz="2800" dirty="0">
                <a:latin typeface="Arial Black" panose="020B0A04020102020204" pitchFamily="34" charset="0"/>
              </a:rPr>
              <a:t>God will even show you visions of Heaven </a:t>
            </a:r>
          </a:p>
          <a:p>
            <a:r>
              <a:rPr lang="en-US" sz="2800" dirty="0">
                <a:latin typeface="Arial Black" panose="020B0A04020102020204" pitchFamily="34" charset="0"/>
              </a:rPr>
              <a:t>God will show you signs of the future of Earth and recognize where Satan’s seat is in the church. </a:t>
            </a:r>
          </a:p>
        </p:txBody>
      </p:sp>
    </p:spTree>
    <p:extLst>
      <p:ext uri="{BB962C8B-B14F-4D97-AF65-F5344CB8AC3E}">
        <p14:creationId xmlns:p14="http://schemas.microsoft.com/office/powerpoint/2010/main" val="1054075421"/>
      </p:ext>
    </p:extLst>
  </p:cSld>
  <p:clrMapOvr>
    <a:masterClrMapping/>
  </p:clrMapOvr>
  <mc:AlternateContent xmlns:mc="http://schemas.openxmlformats.org/markup-compatibility/2006">
    <mc:Choice xmlns:p14="http://schemas.microsoft.com/office/powerpoint/2010/main" Requires="p14">
      <p:transition spd="slow" p14:dur="2000">
        <p:sndAc>
          <p:stSnd>
            <p:snd r:embed="rId2" name="voltage.wav"/>
          </p:stSnd>
        </p:sndAc>
      </p:transition>
    </mc:Choice>
    <mc:Fallback>
      <p:transition spd="slow">
        <p:sndAc>
          <p:stSnd>
            <p:snd r:embed="rId2" name="voltage.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B2F3C-CFE1-46CA-8D71-05C5354121DB}"/>
              </a:ext>
            </a:extLst>
          </p:cNvPr>
          <p:cNvSpPr>
            <a:spLocks noGrp="1"/>
          </p:cNvSpPr>
          <p:nvPr>
            <p:ph type="title"/>
          </p:nvPr>
        </p:nvSpPr>
        <p:spPr/>
        <p:txBody>
          <a:bodyPr/>
          <a:lstStyle/>
          <a:p>
            <a:r>
              <a:rPr lang="en-US" dirty="0"/>
              <a:t>Speaking In Tongues </a:t>
            </a:r>
          </a:p>
        </p:txBody>
      </p:sp>
      <p:sp>
        <p:nvSpPr>
          <p:cNvPr id="3" name="Content Placeholder 2">
            <a:extLst>
              <a:ext uri="{FF2B5EF4-FFF2-40B4-BE49-F238E27FC236}">
                <a16:creationId xmlns:a16="http://schemas.microsoft.com/office/drawing/2014/main" id="{31AB2BE4-2930-431D-A13E-4344A0AFA215}"/>
              </a:ext>
            </a:extLst>
          </p:cNvPr>
          <p:cNvSpPr>
            <a:spLocks noGrp="1"/>
          </p:cNvSpPr>
          <p:nvPr>
            <p:ph idx="1"/>
          </p:nvPr>
        </p:nvSpPr>
        <p:spPr>
          <a:xfrm>
            <a:off x="913795" y="2096063"/>
            <a:ext cx="10353762" cy="4623391"/>
          </a:xfrm>
        </p:spPr>
        <p:txBody>
          <a:bodyPr>
            <a:noAutofit/>
          </a:bodyPr>
          <a:lstStyle/>
          <a:p>
            <a:r>
              <a:rPr lang="en-US" sz="3200" b="1" dirty="0">
                <a:latin typeface="Times New Roman" panose="02020603050405020304" pitchFamily="18" charset="0"/>
                <a:cs typeface="Times New Roman" panose="02020603050405020304" pitchFamily="18" charset="0"/>
              </a:rPr>
              <a:t>Tongues to pray- Praying in Tongues are an effective way to defeat Satan.  There are Tongues that Satan do not understand.  </a:t>
            </a:r>
          </a:p>
          <a:p>
            <a:r>
              <a:rPr lang="en-US" sz="3200" b="1" dirty="0">
                <a:latin typeface="Times New Roman" panose="02020603050405020304" pitchFamily="18" charset="0"/>
                <a:cs typeface="Times New Roman" panose="02020603050405020304" pitchFamily="18" charset="0"/>
              </a:rPr>
              <a:t>Tongues to Heal- Speak to drive out sickness and diseases </a:t>
            </a:r>
          </a:p>
          <a:p>
            <a:r>
              <a:rPr lang="en-US" sz="3200" b="1" dirty="0">
                <a:latin typeface="Times New Roman" panose="02020603050405020304" pitchFamily="18" charset="0"/>
                <a:cs typeface="Times New Roman" panose="02020603050405020304" pitchFamily="18" charset="0"/>
              </a:rPr>
              <a:t>Tongues to Cast out Devils- Power to rebuke Satan and place Him under your feet.  </a:t>
            </a:r>
          </a:p>
          <a:p>
            <a:r>
              <a:rPr lang="en-US" sz="3200" b="1" dirty="0">
                <a:latin typeface="Times New Roman" panose="02020603050405020304" pitchFamily="18" charset="0"/>
                <a:cs typeface="Times New Roman" panose="02020603050405020304" pitchFamily="18" charset="0"/>
              </a:rPr>
              <a:t>Tongues to sing- Sing songs of Jesus in Tongues </a:t>
            </a:r>
          </a:p>
        </p:txBody>
      </p:sp>
    </p:spTree>
    <p:extLst>
      <p:ext uri="{BB962C8B-B14F-4D97-AF65-F5344CB8AC3E}">
        <p14:creationId xmlns:p14="http://schemas.microsoft.com/office/powerpoint/2010/main" val="1648489440"/>
      </p:ext>
    </p:extLst>
  </p:cSld>
  <p:clrMapOvr>
    <a:masterClrMapping/>
  </p:clrMapOvr>
  <mc:AlternateContent xmlns:mc="http://schemas.openxmlformats.org/markup-compatibility/2006">
    <mc:Choice xmlns:p14="http://schemas.microsoft.com/office/powerpoint/2010/main" Requires="p14">
      <p:transition spd="slow" p14:dur="3400">
        <p14:reveal/>
        <p:sndAc>
          <p:stSnd>
            <p:snd r:embed="rId2" name="breeze.wav"/>
          </p:stSnd>
        </p:sndAc>
      </p:transition>
    </mc:Choice>
    <mc:Fallback>
      <p:transition spd="slow">
        <p:fade/>
        <p:sndAc>
          <p:stSnd>
            <p:snd r:embed="rId2" name="breeze.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DA01D-4365-415E-9761-B8C68E9B7040}"/>
              </a:ext>
            </a:extLst>
          </p:cNvPr>
          <p:cNvSpPr>
            <a:spLocks noGrp="1"/>
          </p:cNvSpPr>
          <p:nvPr>
            <p:ph type="title"/>
          </p:nvPr>
        </p:nvSpPr>
        <p:spPr/>
        <p:txBody>
          <a:bodyPr/>
          <a:lstStyle/>
          <a:p>
            <a:r>
              <a:rPr lang="en-US" dirty="0" err="1"/>
              <a:t>SpeakInG</a:t>
            </a:r>
            <a:r>
              <a:rPr lang="en-US" dirty="0"/>
              <a:t> IN Tongues </a:t>
            </a:r>
          </a:p>
        </p:txBody>
      </p:sp>
      <p:sp>
        <p:nvSpPr>
          <p:cNvPr id="3" name="Content Placeholder 2">
            <a:extLst>
              <a:ext uri="{FF2B5EF4-FFF2-40B4-BE49-F238E27FC236}">
                <a16:creationId xmlns:a16="http://schemas.microsoft.com/office/drawing/2014/main" id="{2A212538-FE8B-49AA-90AD-0E84D5F345C9}"/>
              </a:ext>
            </a:extLst>
          </p:cNvPr>
          <p:cNvSpPr>
            <a:spLocks noGrp="1"/>
          </p:cNvSpPr>
          <p:nvPr>
            <p:ph idx="1"/>
          </p:nvPr>
        </p:nvSpPr>
        <p:spPr/>
        <p:txBody>
          <a:bodyPr>
            <a:normAutofit/>
          </a:bodyPr>
          <a:lstStyle/>
          <a:p>
            <a:r>
              <a:rPr lang="en-US" sz="3600" dirty="0">
                <a:latin typeface="Times New Roman" panose="02020603050405020304" pitchFamily="18" charset="0"/>
                <a:cs typeface="Times New Roman" panose="02020603050405020304" pitchFamily="18" charset="0"/>
              </a:rPr>
              <a:t>Speaking in Tongues are used to speak a powerful message to the church!  </a:t>
            </a:r>
          </a:p>
          <a:p>
            <a:r>
              <a:rPr lang="en-US" sz="3600" dirty="0">
                <a:latin typeface="Times New Roman" panose="02020603050405020304" pitchFamily="18" charset="0"/>
                <a:cs typeface="Times New Roman" panose="02020603050405020304" pitchFamily="18" charset="0"/>
              </a:rPr>
              <a:t>In doing this an interpreter is given to show to the people the wonderful working of the power of God </a:t>
            </a:r>
          </a:p>
        </p:txBody>
      </p:sp>
    </p:spTree>
    <p:extLst>
      <p:ext uri="{BB962C8B-B14F-4D97-AF65-F5344CB8AC3E}">
        <p14:creationId xmlns:p14="http://schemas.microsoft.com/office/powerpoint/2010/main" val="918266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2C758-195B-4097-A164-EC8A54DE0458}"/>
              </a:ext>
            </a:extLst>
          </p:cNvPr>
          <p:cNvSpPr>
            <a:spLocks noGrp="1"/>
          </p:cNvSpPr>
          <p:nvPr>
            <p:ph type="title"/>
          </p:nvPr>
        </p:nvSpPr>
        <p:spPr/>
        <p:txBody>
          <a:bodyPr/>
          <a:lstStyle/>
          <a:p>
            <a:r>
              <a:rPr lang="en-US" dirty="0"/>
              <a:t>Speaking In Tongues </a:t>
            </a:r>
          </a:p>
        </p:txBody>
      </p:sp>
      <p:pic>
        <p:nvPicPr>
          <p:cNvPr id="4" name="Online Media 3">
            <a:hlinkClick r:id="" action="ppaction://media"/>
            <a:extLst>
              <a:ext uri="{FF2B5EF4-FFF2-40B4-BE49-F238E27FC236}">
                <a16:creationId xmlns:a16="http://schemas.microsoft.com/office/drawing/2014/main" id="{7DD9865D-10EF-487B-BF5B-A1F5FECE3035}"/>
              </a:ext>
            </a:extLst>
          </p:cNvPr>
          <p:cNvPicPr>
            <a:picLocks noGrp="1" noRot="1" noChangeAspect="1"/>
          </p:cNvPicPr>
          <p:nvPr>
            <p:ph idx="1"/>
            <a:videoFile r:link="rId1"/>
          </p:nvPr>
        </p:nvPicPr>
        <p:blipFill>
          <a:blip r:embed="rId4"/>
          <a:stretch>
            <a:fillRect/>
          </a:stretch>
        </p:blipFill>
        <p:spPr>
          <a:xfrm>
            <a:off x="738309" y="1524000"/>
            <a:ext cx="10353761" cy="5334000"/>
          </a:xfrm>
          <a:prstGeom prst="rect">
            <a:avLst/>
          </a:prstGeom>
        </p:spPr>
      </p:pic>
    </p:spTree>
    <p:extLst>
      <p:ext uri="{BB962C8B-B14F-4D97-AF65-F5344CB8AC3E}">
        <p14:creationId xmlns:p14="http://schemas.microsoft.com/office/powerpoint/2010/main" val="1792806330"/>
      </p:ext>
    </p:extLst>
  </p:cSld>
  <p:clrMapOvr>
    <a:masterClrMapping/>
  </p:clrMapOvr>
  <p:transition spd="med">
    <p:pull/>
    <p:sndAc>
      <p:stSnd>
        <p:snd r:embed="rId3" name="explode.wav"/>
      </p:stSnd>
    </p:sndAc>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17E75-17FD-4B34-9C4F-70AC99515564}"/>
              </a:ext>
            </a:extLst>
          </p:cNvPr>
          <p:cNvSpPr>
            <a:spLocks noGrp="1"/>
          </p:cNvSpPr>
          <p:nvPr>
            <p:ph type="title"/>
          </p:nvPr>
        </p:nvSpPr>
        <p:spPr/>
        <p:txBody>
          <a:bodyPr/>
          <a:lstStyle/>
          <a:p>
            <a:r>
              <a:rPr lang="en-US" dirty="0"/>
              <a:t>Stages You Can Receive the Holy Ghost and Fire </a:t>
            </a:r>
          </a:p>
        </p:txBody>
      </p:sp>
      <p:sp>
        <p:nvSpPr>
          <p:cNvPr id="3" name="Content Placeholder 2">
            <a:extLst>
              <a:ext uri="{FF2B5EF4-FFF2-40B4-BE49-F238E27FC236}">
                <a16:creationId xmlns:a16="http://schemas.microsoft.com/office/drawing/2014/main" id="{40F181EE-BAAC-4E30-B9F4-7F545A0F603B}"/>
              </a:ext>
            </a:extLst>
          </p:cNvPr>
          <p:cNvSpPr>
            <a:spLocks noGrp="1"/>
          </p:cNvSpPr>
          <p:nvPr>
            <p:ph idx="1"/>
          </p:nvPr>
        </p:nvSpPr>
        <p:spPr>
          <a:xfrm>
            <a:off x="913795" y="1775791"/>
            <a:ext cx="10353762" cy="4717773"/>
          </a:xfrm>
        </p:spPr>
        <p:txBody>
          <a:bodyPr>
            <a:noAutofit/>
          </a:bodyPr>
          <a:lstStyle/>
          <a:p>
            <a:r>
              <a:rPr lang="en-US" sz="2800" b="1" dirty="0">
                <a:latin typeface="Times New Roman" panose="02020603050405020304" pitchFamily="18" charset="0"/>
                <a:cs typeface="Times New Roman" panose="02020603050405020304" pitchFamily="18" charset="0"/>
              </a:rPr>
              <a:t>Baby Stage-  The Holy Ghost only comes on a Sanctified Life!   A person can receive the Holy Ghost but not in the fulness. It is there but you do not speak in Tongue much.  </a:t>
            </a:r>
          </a:p>
          <a:p>
            <a:r>
              <a:rPr lang="en-US" sz="2800" b="1" dirty="0">
                <a:latin typeface="Times New Roman" panose="02020603050405020304" pitchFamily="18" charset="0"/>
                <a:cs typeface="Times New Roman" panose="02020603050405020304" pitchFamily="18" charset="0"/>
              </a:rPr>
              <a:t>Full Stage- When a person is totally baptized with the Holy Ghost and Fire the evident signs will come with the speaking in Tongues.  </a:t>
            </a:r>
          </a:p>
          <a:p>
            <a:r>
              <a:rPr lang="en-US" sz="2800" b="1" dirty="0">
                <a:latin typeface="Times New Roman" panose="02020603050405020304" pitchFamily="18" charset="0"/>
                <a:cs typeface="Times New Roman" panose="02020603050405020304" pitchFamily="18" charset="0"/>
              </a:rPr>
              <a:t>The More Tongues you speak in the Spirit.  The more spiritual you are.  </a:t>
            </a:r>
          </a:p>
        </p:txBody>
      </p:sp>
    </p:spTree>
    <p:extLst>
      <p:ext uri="{BB962C8B-B14F-4D97-AF65-F5344CB8AC3E}">
        <p14:creationId xmlns:p14="http://schemas.microsoft.com/office/powerpoint/2010/main" val="2446303989"/>
      </p:ext>
    </p:extLst>
  </p:cSld>
  <p:clrMapOvr>
    <a:masterClrMapping/>
  </p:clrMapOvr>
  <mc:AlternateContent xmlns:mc="http://schemas.openxmlformats.org/markup-compatibility/2006">
    <mc:Choice xmlns:p14="http://schemas.microsoft.com/office/powerpoint/2010/main" Requires="p14">
      <p:transition p14:dur="100">
        <p:cut/>
        <p:sndAc>
          <p:stSnd>
            <p:snd r:embed="rId2" name="camera.wav"/>
          </p:stSnd>
        </p:sndAc>
      </p:transition>
    </mc:Choice>
    <mc:Fallback>
      <p:transition>
        <p:cut/>
        <p:sndAc>
          <p:stSnd>
            <p:snd r:embed="rId2" name="camera.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3A2FD-67E4-4D18-A596-FD7C8A4F3AA3}"/>
              </a:ext>
            </a:extLst>
          </p:cNvPr>
          <p:cNvSpPr>
            <a:spLocks noGrp="1"/>
          </p:cNvSpPr>
          <p:nvPr>
            <p:ph type="title"/>
          </p:nvPr>
        </p:nvSpPr>
        <p:spPr/>
        <p:txBody>
          <a:bodyPr/>
          <a:lstStyle/>
          <a:p>
            <a:r>
              <a:rPr lang="en-US" dirty="0"/>
              <a:t>Holy Ghost </a:t>
            </a:r>
          </a:p>
        </p:txBody>
      </p:sp>
      <p:pic>
        <p:nvPicPr>
          <p:cNvPr id="4" name="Online Media 3">
            <a:hlinkClick r:id="" action="ppaction://media"/>
            <a:extLst>
              <a:ext uri="{FF2B5EF4-FFF2-40B4-BE49-F238E27FC236}">
                <a16:creationId xmlns:a16="http://schemas.microsoft.com/office/drawing/2014/main" id="{BE89B988-1111-49D8-81E1-41E3C1A01EC5}"/>
              </a:ext>
            </a:extLst>
          </p:cNvPr>
          <p:cNvPicPr>
            <a:picLocks noGrp="1" noRot="1" noChangeAspect="1"/>
          </p:cNvPicPr>
          <p:nvPr>
            <p:ph idx="1"/>
            <a:videoFile r:link="rId1"/>
          </p:nvPr>
        </p:nvPicPr>
        <p:blipFill>
          <a:blip r:embed="rId4"/>
          <a:stretch>
            <a:fillRect/>
          </a:stretch>
        </p:blipFill>
        <p:spPr>
          <a:xfrm>
            <a:off x="2154779" y="1557130"/>
            <a:ext cx="7871791" cy="5300870"/>
          </a:xfrm>
          <a:prstGeom prst="rect">
            <a:avLst/>
          </a:prstGeom>
        </p:spPr>
      </p:pic>
    </p:spTree>
    <p:extLst>
      <p:ext uri="{BB962C8B-B14F-4D97-AF65-F5344CB8AC3E}">
        <p14:creationId xmlns:p14="http://schemas.microsoft.com/office/powerpoint/2010/main" val="996887336"/>
      </p:ext>
    </p:extLst>
  </p:cSld>
  <p:clrMapOvr>
    <a:masterClrMapping/>
  </p:clrMapOvr>
  <mc:AlternateContent xmlns:mc="http://schemas.openxmlformats.org/markup-compatibility/2006">
    <mc:Choice xmlns:p14="http://schemas.microsoft.com/office/powerpoint/2010/main" Requires="p14">
      <p:transition spd="slow" p14:dur="3400">
        <p14:reveal/>
        <p:sndAc>
          <p:stSnd>
            <p:snd r:embed="rId3" name="laser.wav"/>
          </p:stSnd>
        </p:sndAc>
      </p:transition>
    </mc:Choice>
    <mc:Fallback>
      <p:transition spd="slow">
        <p:fade/>
        <p:sndAc>
          <p:stSnd>
            <p:snd r:embed="rId3" name="laser.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1A556-424B-4DB4-8C8A-61F857EBB59C}"/>
              </a:ext>
            </a:extLst>
          </p:cNvPr>
          <p:cNvSpPr>
            <a:spLocks noGrp="1"/>
          </p:cNvSpPr>
          <p:nvPr>
            <p:ph type="title"/>
          </p:nvPr>
        </p:nvSpPr>
        <p:spPr/>
        <p:txBody>
          <a:bodyPr/>
          <a:lstStyle/>
          <a:p>
            <a:r>
              <a:rPr lang="en-US" dirty="0"/>
              <a:t>God will take you up in the Third heaven </a:t>
            </a:r>
          </a:p>
        </p:txBody>
      </p:sp>
      <p:sp>
        <p:nvSpPr>
          <p:cNvPr id="3" name="Content Placeholder 2">
            <a:extLst>
              <a:ext uri="{FF2B5EF4-FFF2-40B4-BE49-F238E27FC236}">
                <a16:creationId xmlns:a16="http://schemas.microsoft.com/office/drawing/2014/main" id="{D16DE49E-FE75-4160-9B0C-BAE9B65D0FDA}"/>
              </a:ext>
            </a:extLst>
          </p:cNvPr>
          <p:cNvSpPr>
            <a:spLocks noGrp="1"/>
          </p:cNvSpPr>
          <p:nvPr>
            <p:ph idx="1"/>
          </p:nvPr>
        </p:nvSpPr>
        <p:spPr>
          <a:xfrm>
            <a:off x="913795" y="1935920"/>
            <a:ext cx="10353762" cy="4623905"/>
          </a:xfrm>
        </p:spPr>
        <p:txBody>
          <a:bodyPr>
            <a:normAutofit fontScale="25000" lnSpcReduction="20000"/>
          </a:bodyPr>
          <a:lstStyle/>
          <a:p>
            <a:r>
              <a:rPr lang="en-US" sz="11200" dirty="0">
                <a:latin typeface="Times New Roman" panose="02020603050405020304" pitchFamily="18" charset="0"/>
                <a:cs typeface="Times New Roman" panose="02020603050405020304" pitchFamily="18" charset="0"/>
              </a:rPr>
              <a:t>2 Corinthians 12:1-10 KJV -</a:t>
            </a:r>
            <a:r>
              <a:rPr lang="en-US" sz="11200" dirty="0">
                <a:effectLst/>
                <a:latin typeface="Times New Roman" panose="02020603050405020304" pitchFamily="18" charset="0"/>
                <a:cs typeface="Times New Roman" panose="02020603050405020304" pitchFamily="18" charset="0"/>
              </a:rPr>
              <a:t> It is not expedient for me doubtless to glory. I will come to visions and revelations of the Lord.</a:t>
            </a:r>
          </a:p>
          <a:p>
            <a:r>
              <a:rPr lang="en-US" sz="11200" b="1" baseline="30000" dirty="0">
                <a:effectLst/>
                <a:latin typeface="Times New Roman" panose="02020603050405020304" pitchFamily="18" charset="0"/>
                <a:cs typeface="Times New Roman" panose="02020603050405020304" pitchFamily="18" charset="0"/>
              </a:rPr>
              <a:t>2 </a:t>
            </a:r>
            <a:r>
              <a:rPr lang="en-US" sz="11200" dirty="0">
                <a:effectLst/>
                <a:latin typeface="Times New Roman" panose="02020603050405020304" pitchFamily="18" charset="0"/>
                <a:cs typeface="Times New Roman" panose="02020603050405020304" pitchFamily="18" charset="0"/>
              </a:rPr>
              <a:t>I knew a man in Christ above fourteen years ago, (whether in the body, I cannot tell; or whether out of the body, I cannot tell: God </a:t>
            </a:r>
            <a:r>
              <a:rPr lang="en-US" sz="11200" dirty="0" err="1">
                <a:effectLst/>
                <a:latin typeface="Times New Roman" panose="02020603050405020304" pitchFamily="18" charset="0"/>
                <a:cs typeface="Times New Roman" panose="02020603050405020304" pitchFamily="18" charset="0"/>
              </a:rPr>
              <a:t>knoweth</a:t>
            </a:r>
            <a:r>
              <a:rPr lang="en-US" sz="11200" dirty="0">
                <a:effectLst/>
                <a:latin typeface="Times New Roman" panose="02020603050405020304" pitchFamily="18" charset="0"/>
                <a:cs typeface="Times New Roman" panose="02020603050405020304" pitchFamily="18" charset="0"/>
              </a:rPr>
              <a:t>;) such an one caught up to the third heaven.</a:t>
            </a:r>
          </a:p>
          <a:p>
            <a:r>
              <a:rPr lang="en-US" sz="11200" b="1" baseline="30000" dirty="0">
                <a:effectLst/>
                <a:latin typeface="Times New Roman" panose="02020603050405020304" pitchFamily="18" charset="0"/>
                <a:cs typeface="Times New Roman" panose="02020603050405020304" pitchFamily="18" charset="0"/>
              </a:rPr>
              <a:t>3 </a:t>
            </a:r>
            <a:r>
              <a:rPr lang="en-US" sz="11200" dirty="0">
                <a:effectLst/>
                <a:latin typeface="Times New Roman" panose="02020603050405020304" pitchFamily="18" charset="0"/>
                <a:cs typeface="Times New Roman" panose="02020603050405020304" pitchFamily="18" charset="0"/>
              </a:rPr>
              <a:t>And I knew such a man, (whether in the body, or out of the body, I cannot tell: God </a:t>
            </a:r>
            <a:r>
              <a:rPr lang="en-US" sz="11200" dirty="0" err="1">
                <a:effectLst/>
                <a:latin typeface="Times New Roman" panose="02020603050405020304" pitchFamily="18" charset="0"/>
                <a:cs typeface="Times New Roman" panose="02020603050405020304" pitchFamily="18" charset="0"/>
              </a:rPr>
              <a:t>knoweth</a:t>
            </a:r>
            <a:r>
              <a:rPr lang="en-US" sz="11200" dirty="0">
                <a:effectLst/>
                <a:latin typeface="Times New Roman" panose="02020603050405020304" pitchFamily="18" charset="0"/>
                <a:cs typeface="Times New Roman" panose="02020603050405020304" pitchFamily="18" charset="0"/>
              </a:rPr>
              <a:t>;)</a:t>
            </a:r>
          </a:p>
          <a:p>
            <a:r>
              <a:rPr lang="en-US" sz="11200" b="1" baseline="30000" dirty="0">
                <a:effectLst/>
                <a:latin typeface="Times New Roman" panose="02020603050405020304" pitchFamily="18" charset="0"/>
                <a:cs typeface="Times New Roman" panose="02020603050405020304" pitchFamily="18" charset="0"/>
              </a:rPr>
              <a:t>4 </a:t>
            </a:r>
            <a:r>
              <a:rPr lang="en-US" sz="11200" dirty="0">
                <a:effectLst/>
                <a:latin typeface="Times New Roman" panose="02020603050405020304" pitchFamily="18" charset="0"/>
                <a:cs typeface="Times New Roman" panose="02020603050405020304" pitchFamily="18" charset="0"/>
              </a:rPr>
              <a:t>How that he was caught up into paradise, and heard unspeakable words, which it is not lawful for a man to utter.</a:t>
            </a:r>
          </a:p>
          <a:p>
            <a:pPr marL="0" indent="0">
              <a:buNone/>
            </a:pPr>
            <a:endParaRPr lang="en-US" sz="4400" dirty="0">
              <a:latin typeface="Times New Roman" panose="02020603050405020304" pitchFamily="18" charset="0"/>
              <a:cs typeface="Times New Roman" panose="02020603050405020304" pitchFamily="18" charset="0"/>
            </a:endParaRPr>
          </a:p>
          <a:p>
            <a:pPr marL="0" indent="0">
              <a:buNone/>
            </a:pPr>
            <a:endParaRPr lang="en-US" sz="4400" dirty="0">
              <a:latin typeface="Times New Roman" panose="02020603050405020304" pitchFamily="18" charset="0"/>
              <a:cs typeface="Times New Roman" panose="02020603050405020304" pitchFamily="18" charset="0"/>
            </a:endParaRPr>
          </a:p>
          <a:p>
            <a:pPr marL="0" indent="0">
              <a:buNone/>
            </a:pPr>
            <a:endParaRPr lang="en-US" sz="4400"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722857764"/>
      </p:ext>
    </p:extLst>
  </p:cSld>
  <p:clrMapOvr>
    <a:masterClrMapping/>
  </p:clrMapOvr>
  <mc:AlternateContent xmlns:mc="http://schemas.openxmlformats.org/markup-compatibility/2006">
    <mc:Choice xmlns:p14="http://schemas.microsoft.com/office/powerpoint/2010/main" Requires="p14">
      <p:transition spd="slow" p14:dur="800">
        <p:circle/>
        <p:sndAc>
          <p:stSnd>
            <p:snd r:embed="rId2" name="whoosh.wav"/>
          </p:stSnd>
        </p:sndAc>
      </p:transition>
    </mc:Choice>
    <mc:Fallback>
      <p:transition spd="slow">
        <p:circle/>
        <p:sndAc>
          <p:stSnd>
            <p:snd r:embed="rId2" name="whoosh.wav"/>
          </p:st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D03D6-712B-469A-8C89-7A6F156B8815}"/>
              </a:ext>
            </a:extLst>
          </p:cNvPr>
          <p:cNvSpPr>
            <a:spLocks noGrp="1"/>
          </p:cNvSpPr>
          <p:nvPr>
            <p:ph type="title"/>
          </p:nvPr>
        </p:nvSpPr>
        <p:spPr/>
        <p:txBody>
          <a:bodyPr/>
          <a:lstStyle/>
          <a:p>
            <a:r>
              <a:rPr lang="en-US" dirty="0"/>
              <a:t>Colossians 3:1-3</a:t>
            </a:r>
          </a:p>
        </p:txBody>
      </p:sp>
      <p:sp>
        <p:nvSpPr>
          <p:cNvPr id="3" name="Content Placeholder 2">
            <a:extLst>
              <a:ext uri="{FF2B5EF4-FFF2-40B4-BE49-F238E27FC236}">
                <a16:creationId xmlns:a16="http://schemas.microsoft.com/office/drawing/2014/main" id="{4CAF5CBC-9BE5-4D9E-B796-7EC42F90A1F2}"/>
              </a:ext>
            </a:extLst>
          </p:cNvPr>
          <p:cNvSpPr>
            <a:spLocks noGrp="1"/>
          </p:cNvSpPr>
          <p:nvPr>
            <p:ph idx="1"/>
          </p:nvPr>
        </p:nvSpPr>
        <p:spPr/>
        <p:txBody>
          <a:bodyPr/>
          <a:lstStyle/>
          <a:p>
            <a:r>
              <a:rPr lang="en-US" sz="2800" dirty="0">
                <a:effectLst/>
                <a:latin typeface="Times New Roman" panose="02020603050405020304" pitchFamily="18" charset="0"/>
                <a:cs typeface="Times New Roman" panose="02020603050405020304" pitchFamily="18" charset="0"/>
              </a:rPr>
              <a:t>If ye then be risen with Christ, seek those things which are above, where Christ </a:t>
            </a:r>
            <a:r>
              <a:rPr lang="en-US" sz="2800" dirty="0" err="1">
                <a:effectLst/>
                <a:latin typeface="Times New Roman" panose="02020603050405020304" pitchFamily="18" charset="0"/>
                <a:cs typeface="Times New Roman" panose="02020603050405020304" pitchFamily="18" charset="0"/>
              </a:rPr>
              <a:t>sitteth</a:t>
            </a:r>
            <a:r>
              <a:rPr lang="en-US" sz="2800" dirty="0">
                <a:effectLst/>
                <a:latin typeface="Times New Roman" panose="02020603050405020304" pitchFamily="18" charset="0"/>
                <a:cs typeface="Times New Roman" panose="02020603050405020304" pitchFamily="18" charset="0"/>
              </a:rPr>
              <a:t> on the right hand of God.</a:t>
            </a:r>
          </a:p>
          <a:p>
            <a:r>
              <a:rPr lang="en-US" sz="2800" b="1" baseline="30000" dirty="0">
                <a:effectLst/>
                <a:latin typeface="Times New Roman" panose="02020603050405020304" pitchFamily="18" charset="0"/>
                <a:cs typeface="Times New Roman" panose="02020603050405020304" pitchFamily="18" charset="0"/>
              </a:rPr>
              <a:t>2 </a:t>
            </a:r>
            <a:r>
              <a:rPr lang="en-US" sz="2800" dirty="0">
                <a:effectLst/>
                <a:latin typeface="Times New Roman" panose="02020603050405020304" pitchFamily="18" charset="0"/>
                <a:cs typeface="Times New Roman" panose="02020603050405020304" pitchFamily="18" charset="0"/>
              </a:rPr>
              <a:t>Set your affection on things above, not on things on the earth.</a:t>
            </a:r>
          </a:p>
          <a:p>
            <a:r>
              <a:rPr lang="en-US" sz="2800" b="1" baseline="30000" dirty="0">
                <a:effectLst/>
                <a:latin typeface="Times New Roman" panose="02020603050405020304" pitchFamily="18" charset="0"/>
                <a:cs typeface="Times New Roman" panose="02020603050405020304" pitchFamily="18" charset="0"/>
              </a:rPr>
              <a:t>3 </a:t>
            </a:r>
            <a:r>
              <a:rPr lang="en-US" sz="2800" dirty="0">
                <a:effectLst/>
                <a:latin typeface="Times New Roman" panose="02020603050405020304" pitchFamily="18" charset="0"/>
                <a:cs typeface="Times New Roman" panose="02020603050405020304" pitchFamily="18" charset="0"/>
              </a:rPr>
              <a:t>For ye are dead, and your life is hid with Christ in God.</a:t>
            </a:r>
          </a:p>
          <a:p>
            <a:r>
              <a:rPr lang="en-US" sz="2800" b="1" baseline="30000" dirty="0">
                <a:effectLst/>
                <a:latin typeface="Times New Roman" panose="02020603050405020304" pitchFamily="18" charset="0"/>
                <a:cs typeface="Times New Roman" panose="02020603050405020304" pitchFamily="18" charset="0"/>
              </a:rPr>
              <a:t>4 </a:t>
            </a:r>
            <a:r>
              <a:rPr lang="en-US" sz="2800" dirty="0">
                <a:effectLst/>
                <a:latin typeface="Times New Roman" panose="02020603050405020304" pitchFamily="18" charset="0"/>
                <a:cs typeface="Times New Roman" panose="02020603050405020304" pitchFamily="18" charset="0"/>
              </a:rPr>
              <a:t>When Christ, who is our life, shall appear, then shall ye also appear with him in glory.</a:t>
            </a:r>
          </a:p>
          <a:p>
            <a:endParaRPr lang="en-US" dirty="0"/>
          </a:p>
        </p:txBody>
      </p:sp>
    </p:spTree>
    <p:extLst>
      <p:ext uri="{BB962C8B-B14F-4D97-AF65-F5344CB8AC3E}">
        <p14:creationId xmlns:p14="http://schemas.microsoft.com/office/powerpoint/2010/main" val="2322449403"/>
      </p:ext>
    </p:extLst>
  </p:cSld>
  <p:clrMapOvr>
    <a:masterClrMapping/>
  </p:clrMapOvr>
  <mc:AlternateContent xmlns:mc="http://schemas.openxmlformats.org/markup-compatibility/2006">
    <mc:Choice xmlns:p14="http://schemas.microsoft.com/office/powerpoint/2010/main" Requires="p14">
      <p:transition spd="slow" p14:dur="2000">
        <p:sndAc>
          <p:stSnd>
            <p:snd r:embed="rId2" name="coin.wav"/>
          </p:stSnd>
        </p:sndAc>
      </p:transition>
    </mc:Choice>
    <mc:Fallback>
      <p:transition spd="slow">
        <p:sndAc>
          <p:stSnd>
            <p:snd r:embed="rId2" name="coin.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A797B-1126-47F0-B34C-402AA9CC4ED1}"/>
              </a:ext>
            </a:extLst>
          </p:cNvPr>
          <p:cNvSpPr>
            <a:spLocks noGrp="1"/>
          </p:cNvSpPr>
          <p:nvPr>
            <p:ph type="title"/>
          </p:nvPr>
        </p:nvSpPr>
        <p:spPr/>
        <p:txBody>
          <a:bodyPr/>
          <a:lstStyle/>
          <a:p>
            <a:r>
              <a:rPr lang="en-US" dirty="0"/>
              <a:t>The Power of the Holy Ghost </a:t>
            </a:r>
          </a:p>
        </p:txBody>
      </p:sp>
      <p:sp>
        <p:nvSpPr>
          <p:cNvPr id="3" name="Content Placeholder 2">
            <a:extLst>
              <a:ext uri="{FF2B5EF4-FFF2-40B4-BE49-F238E27FC236}">
                <a16:creationId xmlns:a16="http://schemas.microsoft.com/office/drawing/2014/main" id="{7158C45C-B0A0-4157-98E7-BC80314056BF}"/>
              </a:ext>
            </a:extLst>
          </p:cNvPr>
          <p:cNvSpPr>
            <a:spLocks noGrp="1"/>
          </p:cNvSpPr>
          <p:nvPr>
            <p:ph idx="1"/>
          </p:nvPr>
        </p:nvSpPr>
        <p:spPr/>
        <p:txBody>
          <a:bodyPr>
            <a:normAutofit/>
          </a:bodyPr>
          <a:lstStyle/>
          <a:p>
            <a:r>
              <a:rPr lang="en-US" sz="4400" dirty="0">
                <a:latin typeface="Times New Roman" panose="02020603050405020304" pitchFamily="18" charset="0"/>
                <a:cs typeface="Times New Roman" panose="02020603050405020304" pitchFamily="18" charset="0"/>
              </a:rPr>
              <a:t>The Glory of God to carry out His orders and desires.  The Glory of God is in His Angels.  </a:t>
            </a:r>
          </a:p>
        </p:txBody>
      </p:sp>
      <p:pic>
        <p:nvPicPr>
          <p:cNvPr id="5" name="Picture 4">
            <a:extLst>
              <a:ext uri="{FF2B5EF4-FFF2-40B4-BE49-F238E27FC236}">
                <a16:creationId xmlns:a16="http://schemas.microsoft.com/office/drawing/2014/main" id="{6EE0AF97-3530-494D-B67C-4AB22B690CD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346713" y="3739333"/>
            <a:ext cx="3034747" cy="2651760"/>
          </a:xfrm>
          <a:prstGeom prst="rect">
            <a:avLst/>
          </a:prstGeom>
        </p:spPr>
      </p:pic>
    </p:spTree>
    <p:extLst>
      <p:ext uri="{BB962C8B-B14F-4D97-AF65-F5344CB8AC3E}">
        <p14:creationId xmlns:p14="http://schemas.microsoft.com/office/powerpoint/2010/main" val="3402342670"/>
      </p:ext>
    </p:extLst>
  </p:cSld>
  <p:clrMapOvr>
    <a:masterClrMapping/>
  </p:clrMapOvr>
  <mc:AlternateContent xmlns:mc="http://schemas.openxmlformats.org/markup-compatibility/2006">
    <mc:Choice xmlns:p14="http://schemas.microsoft.com/office/powerpoint/2010/main" Requires="p14">
      <p:transition spd="slow" p14:dur="1750">
        <p:pull/>
      </p:transition>
    </mc:Choice>
    <mc:Fallback>
      <p:transition spd="slow">
        <p:pull/>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6B956-F403-4F76-8A02-8E7A67ACF027}"/>
              </a:ext>
            </a:extLst>
          </p:cNvPr>
          <p:cNvSpPr>
            <a:spLocks noGrp="1"/>
          </p:cNvSpPr>
          <p:nvPr>
            <p:ph type="title"/>
          </p:nvPr>
        </p:nvSpPr>
        <p:spPr/>
        <p:txBody>
          <a:bodyPr>
            <a:normAutofit/>
          </a:bodyPr>
          <a:lstStyle/>
          <a:p>
            <a:r>
              <a:rPr lang="en-US" dirty="0"/>
              <a:t>Satan wants You to stay in the Flesh and worship the things of the Earth</a:t>
            </a:r>
          </a:p>
        </p:txBody>
      </p:sp>
      <p:pic>
        <p:nvPicPr>
          <p:cNvPr id="5" name="Content Placeholder 4">
            <a:extLst>
              <a:ext uri="{FF2B5EF4-FFF2-40B4-BE49-F238E27FC236}">
                <a16:creationId xmlns:a16="http://schemas.microsoft.com/office/drawing/2014/main" id="{78664CF7-D41D-4DD6-83A3-F6575F769519}"/>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513604" y="1829903"/>
            <a:ext cx="5165284" cy="3695700"/>
          </a:xfrm>
        </p:spPr>
      </p:pic>
      <p:pic>
        <p:nvPicPr>
          <p:cNvPr id="7" name="Picture 6">
            <a:extLst>
              <a:ext uri="{FF2B5EF4-FFF2-40B4-BE49-F238E27FC236}">
                <a16:creationId xmlns:a16="http://schemas.microsoft.com/office/drawing/2014/main" id="{FAE087E2-A121-4A55-B375-F11251AF31A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079079" y="1775801"/>
            <a:ext cx="4754880" cy="3803904"/>
          </a:xfrm>
          <a:prstGeom prst="rect">
            <a:avLst/>
          </a:prstGeom>
        </p:spPr>
      </p:pic>
    </p:spTree>
    <p:extLst>
      <p:ext uri="{BB962C8B-B14F-4D97-AF65-F5344CB8AC3E}">
        <p14:creationId xmlns:p14="http://schemas.microsoft.com/office/powerpoint/2010/main" val="30462875"/>
      </p:ext>
    </p:extLst>
  </p:cSld>
  <p:clrMapOvr>
    <a:masterClrMapping/>
  </p:clrMapOvr>
  <mc:AlternateContent xmlns:mc="http://schemas.openxmlformats.org/markup-compatibility/2006">
    <mc:Choice xmlns:p14="http://schemas.microsoft.com/office/powerpoint/2010/main" Requires="p14">
      <p:transition spd="slow" p14:dur="3400">
        <p14:reveal/>
        <p:sndAc>
          <p:stSnd>
            <p:snd r:embed="rId2" name="voltage.wav"/>
          </p:stSnd>
        </p:sndAc>
      </p:transition>
    </mc:Choice>
    <mc:Fallback>
      <p:transition spd="slow">
        <p:fade/>
        <p:sndAc>
          <p:stSnd>
            <p:snd r:embed="rId2" name="voltage.wav"/>
          </p:st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E9F3D-6E97-4381-9045-77F3028FC6E6}"/>
              </a:ext>
            </a:extLst>
          </p:cNvPr>
          <p:cNvSpPr>
            <a:spLocks noGrp="1"/>
          </p:cNvSpPr>
          <p:nvPr>
            <p:ph type="title"/>
          </p:nvPr>
        </p:nvSpPr>
        <p:spPr/>
        <p:txBody>
          <a:bodyPr/>
          <a:lstStyle/>
          <a:p>
            <a:r>
              <a:rPr lang="en-US" dirty="0"/>
              <a:t>Satan wants You to stay in the Flesh and worship the things of the Earth</a:t>
            </a:r>
          </a:p>
        </p:txBody>
      </p:sp>
      <p:pic>
        <p:nvPicPr>
          <p:cNvPr id="5" name="Content Placeholder 4">
            <a:extLst>
              <a:ext uri="{FF2B5EF4-FFF2-40B4-BE49-F238E27FC236}">
                <a16:creationId xmlns:a16="http://schemas.microsoft.com/office/drawing/2014/main" id="{4FDED819-B5F8-4E1D-ABB4-CD649FAF83D6}"/>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410817" y="2267362"/>
            <a:ext cx="5015516" cy="3981038"/>
          </a:xfrm>
        </p:spPr>
      </p:pic>
      <p:pic>
        <p:nvPicPr>
          <p:cNvPr id="7" name="Picture 6">
            <a:extLst>
              <a:ext uri="{FF2B5EF4-FFF2-40B4-BE49-F238E27FC236}">
                <a16:creationId xmlns:a16="http://schemas.microsoft.com/office/drawing/2014/main" id="{8CCF4276-0729-4032-A5E1-74AF3CE5132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637696" y="2006600"/>
            <a:ext cx="6350000" cy="4241800"/>
          </a:xfrm>
          <a:prstGeom prst="rect">
            <a:avLst/>
          </a:prstGeom>
        </p:spPr>
      </p:pic>
    </p:spTree>
    <p:extLst>
      <p:ext uri="{BB962C8B-B14F-4D97-AF65-F5344CB8AC3E}">
        <p14:creationId xmlns:p14="http://schemas.microsoft.com/office/powerpoint/2010/main" val="2084876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D9FDE-DFD7-4292-B881-E95B489C2FE8}"/>
              </a:ext>
            </a:extLst>
          </p:cNvPr>
          <p:cNvSpPr>
            <a:spLocks noGrp="1"/>
          </p:cNvSpPr>
          <p:nvPr>
            <p:ph type="title"/>
          </p:nvPr>
        </p:nvSpPr>
        <p:spPr/>
        <p:txBody>
          <a:bodyPr/>
          <a:lstStyle/>
          <a:p>
            <a:r>
              <a:rPr lang="en-US" dirty="0"/>
              <a:t>Satan wants You to stay in the Flesh and worship the things of the Earth</a:t>
            </a:r>
          </a:p>
        </p:txBody>
      </p:sp>
      <p:pic>
        <p:nvPicPr>
          <p:cNvPr id="5" name="Content Placeholder 4">
            <a:extLst>
              <a:ext uri="{FF2B5EF4-FFF2-40B4-BE49-F238E27FC236}">
                <a16:creationId xmlns:a16="http://schemas.microsoft.com/office/drawing/2014/main" id="{DFE735B8-1798-4878-9E3D-5DAE5E14129B}"/>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112557" y="1935921"/>
            <a:ext cx="3901448" cy="2011684"/>
          </a:xfrm>
        </p:spPr>
      </p:pic>
      <p:pic>
        <p:nvPicPr>
          <p:cNvPr id="7" name="Picture 6">
            <a:extLst>
              <a:ext uri="{FF2B5EF4-FFF2-40B4-BE49-F238E27FC236}">
                <a16:creationId xmlns:a16="http://schemas.microsoft.com/office/drawing/2014/main" id="{CA59A52E-5683-4ACD-A0A5-D6DA536E8F8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014005" y="1935921"/>
            <a:ext cx="3474720" cy="4488180"/>
          </a:xfrm>
          <a:prstGeom prst="rect">
            <a:avLst/>
          </a:prstGeom>
        </p:spPr>
      </p:pic>
      <p:pic>
        <p:nvPicPr>
          <p:cNvPr id="9" name="Picture 8">
            <a:extLst>
              <a:ext uri="{FF2B5EF4-FFF2-40B4-BE49-F238E27FC236}">
                <a16:creationId xmlns:a16="http://schemas.microsoft.com/office/drawing/2014/main" id="{FFC080D1-B54A-477A-B9C5-379CCC11CEEC}"/>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673923" y="2014537"/>
            <a:ext cx="4286250" cy="2828925"/>
          </a:xfrm>
          <a:prstGeom prst="rect">
            <a:avLst/>
          </a:prstGeom>
        </p:spPr>
      </p:pic>
    </p:spTree>
    <p:extLst>
      <p:ext uri="{BB962C8B-B14F-4D97-AF65-F5344CB8AC3E}">
        <p14:creationId xmlns:p14="http://schemas.microsoft.com/office/powerpoint/2010/main" val="1059225169"/>
      </p:ext>
    </p:extLst>
  </p:cSld>
  <p:clrMapOvr>
    <a:masterClrMapping/>
  </p:clrMapOvr>
  <mc:AlternateContent xmlns:mc="http://schemas.openxmlformats.org/markup-compatibility/2006">
    <mc:Choice xmlns:p14="http://schemas.microsoft.com/office/powerpoint/2010/main" Requires="p14">
      <p:transition spd="med" p14:dur="700">
        <p:fade/>
        <p:sndAc>
          <p:stSnd>
            <p:snd r:embed="rId2" name="wind.wav"/>
          </p:stSnd>
        </p:sndAc>
      </p:transition>
    </mc:Choice>
    <mc:Fallback>
      <p:transition spd="med">
        <p:fade/>
        <p:sndAc>
          <p:stSnd>
            <p:snd r:embed="rId2" name="wind.wav"/>
          </p:stSnd>
        </p:sndAc>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EBFFF-681C-4DA2-8D97-77BC415E9054}"/>
              </a:ext>
            </a:extLst>
          </p:cNvPr>
          <p:cNvSpPr>
            <a:spLocks noGrp="1"/>
          </p:cNvSpPr>
          <p:nvPr>
            <p:ph type="title"/>
          </p:nvPr>
        </p:nvSpPr>
        <p:spPr/>
        <p:txBody>
          <a:bodyPr/>
          <a:lstStyle/>
          <a:p>
            <a:r>
              <a:rPr lang="en-US" dirty="0"/>
              <a:t>Spiritual Child of God Full of the Holy Ghost God will Give You</a:t>
            </a:r>
          </a:p>
        </p:txBody>
      </p:sp>
      <p:pic>
        <p:nvPicPr>
          <p:cNvPr id="5" name="Content Placeholder 4">
            <a:extLst>
              <a:ext uri="{FF2B5EF4-FFF2-40B4-BE49-F238E27FC236}">
                <a16:creationId xmlns:a16="http://schemas.microsoft.com/office/drawing/2014/main" id="{2D8850E1-297B-459C-96B6-A0953177B967}"/>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289572" y="1749322"/>
            <a:ext cx="3108960" cy="2347269"/>
          </a:xfrm>
        </p:spPr>
      </p:pic>
      <p:pic>
        <p:nvPicPr>
          <p:cNvPr id="7" name="Picture 6">
            <a:extLst>
              <a:ext uri="{FF2B5EF4-FFF2-40B4-BE49-F238E27FC236}">
                <a16:creationId xmlns:a16="http://schemas.microsoft.com/office/drawing/2014/main" id="{F92CBE4E-DBEC-43A4-A3EF-E3B376CF31F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398532" y="1707004"/>
            <a:ext cx="3657600" cy="2431907"/>
          </a:xfrm>
          <a:prstGeom prst="rect">
            <a:avLst/>
          </a:prstGeom>
        </p:spPr>
      </p:pic>
      <p:pic>
        <p:nvPicPr>
          <p:cNvPr id="9" name="Picture 8">
            <a:extLst>
              <a:ext uri="{FF2B5EF4-FFF2-40B4-BE49-F238E27FC236}">
                <a16:creationId xmlns:a16="http://schemas.microsoft.com/office/drawing/2014/main" id="{4A6A06C0-2452-4CEA-8714-667B531662C7}"/>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152744" y="1707004"/>
            <a:ext cx="4389120" cy="2635826"/>
          </a:xfrm>
          <a:prstGeom prst="rect">
            <a:avLst/>
          </a:prstGeom>
        </p:spPr>
      </p:pic>
      <p:pic>
        <p:nvPicPr>
          <p:cNvPr id="11" name="Picture 10">
            <a:extLst>
              <a:ext uri="{FF2B5EF4-FFF2-40B4-BE49-F238E27FC236}">
                <a16:creationId xmlns:a16="http://schemas.microsoft.com/office/drawing/2014/main" id="{365344C7-53F0-4A38-AB0C-93A886597F61}"/>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15264" y="4209696"/>
            <a:ext cx="3840480" cy="2574327"/>
          </a:xfrm>
          <a:prstGeom prst="rect">
            <a:avLst/>
          </a:prstGeom>
        </p:spPr>
      </p:pic>
      <p:pic>
        <p:nvPicPr>
          <p:cNvPr id="13" name="Picture 12">
            <a:extLst>
              <a:ext uri="{FF2B5EF4-FFF2-40B4-BE49-F238E27FC236}">
                <a16:creationId xmlns:a16="http://schemas.microsoft.com/office/drawing/2014/main" id="{E76FD73B-B6D1-45C8-8759-F68040731571}"/>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3914152" y="4200822"/>
            <a:ext cx="3175000" cy="2921000"/>
          </a:xfrm>
          <a:prstGeom prst="rect">
            <a:avLst/>
          </a:prstGeom>
        </p:spPr>
      </p:pic>
      <p:pic>
        <p:nvPicPr>
          <p:cNvPr id="17" name="Picture 16">
            <a:extLst>
              <a:ext uri="{FF2B5EF4-FFF2-40B4-BE49-F238E27FC236}">
                <a16:creationId xmlns:a16="http://schemas.microsoft.com/office/drawing/2014/main" id="{308AFD24-AC8A-4134-91B6-8674010C585D}"/>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7089152" y="4515179"/>
            <a:ext cx="5484246" cy="1963360"/>
          </a:xfrm>
          <a:prstGeom prst="rect">
            <a:avLst/>
          </a:prstGeom>
        </p:spPr>
      </p:pic>
    </p:spTree>
    <p:extLst>
      <p:ext uri="{BB962C8B-B14F-4D97-AF65-F5344CB8AC3E}">
        <p14:creationId xmlns:p14="http://schemas.microsoft.com/office/powerpoint/2010/main" val="3663271298"/>
      </p:ext>
    </p:extLst>
  </p:cSld>
  <p:clrMapOvr>
    <a:masterClrMapping/>
  </p:clrMapOvr>
  <p:transition spd="slow">
    <p:randomBar dir="vert"/>
    <p:sndAc>
      <p:stSnd>
        <p:snd r:embed="rId2" name="drumroll.wav"/>
      </p:stSnd>
    </p:sndAc>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B4A58-AAAE-47A4-A995-BD5B95964920}"/>
              </a:ext>
            </a:extLst>
          </p:cNvPr>
          <p:cNvSpPr>
            <a:spLocks noGrp="1"/>
          </p:cNvSpPr>
          <p:nvPr>
            <p:ph type="title"/>
          </p:nvPr>
        </p:nvSpPr>
        <p:spPr/>
        <p:txBody>
          <a:bodyPr/>
          <a:lstStyle/>
          <a:p>
            <a:r>
              <a:rPr lang="en-US" dirty="0"/>
              <a:t>God Will Give A True Child of God </a:t>
            </a:r>
          </a:p>
        </p:txBody>
      </p:sp>
      <p:pic>
        <p:nvPicPr>
          <p:cNvPr id="6" name="Content Placeholder 5">
            <a:extLst>
              <a:ext uri="{FF2B5EF4-FFF2-40B4-BE49-F238E27FC236}">
                <a16:creationId xmlns:a16="http://schemas.microsoft.com/office/drawing/2014/main" id="{5804375E-E932-4E35-B54D-2B13E0A61877}"/>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704446" y="1816651"/>
            <a:ext cx="5552225" cy="3695700"/>
          </a:xfrm>
        </p:spPr>
      </p:pic>
      <p:pic>
        <p:nvPicPr>
          <p:cNvPr id="8" name="Picture 7">
            <a:extLst>
              <a:ext uri="{FF2B5EF4-FFF2-40B4-BE49-F238E27FC236}">
                <a16:creationId xmlns:a16="http://schemas.microsoft.com/office/drawing/2014/main" id="{D0DA2ADF-AE21-474B-BC69-F4B8F1FB568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256671" y="1710634"/>
            <a:ext cx="5686425" cy="2381250"/>
          </a:xfrm>
          <a:prstGeom prst="rect">
            <a:avLst/>
          </a:prstGeom>
        </p:spPr>
      </p:pic>
      <p:pic>
        <p:nvPicPr>
          <p:cNvPr id="10" name="Picture 9">
            <a:extLst>
              <a:ext uri="{FF2B5EF4-FFF2-40B4-BE49-F238E27FC236}">
                <a16:creationId xmlns:a16="http://schemas.microsoft.com/office/drawing/2014/main" id="{BD4D4D7F-AAEE-48CD-A299-391FFEDBDEF3}"/>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256671" y="4071575"/>
            <a:ext cx="3840480" cy="2647827"/>
          </a:xfrm>
          <a:prstGeom prst="rect">
            <a:avLst/>
          </a:prstGeom>
        </p:spPr>
      </p:pic>
    </p:spTree>
    <p:extLst>
      <p:ext uri="{BB962C8B-B14F-4D97-AF65-F5344CB8AC3E}">
        <p14:creationId xmlns:p14="http://schemas.microsoft.com/office/powerpoint/2010/main" val="3876691369"/>
      </p:ext>
    </p:extLst>
  </p:cSld>
  <p:clrMapOvr>
    <a:masterClrMapping/>
  </p:clrMapOvr>
  <p:transition spd="slow">
    <p:randomBar dir="vert"/>
    <p:sndAc>
      <p:stSnd>
        <p:snd r:embed="rId2" name="type.wav"/>
      </p:stSnd>
    </p:sndAc>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9E58-E3EE-4E99-8C17-2ADC24B193A1}"/>
              </a:ext>
            </a:extLst>
          </p:cNvPr>
          <p:cNvSpPr>
            <a:spLocks noGrp="1"/>
          </p:cNvSpPr>
          <p:nvPr>
            <p:ph type="title"/>
          </p:nvPr>
        </p:nvSpPr>
        <p:spPr/>
        <p:txBody>
          <a:bodyPr/>
          <a:lstStyle/>
          <a:p>
            <a:r>
              <a:rPr lang="en-US" dirty="0"/>
              <a:t>A True Child Of God love to </a:t>
            </a:r>
          </a:p>
        </p:txBody>
      </p:sp>
      <p:pic>
        <p:nvPicPr>
          <p:cNvPr id="5" name="Content Placeholder 4">
            <a:extLst>
              <a:ext uri="{FF2B5EF4-FFF2-40B4-BE49-F238E27FC236}">
                <a16:creationId xmlns:a16="http://schemas.microsoft.com/office/drawing/2014/main" id="{0A792AFA-ECCC-45ED-946B-419688697431}"/>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628249" y="1636392"/>
            <a:ext cx="2651760" cy="2462027"/>
          </a:xfrm>
        </p:spPr>
      </p:pic>
      <p:pic>
        <p:nvPicPr>
          <p:cNvPr id="7" name="Picture 6">
            <a:extLst>
              <a:ext uri="{FF2B5EF4-FFF2-40B4-BE49-F238E27FC236}">
                <a16:creationId xmlns:a16="http://schemas.microsoft.com/office/drawing/2014/main" id="{B8FA3EBF-BEF5-4577-A306-9D7BA52FBF7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472790" y="1705966"/>
            <a:ext cx="5029200" cy="2514600"/>
          </a:xfrm>
          <a:prstGeom prst="rect">
            <a:avLst/>
          </a:prstGeom>
        </p:spPr>
      </p:pic>
      <p:pic>
        <p:nvPicPr>
          <p:cNvPr id="9" name="Picture 8">
            <a:extLst>
              <a:ext uri="{FF2B5EF4-FFF2-40B4-BE49-F238E27FC236}">
                <a16:creationId xmlns:a16="http://schemas.microsoft.com/office/drawing/2014/main" id="{F2151CBD-3CBA-4F81-9272-7E6386E43162}"/>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694771" y="1935921"/>
            <a:ext cx="3048000" cy="2124075"/>
          </a:xfrm>
          <a:prstGeom prst="rect">
            <a:avLst/>
          </a:prstGeom>
        </p:spPr>
      </p:pic>
      <p:pic>
        <p:nvPicPr>
          <p:cNvPr id="11" name="Picture 10">
            <a:extLst>
              <a:ext uri="{FF2B5EF4-FFF2-40B4-BE49-F238E27FC236}">
                <a16:creationId xmlns:a16="http://schemas.microsoft.com/office/drawing/2014/main" id="{3BFC5EBB-99BA-4707-9FA5-80329C9A37CA}"/>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445369" y="4415941"/>
            <a:ext cx="3017520" cy="2220892"/>
          </a:xfrm>
          <a:prstGeom prst="rect">
            <a:avLst/>
          </a:prstGeom>
        </p:spPr>
      </p:pic>
      <p:pic>
        <p:nvPicPr>
          <p:cNvPr id="13" name="Picture 12">
            <a:extLst>
              <a:ext uri="{FF2B5EF4-FFF2-40B4-BE49-F238E27FC236}">
                <a16:creationId xmlns:a16="http://schemas.microsoft.com/office/drawing/2014/main" id="{D7A65BC5-A3AA-497E-99B2-E8A714B909DF}"/>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3628610" y="4171146"/>
            <a:ext cx="3540815" cy="2686854"/>
          </a:xfrm>
          <a:prstGeom prst="rect">
            <a:avLst/>
          </a:prstGeom>
        </p:spPr>
      </p:pic>
      <p:pic>
        <p:nvPicPr>
          <p:cNvPr id="17" name="Picture 16">
            <a:extLst>
              <a:ext uri="{FF2B5EF4-FFF2-40B4-BE49-F238E27FC236}">
                <a16:creationId xmlns:a16="http://schemas.microsoft.com/office/drawing/2014/main" id="{0FCA65FC-357B-4AD3-B7E7-4AAC41CCEC2F}"/>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7335146" y="4311617"/>
            <a:ext cx="4856854" cy="2390775"/>
          </a:xfrm>
          <a:prstGeom prst="rect">
            <a:avLst/>
          </a:prstGeom>
        </p:spPr>
      </p:pic>
    </p:spTree>
    <p:extLst>
      <p:ext uri="{BB962C8B-B14F-4D97-AF65-F5344CB8AC3E}">
        <p14:creationId xmlns:p14="http://schemas.microsoft.com/office/powerpoint/2010/main" val="3395483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74433-276C-4912-B83A-837B84FB6B20}"/>
              </a:ext>
            </a:extLst>
          </p:cNvPr>
          <p:cNvSpPr>
            <a:spLocks noGrp="1"/>
          </p:cNvSpPr>
          <p:nvPr>
            <p:ph type="title"/>
          </p:nvPr>
        </p:nvSpPr>
        <p:spPr/>
        <p:txBody>
          <a:bodyPr/>
          <a:lstStyle/>
          <a:p>
            <a:r>
              <a:rPr lang="en-US" dirty="0"/>
              <a:t>A Holy Ghost Believer Can climb in the Fruit of the Spirit </a:t>
            </a:r>
          </a:p>
        </p:txBody>
      </p:sp>
      <p:sp>
        <p:nvSpPr>
          <p:cNvPr id="3" name="Content Placeholder 2">
            <a:extLst>
              <a:ext uri="{FF2B5EF4-FFF2-40B4-BE49-F238E27FC236}">
                <a16:creationId xmlns:a16="http://schemas.microsoft.com/office/drawing/2014/main" id="{9EA873F3-B044-422C-A2BC-403D19B5A7D8}"/>
              </a:ext>
            </a:extLst>
          </p:cNvPr>
          <p:cNvSpPr>
            <a:spLocks noGrp="1"/>
          </p:cNvSpPr>
          <p:nvPr>
            <p:ph idx="1"/>
          </p:nvPr>
        </p:nvSpPr>
        <p:spPr/>
        <p:txBody>
          <a:bodyPr/>
          <a:lstStyle/>
          <a:p>
            <a:pPr marL="0" indent="0">
              <a:buNone/>
            </a:pPr>
            <a:r>
              <a:rPr lang="en-US" sz="3600" dirty="0">
                <a:latin typeface="Times New Roman" panose="02020603050405020304" pitchFamily="18" charset="0"/>
                <a:cs typeface="Times New Roman" panose="02020603050405020304" pitchFamily="18" charset="0"/>
              </a:rPr>
              <a:t> </a:t>
            </a:r>
            <a:r>
              <a:rPr lang="en-US" sz="3600" dirty="0">
                <a:effectLst/>
                <a:latin typeface="Times New Roman" panose="02020603050405020304" pitchFamily="18" charset="0"/>
                <a:cs typeface="Times New Roman" panose="02020603050405020304" pitchFamily="18" charset="0"/>
              </a:rPr>
              <a:t>Galatians 5:22-23 King James Version (KJV)</a:t>
            </a:r>
          </a:p>
          <a:p>
            <a:r>
              <a:rPr lang="en-US" sz="3600" b="1" baseline="30000" dirty="0">
                <a:effectLst/>
                <a:latin typeface="Times New Roman" panose="02020603050405020304" pitchFamily="18" charset="0"/>
                <a:cs typeface="Times New Roman" panose="02020603050405020304" pitchFamily="18" charset="0"/>
              </a:rPr>
              <a:t>22 </a:t>
            </a:r>
            <a:r>
              <a:rPr lang="en-US" sz="3600" dirty="0">
                <a:effectLst/>
                <a:latin typeface="Times New Roman" panose="02020603050405020304" pitchFamily="18" charset="0"/>
                <a:cs typeface="Times New Roman" panose="02020603050405020304" pitchFamily="18" charset="0"/>
              </a:rPr>
              <a:t>But the fruit of the Spirit is love, joy, peace, longsuffering, gentleness, goodness, faith,</a:t>
            </a:r>
          </a:p>
          <a:p>
            <a:r>
              <a:rPr lang="en-US" sz="3600" b="1" baseline="30000" dirty="0">
                <a:effectLst/>
                <a:latin typeface="Times New Roman" panose="02020603050405020304" pitchFamily="18" charset="0"/>
                <a:cs typeface="Times New Roman" panose="02020603050405020304" pitchFamily="18" charset="0"/>
              </a:rPr>
              <a:t>23 </a:t>
            </a:r>
            <a:r>
              <a:rPr lang="en-US" sz="3600" dirty="0">
                <a:effectLst/>
                <a:latin typeface="Times New Roman" panose="02020603050405020304" pitchFamily="18" charset="0"/>
                <a:cs typeface="Times New Roman" panose="02020603050405020304" pitchFamily="18" charset="0"/>
              </a:rPr>
              <a:t>Meekness, temperance: against such there is no law.</a:t>
            </a:r>
          </a:p>
          <a:p>
            <a:endParaRPr lang="en-US" dirty="0"/>
          </a:p>
        </p:txBody>
      </p:sp>
    </p:spTree>
    <p:extLst>
      <p:ext uri="{BB962C8B-B14F-4D97-AF65-F5344CB8AC3E}">
        <p14:creationId xmlns:p14="http://schemas.microsoft.com/office/powerpoint/2010/main" val="729436116"/>
      </p:ext>
    </p:extLst>
  </p:cSld>
  <p:clrMapOvr>
    <a:masterClrMapping/>
  </p:clrMapOvr>
  <mc:AlternateContent xmlns:mc="http://schemas.openxmlformats.org/markup-compatibility/2006">
    <mc:Choice xmlns:p14="http://schemas.microsoft.com/office/powerpoint/2010/main" Requires="p14">
      <p:transition spd="slow" p14:dur="1500">
        <p:split orient="vert"/>
        <p:sndAc>
          <p:stSnd>
            <p:snd r:embed="rId2" name="wind.wav"/>
          </p:stSnd>
        </p:sndAc>
      </p:transition>
    </mc:Choice>
    <mc:Fallback>
      <p:transition spd="slow">
        <p:split orient="vert"/>
        <p:sndAc>
          <p:stSnd>
            <p:snd r:embed="rId2" name="wind.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11979-D056-41FC-BA6C-A39094F05E13}"/>
              </a:ext>
            </a:extLst>
          </p:cNvPr>
          <p:cNvSpPr>
            <a:spLocks noGrp="1"/>
          </p:cNvSpPr>
          <p:nvPr>
            <p:ph type="title"/>
          </p:nvPr>
        </p:nvSpPr>
        <p:spPr/>
        <p:txBody>
          <a:bodyPr/>
          <a:lstStyle/>
          <a:p>
            <a:r>
              <a:rPr lang="en-US" dirty="0"/>
              <a:t>Climb in each part of the Fruit </a:t>
            </a:r>
          </a:p>
        </p:txBody>
      </p:sp>
      <p:sp>
        <p:nvSpPr>
          <p:cNvPr id="3" name="Content Placeholder 2">
            <a:extLst>
              <a:ext uri="{FF2B5EF4-FFF2-40B4-BE49-F238E27FC236}">
                <a16:creationId xmlns:a16="http://schemas.microsoft.com/office/drawing/2014/main" id="{21A980EA-8FE0-4FC3-AAE4-5FDFE5C6ADCC}"/>
              </a:ext>
            </a:extLst>
          </p:cNvPr>
          <p:cNvSpPr>
            <a:spLocks noGrp="1"/>
          </p:cNvSpPr>
          <p:nvPr>
            <p:ph idx="1"/>
          </p:nvPr>
        </p:nvSpPr>
        <p:spPr/>
        <p:txBody>
          <a:bodyPr>
            <a:normAutofit/>
          </a:bodyPr>
          <a:lstStyle/>
          <a:p>
            <a:r>
              <a:rPr lang="en-US" sz="3200" dirty="0"/>
              <a:t>Love-  Baby stage-  regular love you will treat people right and hold no grudge.  Satan will try you with tough trials  to quench your love.  </a:t>
            </a:r>
          </a:p>
        </p:txBody>
      </p:sp>
      <p:pic>
        <p:nvPicPr>
          <p:cNvPr id="5" name="Picture 4">
            <a:extLst>
              <a:ext uri="{FF2B5EF4-FFF2-40B4-BE49-F238E27FC236}">
                <a16:creationId xmlns:a16="http://schemas.microsoft.com/office/drawing/2014/main" id="{FDA19407-6D19-4C8E-92B8-32DDFF9478EF}"/>
              </a:ext>
            </a:extLst>
          </p:cNvPr>
          <p:cNvPicPr>
            <a:picLocks noChangeAspect="1"/>
          </p:cNvPicPr>
          <p:nvPr/>
        </p:nvPicPr>
        <p:blipFill>
          <a:blip r:embed="rId3"/>
          <a:stretch>
            <a:fillRect/>
          </a:stretch>
        </p:blipFill>
        <p:spPr>
          <a:xfrm>
            <a:off x="7734628" y="3920077"/>
            <a:ext cx="3160729" cy="2328323"/>
          </a:xfrm>
          <a:prstGeom prst="rect">
            <a:avLst/>
          </a:prstGeom>
        </p:spPr>
      </p:pic>
    </p:spTree>
    <p:extLst>
      <p:ext uri="{BB962C8B-B14F-4D97-AF65-F5344CB8AC3E}">
        <p14:creationId xmlns:p14="http://schemas.microsoft.com/office/powerpoint/2010/main" val="4264150705"/>
      </p:ext>
    </p:extLst>
  </p:cSld>
  <p:clrMapOvr>
    <a:masterClrMapping/>
  </p:clrMapOvr>
  <p:transition spd="slow">
    <p:push dir="u"/>
    <p:sndAc>
      <p:stSnd>
        <p:snd r:embed="rId2" name="push.wav"/>
      </p:stSnd>
    </p:sndAc>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9F51F-AC9A-4C39-8671-12FE6EDA6F85}"/>
              </a:ext>
            </a:extLst>
          </p:cNvPr>
          <p:cNvSpPr>
            <a:spLocks noGrp="1"/>
          </p:cNvSpPr>
          <p:nvPr>
            <p:ph type="title"/>
          </p:nvPr>
        </p:nvSpPr>
        <p:spPr>
          <a:xfrm>
            <a:off x="1245099" y="662609"/>
            <a:ext cx="10353761" cy="1326321"/>
          </a:xfrm>
        </p:spPr>
        <p:txBody>
          <a:bodyPr/>
          <a:lstStyle/>
          <a:p>
            <a:r>
              <a:rPr lang="en-US" dirty="0"/>
              <a:t>Climb in Different parts of the Fruit </a:t>
            </a:r>
          </a:p>
        </p:txBody>
      </p:sp>
      <p:sp>
        <p:nvSpPr>
          <p:cNvPr id="3" name="Content Placeholder 2">
            <a:extLst>
              <a:ext uri="{FF2B5EF4-FFF2-40B4-BE49-F238E27FC236}">
                <a16:creationId xmlns:a16="http://schemas.microsoft.com/office/drawing/2014/main" id="{617D32F3-7F37-485E-9413-DE1733BD0651}"/>
              </a:ext>
            </a:extLst>
          </p:cNvPr>
          <p:cNvSpPr>
            <a:spLocks noGrp="1"/>
          </p:cNvSpPr>
          <p:nvPr>
            <p:ph idx="1"/>
          </p:nvPr>
        </p:nvSpPr>
        <p:spPr/>
        <p:txBody>
          <a:bodyPr>
            <a:normAutofit/>
          </a:bodyPr>
          <a:lstStyle/>
          <a:p>
            <a:r>
              <a:rPr lang="en-US" sz="3200" b="1" dirty="0">
                <a:latin typeface="Times New Roman" panose="02020603050405020304" pitchFamily="18" charset="0"/>
                <a:cs typeface="Times New Roman" panose="02020603050405020304" pitchFamily="18" charset="0"/>
              </a:rPr>
              <a:t>Moderate and strong love- Go the extra mile no matter what Satan throw in your way you will give in to none of His tactics.  You will love no matter what people say or do.  Satan cannot  lay no type of bad feeling on you.  You will be overflowing with the Love of God.  </a:t>
            </a:r>
          </a:p>
        </p:txBody>
      </p:sp>
    </p:spTree>
    <p:extLst>
      <p:ext uri="{BB962C8B-B14F-4D97-AF65-F5344CB8AC3E}">
        <p14:creationId xmlns:p14="http://schemas.microsoft.com/office/powerpoint/2010/main" val="4081568361"/>
      </p:ext>
    </p:extLst>
  </p:cSld>
  <p:clrMapOvr>
    <a:masterClrMapping/>
  </p:clrMapOvr>
  <mc:AlternateContent xmlns:mc="http://schemas.openxmlformats.org/markup-compatibility/2006">
    <mc:Choice xmlns:p14="http://schemas.microsoft.com/office/powerpoint/2010/main" Requires="p14">
      <p:transition spd="slow" p14:dur="1500">
        <p:split orient="vert"/>
        <p:sndAc>
          <p:stSnd>
            <p:snd r:embed="rId2" name="breeze.wav"/>
          </p:stSnd>
        </p:sndAc>
      </p:transition>
    </mc:Choice>
    <mc:Fallback>
      <p:transition spd="slow">
        <p:split orient="vert"/>
        <p:sndAc>
          <p:stSnd>
            <p:snd r:embed="rId2" name="breeze.wav"/>
          </p:st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B5F33-4C6E-46A2-9B74-F0CF3A8C63B7}"/>
              </a:ext>
            </a:extLst>
          </p:cNvPr>
          <p:cNvSpPr>
            <a:spLocks noGrp="1"/>
          </p:cNvSpPr>
          <p:nvPr>
            <p:ph type="title"/>
          </p:nvPr>
        </p:nvSpPr>
        <p:spPr/>
        <p:txBody>
          <a:bodyPr/>
          <a:lstStyle/>
          <a:p>
            <a:r>
              <a:rPr lang="en-US" dirty="0"/>
              <a:t>Climb in Different parts of the Fruit</a:t>
            </a:r>
          </a:p>
        </p:txBody>
      </p:sp>
      <p:sp>
        <p:nvSpPr>
          <p:cNvPr id="3" name="Content Placeholder 2">
            <a:extLst>
              <a:ext uri="{FF2B5EF4-FFF2-40B4-BE49-F238E27FC236}">
                <a16:creationId xmlns:a16="http://schemas.microsoft.com/office/drawing/2014/main" id="{AD2AF129-8F84-427A-B9CD-83153DE9CE89}"/>
              </a:ext>
            </a:extLst>
          </p:cNvPr>
          <p:cNvSpPr>
            <a:spLocks noGrp="1"/>
          </p:cNvSpPr>
          <p:nvPr>
            <p:ph idx="1"/>
          </p:nvPr>
        </p:nvSpPr>
        <p:spPr/>
        <p:txBody>
          <a:bodyPr>
            <a:normAutofit fontScale="92500" lnSpcReduction="20000"/>
          </a:bodyPr>
          <a:lstStyle/>
          <a:p>
            <a:r>
              <a:rPr lang="en-US" sz="4000" dirty="0" err="1">
                <a:latin typeface="Times New Roman" panose="02020603050405020304" pitchFamily="18" charset="0"/>
                <a:cs typeface="Times New Roman" panose="02020603050405020304" pitchFamily="18" charset="0"/>
              </a:rPr>
              <a:t>Joy,peace</a:t>
            </a:r>
            <a:r>
              <a:rPr lang="en-US" sz="4000" dirty="0">
                <a:latin typeface="Times New Roman" panose="02020603050405020304" pitchFamily="18" charset="0"/>
                <a:cs typeface="Times New Roman" panose="02020603050405020304" pitchFamily="18" charset="0"/>
              </a:rPr>
              <a:t> gentleness, goodness, </a:t>
            </a:r>
            <a:r>
              <a:rPr lang="en-US" sz="4000" dirty="0" err="1">
                <a:latin typeface="Times New Roman" panose="02020603050405020304" pitchFamily="18" charset="0"/>
                <a:cs typeface="Times New Roman" panose="02020603050405020304" pitchFamily="18" charset="0"/>
              </a:rPr>
              <a:t>meekness,temperance,longsuffering</a:t>
            </a:r>
            <a:r>
              <a:rPr lang="en-US" sz="4000" dirty="0">
                <a:latin typeface="Times New Roman" panose="02020603050405020304" pitchFamily="18" charset="0"/>
                <a:cs typeface="Times New Roman" panose="02020603050405020304" pitchFamily="18" charset="0"/>
              </a:rPr>
              <a:t>, Baby stage you will </a:t>
            </a:r>
            <a:r>
              <a:rPr lang="en-US" sz="4000" dirty="0" err="1">
                <a:latin typeface="Times New Roman" panose="02020603050405020304" pitchFamily="18" charset="0"/>
                <a:cs typeface="Times New Roman" panose="02020603050405020304" pitchFamily="18" charset="0"/>
              </a:rPr>
              <a:t>rejoice,be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satisified</a:t>
            </a:r>
            <a:r>
              <a:rPr lang="en-US" sz="4000" dirty="0">
                <a:latin typeface="Times New Roman" panose="02020603050405020304" pitchFamily="18" charset="0"/>
                <a:cs typeface="Times New Roman" panose="02020603050405020304" pitchFamily="18" charset="0"/>
              </a:rPr>
              <a:t>, easy to get along with do good </a:t>
            </a:r>
            <a:r>
              <a:rPr lang="en-US" sz="4000" dirty="0" err="1">
                <a:latin typeface="Times New Roman" panose="02020603050405020304" pitchFamily="18" charset="0"/>
                <a:cs typeface="Times New Roman" panose="02020603050405020304" pitchFamily="18" charset="0"/>
              </a:rPr>
              <a:t>works,will</a:t>
            </a:r>
            <a:r>
              <a:rPr lang="en-US" sz="4000" dirty="0">
                <a:latin typeface="Times New Roman" panose="02020603050405020304" pitchFamily="18" charset="0"/>
                <a:cs typeface="Times New Roman" panose="02020603050405020304" pitchFamily="18" charset="0"/>
              </a:rPr>
              <a:t> not commit the sins of the </a:t>
            </a:r>
            <a:r>
              <a:rPr lang="en-US" sz="4000" dirty="0" err="1">
                <a:latin typeface="Times New Roman" panose="02020603050405020304" pitchFamily="18" charset="0"/>
                <a:cs typeface="Times New Roman" panose="02020603050405020304" pitchFamily="18" charset="0"/>
              </a:rPr>
              <a:t>flesh,take</a:t>
            </a:r>
            <a:r>
              <a:rPr lang="en-US" sz="4000" dirty="0">
                <a:latin typeface="Times New Roman" panose="02020603050405020304" pitchFamily="18" charset="0"/>
                <a:cs typeface="Times New Roman" panose="02020603050405020304" pitchFamily="18" charset="0"/>
              </a:rPr>
              <a:t> abuse on the normal levels.  Satan will try you at this level with test.  </a:t>
            </a:r>
          </a:p>
        </p:txBody>
      </p:sp>
    </p:spTree>
    <p:extLst>
      <p:ext uri="{BB962C8B-B14F-4D97-AF65-F5344CB8AC3E}">
        <p14:creationId xmlns:p14="http://schemas.microsoft.com/office/powerpoint/2010/main" val="1433817620"/>
      </p:ext>
    </p:extLst>
  </p:cSld>
  <p:clrMapOvr>
    <a:masterClrMapping/>
  </p:clrMapOvr>
  <p:transition spd="slow">
    <p:wipe/>
    <p:sndAc>
      <p:stSnd>
        <p:snd r:embed="rId2" name="explode.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6F490-8D3D-4FF0-A72D-B21EBACDE725}"/>
              </a:ext>
            </a:extLst>
          </p:cNvPr>
          <p:cNvSpPr>
            <a:spLocks noGrp="1"/>
          </p:cNvSpPr>
          <p:nvPr>
            <p:ph type="title"/>
          </p:nvPr>
        </p:nvSpPr>
        <p:spPr/>
        <p:txBody>
          <a:bodyPr/>
          <a:lstStyle/>
          <a:p>
            <a:r>
              <a:rPr lang="en-US" dirty="0"/>
              <a:t>God Has many Angels </a:t>
            </a:r>
          </a:p>
        </p:txBody>
      </p:sp>
      <p:sp>
        <p:nvSpPr>
          <p:cNvPr id="3" name="Content Placeholder 2">
            <a:extLst>
              <a:ext uri="{FF2B5EF4-FFF2-40B4-BE49-F238E27FC236}">
                <a16:creationId xmlns:a16="http://schemas.microsoft.com/office/drawing/2014/main" id="{DA105B33-15D6-4666-AA28-3BEC3C4C3837}"/>
              </a:ext>
            </a:extLst>
          </p:cNvPr>
          <p:cNvSpPr>
            <a:spLocks noGrp="1"/>
          </p:cNvSpPr>
          <p:nvPr>
            <p:ph idx="1"/>
          </p:nvPr>
        </p:nvSpPr>
        <p:spPr/>
        <p:txBody>
          <a:bodyPr>
            <a:normAutofit/>
          </a:bodyPr>
          <a:lstStyle/>
          <a:p>
            <a:r>
              <a:rPr lang="en-US" sz="3600" dirty="0">
                <a:latin typeface="Times New Roman" panose="02020603050405020304" pitchFamily="18" charset="0"/>
                <a:cs typeface="Times New Roman" panose="02020603050405020304" pitchFamily="18" charset="0"/>
              </a:rPr>
              <a:t>Angels That Praises Him </a:t>
            </a:r>
          </a:p>
          <a:p>
            <a:r>
              <a:rPr lang="en-US" sz="3600" dirty="0">
                <a:latin typeface="Times New Roman" panose="02020603050405020304" pitchFamily="18" charset="0"/>
                <a:cs typeface="Times New Roman" panose="02020603050405020304" pitchFamily="18" charset="0"/>
              </a:rPr>
              <a:t>Angels That deliver messages to Earth answers to prayers of the saints </a:t>
            </a:r>
          </a:p>
          <a:p>
            <a:r>
              <a:rPr lang="en-US" sz="3600" dirty="0">
                <a:latin typeface="Times New Roman" panose="02020603050405020304" pitchFamily="18" charset="0"/>
                <a:cs typeface="Times New Roman" panose="02020603050405020304" pitchFamily="18" charset="0"/>
              </a:rPr>
              <a:t>Angels that fight and defend the Throne against Satan and the fallen Angels </a:t>
            </a:r>
          </a:p>
        </p:txBody>
      </p:sp>
    </p:spTree>
    <p:extLst>
      <p:ext uri="{BB962C8B-B14F-4D97-AF65-F5344CB8AC3E}">
        <p14:creationId xmlns:p14="http://schemas.microsoft.com/office/powerpoint/2010/main" val="1472904916"/>
      </p:ext>
    </p:extLst>
  </p:cSld>
  <p:clrMapOvr>
    <a:masterClrMapping/>
  </p:clrMapOvr>
  <mc:AlternateContent xmlns:mc="http://schemas.openxmlformats.org/markup-compatibility/2006">
    <mc:Choice xmlns:p14="http://schemas.microsoft.com/office/powerpoint/2010/main" Requires="p14">
      <p:transition p14:dur="100">
        <p:cut/>
        <p:sndAc>
          <p:stSnd>
            <p:snd r:embed="rId2" name="drumroll.wav"/>
          </p:stSnd>
        </p:sndAc>
      </p:transition>
    </mc:Choice>
    <mc:Fallback>
      <p:transition>
        <p:cut/>
        <p:sndAc>
          <p:stSnd>
            <p:snd r:embed="rId2" name="drumroll.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1126B-CB38-4845-9010-ECA52DAB47DD}"/>
              </a:ext>
            </a:extLst>
          </p:cNvPr>
          <p:cNvSpPr>
            <a:spLocks noGrp="1"/>
          </p:cNvSpPr>
          <p:nvPr>
            <p:ph type="title"/>
          </p:nvPr>
        </p:nvSpPr>
        <p:spPr/>
        <p:txBody>
          <a:bodyPr/>
          <a:lstStyle/>
          <a:p>
            <a:r>
              <a:rPr lang="en-US" dirty="0"/>
              <a:t>Climb in Different parts of the Fruit</a:t>
            </a:r>
          </a:p>
        </p:txBody>
      </p:sp>
      <p:sp>
        <p:nvSpPr>
          <p:cNvPr id="3" name="Content Placeholder 2">
            <a:extLst>
              <a:ext uri="{FF2B5EF4-FFF2-40B4-BE49-F238E27FC236}">
                <a16:creationId xmlns:a16="http://schemas.microsoft.com/office/drawing/2014/main" id="{05A28E00-F10B-490E-BA3D-C899C098B2C3}"/>
              </a:ext>
            </a:extLst>
          </p:cNvPr>
          <p:cNvSpPr>
            <a:spLocks noGrp="1"/>
          </p:cNvSpPr>
          <p:nvPr>
            <p:ph idx="1"/>
          </p:nvPr>
        </p:nvSpPr>
        <p:spPr>
          <a:xfrm>
            <a:off x="913795" y="2096064"/>
            <a:ext cx="10353762" cy="4278232"/>
          </a:xfrm>
        </p:spPr>
        <p:txBody>
          <a:bodyPr>
            <a:normAutofit fontScale="92500" lnSpcReduction="20000"/>
          </a:bodyPr>
          <a:lstStyle/>
          <a:p>
            <a:r>
              <a:rPr lang="en-US" sz="3200" b="1" dirty="0">
                <a:latin typeface="Times New Roman" panose="02020603050405020304" pitchFamily="18" charset="0"/>
                <a:cs typeface="Times New Roman" panose="02020603050405020304" pitchFamily="18" charset="0"/>
              </a:rPr>
              <a:t>Moderate and Strong Level:  God will make you a brazen Wall and Iron pillar. God will take you up so high in the Spirit that no matter what Satan does.  He cannot stop you from rejoicing, make you upset, cause you to backslide, become discourage, cause you to speak evil, yield to the sins of the flesh, feel like leaving the church, going to a lukewarm doctrine church</a:t>
            </a:r>
            <a:r>
              <a:rPr lang="en-US" dirty="0"/>
              <a:t>.   </a:t>
            </a:r>
            <a:r>
              <a:rPr lang="en-US" sz="4000" b="1" dirty="0">
                <a:latin typeface="Times New Roman" panose="02020603050405020304" pitchFamily="18" charset="0"/>
                <a:cs typeface="Times New Roman" panose="02020603050405020304" pitchFamily="18" charset="0"/>
              </a:rPr>
              <a:t>Satan cannot reach you at this level. </a:t>
            </a:r>
          </a:p>
        </p:txBody>
      </p:sp>
    </p:spTree>
    <p:extLst>
      <p:ext uri="{BB962C8B-B14F-4D97-AF65-F5344CB8AC3E}">
        <p14:creationId xmlns:p14="http://schemas.microsoft.com/office/powerpoint/2010/main" val="1696191313"/>
      </p:ext>
    </p:extLst>
  </p:cSld>
  <p:clrMapOvr>
    <a:masterClrMapping/>
  </p:clrMapOvr>
  <mc:AlternateContent xmlns:mc="http://schemas.openxmlformats.org/markup-compatibility/2006">
    <mc:Choice xmlns:p14="http://schemas.microsoft.com/office/powerpoint/2010/main" Requires="p14">
      <p:transition spd="med" p14:dur="700">
        <p:fade/>
        <p:sndAc>
          <p:stSnd>
            <p:snd r:embed="rId2" name="click.wav"/>
          </p:stSnd>
        </p:sndAc>
      </p:transition>
    </mc:Choice>
    <mc:Fallback>
      <p:transition spd="med">
        <p:fade/>
        <p:sndAc>
          <p:stSnd>
            <p:snd r:embed="rId2" name="click.wav"/>
          </p:stSnd>
        </p:sndAc>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7DC54-1020-4DB4-AF48-70C82A93E7BB}"/>
              </a:ext>
            </a:extLst>
          </p:cNvPr>
          <p:cNvSpPr>
            <a:spLocks noGrp="1"/>
          </p:cNvSpPr>
          <p:nvPr>
            <p:ph type="title"/>
          </p:nvPr>
        </p:nvSpPr>
        <p:spPr/>
        <p:txBody>
          <a:bodyPr/>
          <a:lstStyle/>
          <a:p>
            <a:r>
              <a:rPr lang="en-US" dirty="0"/>
              <a:t>Know the Difference between the real and false </a:t>
            </a:r>
          </a:p>
        </p:txBody>
      </p:sp>
      <p:pic>
        <p:nvPicPr>
          <p:cNvPr id="4" name="Online Media 3">
            <a:hlinkClick r:id="" action="ppaction://media"/>
            <a:extLst>
              <a:ext uri="{FF2B5EF4-FFF2-40B4-BE49-F238E27FC236}">
                <a16:creationId xmlns:a16="http://schemas.microsoft.com/office/drawing/2014/main" id="{320778FF-0001-42BF-A6B7-87F2EC89C3BA}"/>
              </a:ext>
            </a:extLst>
          </p:cNvPr>
          <p:cNvPicPr>
            <a:picLocks noGrp="1" noRot="1" noChangeAspect="1"/>
          </p:cNvPicPr>
          <p:nvPr>
            <p:ph idx="1"/>
            <a:videoFile r:link="rId1"/>
          </p:nvPr>
        </p:nvPicPr>
        <p:blipFill>
          <a:blip r:embed="rId4"/>
          <a:stretch>
            <a:fillRect/>
          </a:stretch>
        </p:blipFill>
        <p:spPr>
          <a:xfrm>
            <a:off x="1683026" y="1935921"/>
            <a:ext cx="7739270" cy="4411870"/>
          </a:xfrm>
          <a:prstGeom prst="rect">
            <a:avLst/>
          </a:prstGeom>
        </p:spPr>
      </p:pic>
    </p:spTree>
    <p:extLst>
      <p:ext uri="{BB962C8B-B14F-4D97-AF65-F5344CB8AC3E}">
        <p14:creationId xmlns:p14="http://schemas.microsoft.com/office/powerpoint/2010/main" val="3961893954"/>
      </p:ext>
    </p:extLst>
  </p:cSld>
  <p:clrMapOvr>
    <a:masterClrMapping/>
  </p:clrMapOvr>
  <mc:AlternateContent xmlns:mc="http://schemas.openxmlformats.org/markup-compatibility/2006">
    <mc:Choice xmlns:p14="http://schemas.microsoft.com/office/powerpoint/2010/main" Requires="p14">
      <p:transition spd="slow" p14:dur="3400">
        <p14:reveal/>
        <p:sndAc>
          <p:stSnd>
            <p:snd r:embed="rId3" name="hammer.wav"/>
          </p:stSnd>
        </p:sndAc>
      </p:transition>
    </mc:Choice>
    <mc:Fallback>
      <p:transition spd="slow">
        <p:fade/>
        <p:sndAc>
          <p:stSnd>
            <p:snd r:embed="rId3" name="hammer.wav"/>
          </p:stSnd>
        </p:sndAc>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D684B-4233-45C6-9AD7-DF31B4115912}"/>
              </a:ext>
            </a:extLst>
          </p:cNvPr>
          <p:cNvSpPr>
            <a:spLocks noGrp="1"/>
          </p:cNvSpPr>
          <p:nvPr>
            <p:ph type="title"/>
          </p:nvPr>
        </p:nvSpPr>
        <p:spPr/>
        <p:txBody>
          <a:bodyPr/>
          <a:lstStyle/>
          <a:p>
            <a:r>
              <a:rPr lang="en-US" dirty="0"/>
              <a:t>The Real Gift of the Holy Ghost and Fire </a:t>
            </a:r>
          </a:p>
        </p:txBody>
      </p:sp>
      <p:pic>
        <p:nvPicPr>
          <p:cNvPr id="4" name="Online Media 3">
            <a:hlinkClick r:id="" action="ppaction://media"/>
            <a:extLst>
              <a:ext uri="{FF2B5EF4-FFF2-40B4-BE49-F238E27FC236}">
                <a16:creationId xmlns:a16="http://schemas.microsoft.com/office/drawing/2014/main" id="{CDF72065-8E9F-4CF6-A23D-D9FB419A1EBC}"/>
              </a:ext>
            </a:extLst>
          </p:cNvPr>
          <p:cNvPicPr>
            <a:picLocks noGrp="1" noRot="1" noChangeAspect="1"/>
          </p:cNvPicPr>
          <p:nvPr>
            <p:ph idx="1"/>
            <a:videoFile r:link="rId1"/>
          </p:nvPr>
        </p:nvPicPr>
        <p:blipFill>
          <a:blip r:embed="rId4"/>
          <a:stretch>
            <a:fillRect/>
          </a:stretch>
        </p:blipFill>
        <p:spPr>
          <a:xfrm>
            <a:off x="1378226" y="1815548"/>
            <a:ext cx="9011478" cy="4916556"/>
          </a:xfrm>
          <a:prstGeom prst="rect">
            <a:avLst/>
          </a:prstGeom>
        </p:spPr>
      </p:pic>
    </p:spTree>
    <p:extLst>
      <p:ext uri="{BB962C8B-B14F-4D97-AF65-F5344CB8AC3E}">
        <p14:creationId xmlns:p14="http://schemas.microsoft.com/office/powerpoint/2010/main" val="2194620736"/>
      </p:ext>
    </p:extLst>
  </p:cSld>
  <p:clrMapOvr>
    <a:masterClrMapping/>
  </p:clrMapOvr>
  <p:transition spd="slow">
    <p:randomBar dir="vert"/>
    <p:sndAc>
      <p:stSnd>
        <p:snd r:embed="rId3" name="push.wav"/>
      </p:stSnd>
    </p:sndAc>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CF92-0615-46F7-A2E4-6DDEADC791A2}"/>
              </a:ext>
            </a:extLst>
          </p:cNvPr>
          <p:cNvSpPr>
            <a:spLocks noGrp="1"/>
          </p:cNvSpPr>
          <p:nvPr>
            <p:ph type="title"/>
          </p:nvPr>
        </p:nvSpPr>
        <p:spPr/>
        <p:txBody>
          <a:bodyPr/>
          <a:lstStyle/>
          <a:p>
            <a:r>
              <a:rPr lang="en-US" dirty="0"/>
              <a:t>True Child of God love Praise Him!  </a:t>
            </a:r>
          </a:p>
        </p:txBody>
      </p:sp>
      <p:pic>
        <p:nvPicPr>
          <p:cNvPr id="4" name="Online Media 3">
            <a:hlinkClick r:id="" action="ppaction://media"/>
            <a:extLst>
              <a:ext uri="{FF2B5EF4-FFF2-40B4-BE49-F238E27FC236}">
                <a16:creationId xmlns:a16="http://schemas.microsoft.com/office/drawing/2014/main" id="{080B4771-D0FC-4ABB-9B91-F2056429D924}"/>
              </a:ext>
            </a:extLst>
          </p:cNvPr>
          <p:cNvPicPr>
            <a:picLocks noGrp="1" noRot="1" noChangeAspect="1"/>
          </p:cNvPicPr>
          <p:nvPr>
            <p:ph idx="1"/>
            <a:videoFile r:link="rId1"/>
          </p:nvPr>
        </p:nvPicPr>
        <p:blipFill>
          <a:blip r:embed="rId4"/>
          <a:stretch>
            <a:fillRect/>
          </a:stretch>
        </p:blipFill>
        <p:spPr>
          <a:xfrm>
            <a:off x="808383" y="1561547"/>
            <a:ext cx="9416970" cy="5170558"/>
          </a:xfrm>
          <a:prstGeom prst="rect">
            <a:avLst/>
          </a:prstGeom>
        </p:spPr>
      </p:pic>
    </p:spTree>
    <p:extLst>
      <p:ext uri="{BB962C8B-B14F-4D97-AF65-F5344CB8AC3E}">
        <p14:creationId xmlns:p14="http://schemas.microsoft.com/office/powerpoint/2010/main" val="2968409504"/>
      </p:ext>
    </p:extLst>
  </p:cSld>
  <p:clrMapOvr>
    <a:masterClrMapping/>
  </p:clrMapOvr>
  <p:transition spd="slow">
    <p:randomBar dir="vert"/>
    <p:sndAc>
      <p:stSnd>
        <p:snd r:embed="rId3" name="arrow.wav"/>
      </p:stSnd>
    </p:sndAc>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26E5A-8B40-4D75-A068-41E649828294}"/>
              </a:ext>
            </a:extLst>
          </p:cNvPr>
          <p:cNvSpPr>
            <a:spLocks noGrp="1"/>
          </p:cNvSpPr>
          <p:nvPr>
            <p:ph type="title"/>
          </p:nvPr>
        </p:nvSpPr>
        <p:spPr/>
        <p:txBody>
          <a:bodyPr/>
          <a:lstStyle/>
          <a:p>
            <a:r>
              <a:rPr lang="en-US" dirty="0"/>
              <a:t>Spiritual Child of God </a:t>
            </a:r>
          </a:p>
        </p:txBody>
      </p:sp>
      <p:pic>
        <p:nvPicPr>
          <p:cNvPr id="4" name="Online Media 3">
            <a:hlinkClick r:id="" action="ppaction://media"/>
            <a:extLst>
              <a:ext uri="{FF2B5EF4-FFF2-40B4-BE49-F238E27FC236}">
                <a16:creationId xmlns:a16="http://schemas.microsoft.com/office/drawing/2014/main" id="{D3235818-361B-4F8F-8025-72750AF21112}"/>
              </a:ext>
            </a:extLst>
          </p:cNvPr>
          <p:cNvPicPr>
            <a:picLocks noGrp="1" noRot="1" noChangeAspect="1"/>
          </p:cNvPicPr>
          <p:nvPr>
            <p:ph idx="1"/>
            <a:videoFile r:link="rId1"/>
          </p:nvPr>
        </p:nvPicPr>
        <p:blipFill>
          <a:blip r:embed="rId4"/>
          <a:stretch>
            <a:fillRect/>
          </a:stretch>
        </p:blipFill>
        <p:spPr>
          <a:xfrm>
            <a:off x="1099930" y="1457738"/>
            <a:ext cx="9422296" cy="5128592"/>
          </a:xfrm>
          <a:prstGeom prst="rect">
            <a:avLst/>
          </a:prstGeom>
        </p:spPr>
      </p:pic>
    </p:spTree>
    <p:extLst>
      <p:ext uri="{BB962C8B-B14F-4D97-AF65-F5344CB8AC3E}">
        <p14:creationId xmlns:p14="http://schemas.microsoft.com/office/powerpoint/2010/main" val="2701260684"/>
      </p:ext>
    </p:extLst>
  </p:cSld>
  <p:clrMapOvr>
    <a:masterClrMapping/>
  </p:clrMapOvr>
  <mc:AlternateContent xmlns:mc="http://schemas.openxmlformats.org/markup-compatibility/2006">
    <mc:Choice xmlns:p14="http://schemas.microsoft.com/office/powerpoint/2010/main" Requires="p14">
      <p:transition spd="slow" p14:dur="800">
        <p:circle/>
        <p:sndAc>
          <p:stSnd>
            <p:snd r:embed="rId3" name="suction.wav"/>
          </p:stSnd>
        </p:sndAc>
      </p:transition>
    </mc:Choice>
    <mc:Fallback>
      <p:transition spd="slow">
        <p:circle/>
        <p:sndAc>
          <p:stSnd>
            <p:snd r:embed="rId3" name="suction.wav"/>
          </p:stSnd>
        </p:sndAc>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431A7-2C3D-4119-8C45-11DCD3F1C988}"/>
              </a:ext>
            </a:extLst>
          </p:cNvPr>
          <p:cNvSpPr>
            <a:spLocks noGrp="1"/>
          </p:cNvSpPr>
          <p:nvPr>
            <p:ph type="title"/>
          </p:nvPr>
        </p:nvSpPr>
        <p:spPr/>
        <p:txBody>
          <a:bodyPr/>
          <a:lstStyle/>
          <a:p>
            <a:r>
              <a:rPr lang="en-US" dirty="0"/>
              <a:t>The End </a:t>
            </a:r>
          </a:p>
        </p:txBody>
      </p:sp>
      <p:sp>
        <p:nvSpPr>
          <p:cNvPr id="3" name="Content Placeholder 2">
            <a:extLst>
              <a:ext uri="{FF2B5EF4-FFF2-40B4-BE49-F238E27FC236}">
                <a16:creationId xmlns:a16="http://schemas.microsoft.com/office/drawing/2014/main" id="{F2882804-38A0-4558-B3E0-606F831EF02E}"/>
              </a:ext>
            </a:extLst>
          </p:cNvPr>
          <p:cNvSpPr>
            <a:spLocks noGrp="1"/>
          </p:cNvSpPr>
          <p:nvPr>
            <p:ph idx="1"/>
          </p:nvPr>
        </p:nvSpPr>
        <p:spPr/>
        <p:txBody>
          <a:bodyPr>
            <a:normAutofit/>
          </a:bodyPr>
          <a:lstStyle/>
          <a:p>
            <a:r>
              <a:rPr lang="en-US" sz="4400" dirty="0">
                <a:latin typeface="Times New Roman" panose="02020603050405020304" pitchFamily="18" charset="0"/>
                <a:cs typeface="Times New Roman" panose="02020603050405020304" pitchFamily="18" charset="0"/>
                <a:hlinkClick r:id="rId3"/>
              </a:rPr>
              <a:t>https://www.biblegateway.com/passage/?search=Colossians+3&amp;version=KJV</a:t>
            </a:r>
            <a:endParaRPr lang="en-US" sz="4400" dirty="0">
              <a:latin typeface="Times New Roman" panose="02020603050405020304" pitchFamily="18" charset="0"/>
              <a:cs typeface="Times New Roman" panose="02020603050405020304" pitchFamily="18" charset="0"/>
            </a:endParaRPr>
          </a:p>
          <a:p>
            <a:r>
              <a:rPr lang="en-US" sz="4400" dirty="0">
                <a:latin typeface="Times New Roman" panose="02020603050405020304" pitchFamily="18" charset="0"/>
                <a:cs typeface="Times New Roman" panose="02020603050405020304" pitchFamily="18" charset="0"/>
              </a:rPr>
              <a:t>Hope you all enjoyed and be inspired!  Elder William D. </a:t>
            </a:r>
            <a:r>
              <a:rPr lang="en-US" sz="4400">
                <a:latin typeface="Times New Roman" panose="02020603050405020304" pitchFamily="18" charset="0"/>
                <a:cs typeface="Times New Roman" panose="02020603050405020304" pitchFamily="18" charset="0"/>
              </a:rPr>
              <a:t>Holmes </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6381366"/>
      </p:ext>
    </p:extLst>
  </p:cSld>
  <p:clrMapOvr>
    <a:masterClrMapping/>
  </p:clrMapOvr>
  <mc:AlternateContent xmlns:mc="http://schemas.openxmlformats.org/markup-compatibility/2006">
    <mc:Choice xmlns:p14="http://schemas.microsoft.com/office/powerpoint/2010/main" Requires="p14">
      <p:transition spd="slow" p14:dur="3000">
        <p:circle/>
        <p:sndAc>
          <p:stSnd>
            <p:snd r:embed="rId2" name="applause.wav"/>
          </p:stSnd>
        </p:sndAc>
      </p:transition>
    </mc:Choice>
    <mc:Fallback>
      <p:transition spd="slow">
        <p:circle/>
        <p:sndAc>
          <p:stSnd>
            <p:snd r:embed="rId2" name="applause.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064FE-59E2-43D0-BF98-06A79D3AACE8}"/>
              </a:ext>
            </a:extLst>
          </p:cNvPr>
          <p:cNvSpPr>
            <a:spLocks noGrp="1"/>
          </p:cNvSpPr>
          <p:nvPr>
            <p:ph type="title"/>
          </p:nvPr>
        </p:nvSpPr>
        <p:spPr/>
        <p:txBody>
          <a:bodyPr/>
          <a:lstStyle/>
          <a:p>
            <a:r>
              <a:rPr lang="en-US" dirty="0"/>
              <a:t>Types of Angels Of God</a:t>
            </a:r>
          </a:p>
        </p:txBody>
      </p:sp>
      <p:pic>
        <p:nvPicPr>
          <p:cNvPr id="5" name="Content Placeholder 4">
            <a:extLst>
              <a:ext uri="{FF2B5EF4-FFF2-40B4-BE49-F238E27FC236}">
                <a16:creationId xmlns:a16="http://schemas.microsoft.com/office/drawing/2014/main" id="{94543337-1999-4FBA-A7B8-BDDE5B677E6E}"/>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579888" y="1935921"/>
            <a:ext cx="2494285" cy="3695700"/>
          </a:xfrm>
        </p:spPr>
      </p:pic>
      <p:pic>
        <p:nvPicPr>
          <p:cNvPr id="7" name="Picture 6">
            <a:extLst>
              <a:ext uri="{FF2B5EF4-FFF2-40B4-BE49-F238E27FC236}">
                <a16:creationId xmlns:a16="http://schemas.microsoft.com/office/drawing/2014/main" id="{5AF6B496-39DA-4027-A952-FABEF9355D7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408080" y="1811951"/>
            <a:ext cx="2651760" cy="3943640"/>
          </a:xfrm>
          <a:prstGeom prst="rect">
            <a:avLst/>
          </a:prstGeom>
        </p:spPr>
      </p:pic>
      <p:pic>
        <p:nvPicPr>
          <p:cNvPr id="9" name="Picture 8">
            <a:extLst>
              <a:ext uri="{FF2B5EF4-FFF2-40B4-BE49-F238E27FC236}">
                <a16:creationId xmlns:a16="http://schemas.microsoft.com/office/drawing/2014/main" id="{AD8F5214-2956-4542-8933-E27713D3C967}"/>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291469" y="2088321"/>
            <a:ext cx="5715000" cy="3390900"/>
          </a:xfrm>
          <a:prstGeom prst="rect">
            <a:avLst/>
          </a:prstGeom>
        </p:spPr>
      </p:pic>
    </p:spTree>
    <p:extLst>
      <p:ext uri="{BB962C8B-B14F-4D97-AF65-F5344CB8AC3E}">
        <p14:creationId xmlns:p14="http://schemas.microsoft.com/office/powerpoint/2010/main" val="147628311"/>
      </p:ext>
    </p:extLst>
  </p:cSld>
  <p:clrMapOvr>
    <a:masterClrMapping/>
  </p:clrMapOvr>
  <mc:AlternateContent xmlns:mc="http://schemas.openxmlformats.org/markup-compatibility/2006">
    <mc:Choice xmlns:p14="http://schemas.microsoft.com/office/powerpoint/2010/main" Requires="p14">
      <p:transition spd="slow" p14:dur="1500">
        <p:split orient="vert"/>
        <p:sndAc>
          <p:stSnd>
            <p:snd r:embed="rId2" name="hammer.wav"/>
          </p:stSnd>
        </p:sndAc>
      </p:transition>
    </mc:Choice>
    <mc:Fallback>
      <p:transition spd="slow">
        <p:split orient="vert"/>
        <p:sndAc>
          <p:stSnd>
            <p:snd r:embed="rId2" name="hammer.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468BC-4C8D-47A9-97D3-87EE49FB9036}"/>
              </a:ext>
            </a:extLst>
          </p:cNvPr>
          <p:cNvSpPr>
            <a:spLocks noGrp="1"/>
          </p:cNvSpPr>
          <p:nvPr>
            <p:ph type="title"/>
          </p:nvPr>
        </p:nvSpPr>
        <p:spPr/>
        <p:txBody>
          <a:bodyPr>
            <a:normAutofit fontScale="90000"/>
          </a:bodyPr>
          <a:lstStyle/>
          <a:p>
            <a:r>
              <a:rPr lang="en-US" sz="3600" dirty="0">
                <a:latin typeface="Arial Black" panose="020B0A04020102020204" pitchFamily="34" charset="0"/>
              </a:rPr>
              <a:t>Angels are used to protect the Saints from </a:t>
            </a:r>
            <a:r>
              <a:rPr lang="en-US" sz="3600" dirty="0" err="1">
                <a:latin typeface="Arial Black" panose="020B0A04020102020204" pitchFamily="34" charset="0"/>
              </a:rPr>
              <a:t>Accidents,sickness,tragedy</a:t>
            </a:r>
            <a:r>
              <a:rPr lang="en-US" sz="3600" dirty="0">
                <a:latin typeface="Arial Black" panose="020B0A04020102020204" pitchFamily="34" charset="0"/>
              </a:rPr>
              <a:t> </a:t>
            </a:r>
            <a:br>
              <a:rPr lang="en-US" sz="3600" dirty="0">
                <a:latin typeface="Arial Black" panose="020B0A04020102020204" pitchFamily="34" charset="0"/>
              </a:rPr>
            </a:br>
            <a:endParaRPr lang="en-US" dirty="0"/>
          </a:p>
        </p:txBody>
      </p:sp>
      <p:sp>
        <p:nvSpPr>
          <p:cNvPr id="3" name="Content Placeholder 2">
            <a:extLst>
              <a:ext uri="{FF2B5EF4-FFF2-40B4-BE49-F238E27FC236}">
                <a16:creationId xmlns:a16="http://schemas.microsoft.com/office/drawing/2014/main" id="{1DAA8AC3-C1ED-47AC-942A-78839D103081}"/>
              </a:ext>
            </a:extLst>
          </p:cNvPr>
          <p:cNvSpPr>
            <a:spLocks noGrp="1"/>
          </p:cNvSpPr>
          <p:nvPr>
            <p:ph idx="1"/>
          </p:nvPr>
        </p:nvSpPr>
        <p:spPr>
          <a:xfrm>
            <a:off x="662003" y="1702904"/>
            <a:ext cx="10353762" cy="5181600"/>
          </a:xfrm>
        </p:spPr>
        <p:txBody>
          <a:bodyPr>
            <a:normAutofit/>
          </a:bodyPr>
          <a:lstStyle/>
          <a:p>
            <a:pPr algn="ctr"/>
            <a:r>
              <a:rPr lang="en-US" sz="3200" dirty="0">
                <a:latin typeface="Arial Black" panose="020B0A04020102020204" pitchFamily="34" charset="0"/>
              </a:rPr>
              <a:t>Angel of Protection</a:t>
            </a:r>
          </a:p>
        </p:txBody>
      </p:sp>
      <p:pic>
        <p:nvPicPr>
          <p:cNvPr id="5" name="Picture 4">
            <a:extLst>
              <a:ext uri="{FF2B5EF4-FFF2-40B4-BE49-F238E27FC236}">
                <a16:creationId xmlns:a16="http://schemas.microsoft.com/office/drawing/2014/main" id="{DA1A002F-4D1C-4D33-B829-CFFF57E28C6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420516" y="2510734"/>
            <a:ext cx="4836736" cy="4064001"/>
          </a:xfrm>
          <a:prstGeom prst="rect">
            <a:avLst/>
          </a:prstGeom>
        </p:spPr>
      </p:pic>
    </p:spTree>
    <p:extLst>
      <p:ext uri="{BB962C8B-B14F-4D97-AF65-F5344CB8AC3E}">
        <p14:creationId xmlns:p14="http://schemas.microsoft.com/office/powerpoint/2010/main" val="3692773720"/>
      </p:ext>
    </p:extLst>
  </p:cSld>
  <p:clrMapOvr>
    <a:masterClrMapping/>
  </p:clrMapOvr>
  <mc:AlternateContent xmlns:mc="http://schemas.openxmlformats.org/markup-compatibility/2006">
    <mc:Choice xmlns:p14="http://schemas.microsoft.com/office/powerpoint/2010/main" Requires="p14">
      <p:transition spd="slow" p14:dur="3400">
        <p14:reveal/>
        <p:sndAc>
          <p:stSnd>
            <p:snd r:embed="rId2" name="arrow.wav"/>
          </p:stSnd>
        </p:sndAc>
      </p:transition>
    </mc:Choice>
    <mc:Fallback>
      <p:transition spd="slow">
        <p:fade/>
        <p:sndAc>
          <p:stSnd>
            <p:snd r:embed="rId2" name="arrow.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C351-0816-4B79-8A49-E809382AF49D}"/>
              </a:ext>
            </a:extLst>
          </p:cNvPr>
          <p:cNvSpPr>
            <a:spLocks noGrp="1"/>
          </p:cNvSpPr>
          <p:nvPr>
            <p:ph type="title"/>
          </p:nvPr>
        </p:nvSpPr>
        <p:spPr/>
        <p:txBody>
          <a:bodyPr/>
          <a:lstStyle/>
          <a:p>
            <a:r>
              <a:rPr lang="en-US" dirty="0"/>
              <a:t>Arc-Angels </a:t>
            </a:r>
          </a:p>
        </p:txBody>
      </p:sp>
      <p:pic>
        <p:nvPicPr>
          <p:cNvPr id="5" name="Content Placeholder 4">
            <a:extLst>
              <a:ext uri="{FF2B5EF4-FFF2-40B4-BE49-F238E27FC236}">
                <a16:creationId xmlns:a16="http://schemas.microsoft.com/office/drawing/2014/main" id="{6AE71A36-AB5F-4E81-BCB8-5F3002AEEBD2}"/>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5217137" y="1935921"/>
            <a:ext cx="4927600" cy="3695700"/>
          </a:xfrm>
        </p:spPr>
      </p:pic>
      <p:pic>
        <p:nvPicPr>
          <p:cNvPr id="7" name="Picture 6">
            <a:extLst>
              <a:ext uri="{FF2B5EF4-FFF2-40B4-BE49-F238E27FC236}">
                <a16:creationId xmlns:a16="http://schemas.microsoft.com/office/drawing/2014/main" id="{8E79DEC1-175E-45DA-9EB3-9050326F92A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42123" y="1624717"/>
            <a:ext cx="3458816" cy="4973058"/>
          </a:xfrm>
          <a:prstGeom prst="rect">
            <a:avLst/>
          </a:prstGeom>
        </p:spPr>
      </p:pic>
    </p:spTree>
    <p:extLst>
      <p:ext uri="{BB962C8B-B14F-4D97-AF65-F5344CB8AC3E}">
        <p14:creationId xmlns:p14="http://schemas.microsoft.com/office/powerpoint/2010/main" val="931904761"/>
      </p:ext>
    </p:extLst>
  </p:cSld>
  <p:clrMapOvr>
    <a:masterClrMapping/>
  </p:clrMapOvr>
  <mc:AlternateContent xmlns:mc="http://schemas.openxmlformats.org/markup-compatibility/2006">
    <mc:Choice xmlns:p14="http://schemas.microsoft.com/office/powerpoint/2010/main" Requires="p14">
      <p:transition spd="slow" p14:dur="800">
        <p:circle/>
        <p:sndAc>
          <p:stSnd>
            <p:snd r:embed="rId2" name="type.wav"/>
          </p:stSnd>
        </p:sndAc>
      </p:transition>
    </mc:Choice>
    <mc:Fallback>
      <p:transition spd="slow">
        <p:circle/>
        <p:sndAc>
          <p:stSnd>
            <p:snd r:embed="rId2" name="type.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45D7-DD46-4BF9-A719-8EE47F744941}"/>
              </a:ext>
            </a:extLst>
          </p:cNvPr>
          <p:cNvSpPr>
            <a:spLocks noGrp="1"/>
          </p:cNvSpPr>
          <p:nvPr>
            <p:ph type="title"/>
          </p:nvPr>
        </p:nvSpPr>
        <p:spPr/>
        <p:txBody>
          <a:bodyPr/>
          <a:lstStyle/>
          <a:p>
            <a:r>
              <a:rPr lang="en-US" dirty="0"/>
              <a:t>Angels of </a:t>
            </a:r>
            <a:r>
              <a:rPr lang="en-US" dirty="0" err="1"/>
              <a:t>MessEngers</a:t>
            </a:r>
            <a:endParaRPr lang="en-US" dirty="0"/>
          </a:p>
        </p:txBody>
      </p:sp>
      <p:sp>
        <p:nvSpPr>
          <p:cNvPr id="3" name="Content Placeholder 2">
            <a:extLst>
              <a:ext uri="{FF2B5EF4-FFF2-40B4-BE49-F238E27FC236}">
                <a16:creationId xmlns:a16="http://schemas.microsoft.com/office/drawing/2014/main" id="{FDD46BC8-9700-4C69-9715-976F6FC70852}"/>
              </a:ext>
            </a:extLst>
          </p:cNvPr>
          <p:cNvSpPr>
            <a:spLocks noGrp="1"/>
          </p:cNvSpPr>
          <p:nvPr>
            <p:ph idx="1"/>
          </p:nvPr>
        </p:nvSpPr>
        <p:spPr/>
        <p:txBody>
          <a:bodyPr>
            <a:normAutofit/>
          </a:bodyPr>
          <a:lstStyle/>
          <a:p>
            <a:r>
              <a:rPr lang="en-US" sz="2800" dirty="0">
                <a:latin typeface="Arial Black" panose="020B0A04020102020204" pitchFamily="34" charset="0"/>
              </a:rPr>
              <a:t>Carry prayers of the saint to God and bring back the answers to the saints. </a:t>
            </a:r>
          </a:p>
        </p:txBody>
      </p:sp>
      <p:pic>
        <p:nvPicPr>
          <p:cNvPr id="5" name="Picture 4">
            <a:extLst>
              <a:ext uri="{FF2B5EF4-FFF2-40B4-BE49-F238E27FC236}">
                <a16:creationId xmlns:a16="http://schemas.microsoft.com/office/drawing/2014/main" id="{1C358ABB-6FE1-41BA-A4AB-FDB9521D0A3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441839" y="2651760"/>
            <a:ext cx="3306800" cy="4206240"/>
          </a:xfrm>
          <a:prstGeom prst="rect">
            <a:avLst/>
          </a:prstGeom>
        </p:spPr>
      </p:pic>
    </p:spTree>
    <p:extLst>
      <p:ext uri="{BB962C8B-B14F-4D97-AF65-F5344CB8AC3E}">
        <p14:creationId xmlns:p14="http://schemas.microsoft.com/office/powerpoint/2010/main" val="3881972584"/>
      </p:ext>
    </p:extLst>
  </p:cSld>
  <p:clrMapOvr>
    <a:masterClrMapping/>
  </p:clrMapOvr>
  <p:transition spd="slow">
    <p:wipe/>
    <p:sndAc>
      <p:stSnd>
        <p:snd r:embed="rId2" name="voltage.wav"/>
      </p:stSnd>
    </p:sndAc>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E869-7F19-4B3D-9AC4-B63D82A4F440}"/>
              </a:ext>
            </a:extLst>
          </p:cNvPr>
          <p:cNvSpPr>
            <a:spLocks noGrp="1"/>
          </p:cNvSpPr>
          <p:nvPr>
            <p:ph type="title"/>
          </p:nvPr>
        </p:nvSpPr>
        <p:spPr/>
        <p:txBody>
          <a:bodyPr>
            <a:normAutofit/>
          </a:bodyPr>
          <a:lstStyle/>
          <a:p>
            <a:r>
              <a:rPr lang="en-US" dirty="0"/>
              <a:t>Angels are On Earth </a:t>
            </a:r>
          </a:p>
        </p:txBody>
      </p:sp>
      <p:sp>
        <p:nvSpPr>
          <p:cNvPr id="3" name="Content Placeholder 2">
            <a:extLst>
              <a:ext uri="{FF2B5EF4-FFF2-40B4-BE49-F238E27FC236}">
                <a16:creationId xmlns:a16="http://schemas.microsoft.com/office/drawing/2014/main" id="{8F712106-0279-4193-B3E6-ECA554FB81EE}"/>
              </a:ext>
            </a:extLst>
          </p:cNvPr>
          <p:cNvSpPr>
            <a:spLocks noGrp="1"/>
          </p:cNvSpPr>
          <p:nvPr>
            <p:ph idx="1"/>
          </p:nvPr>
        </p:nvSpPr>
        <p:spPr/>
        <p:txBody>
          <a:bodyPr>
            <a:normAutofit/>
          </a:bodyPr>
          <a:lstStyle/>
          <a:p>
            <a:r>
              <a:rPr lang="en-US" sz="4400" dirty="0">
                <a:latin typeface="Arial Black" panose="020B0A04020102020204" pitchFamily="34" charset="0"/>
              </a:rPr>
              <a:t>Pastor </a:t>
            </a:r>
          </a:p>
          <a:p>
            <a:r>
              <a:rPr lang="en-US" sz="4400" dirty="0">
                <a:latin typeface="Arial Black" panose="020B0A04020102020204" pitchFamily="34" charset="0"/>
              </a:rPr>
              <a:t>Clergy </a:t>
            </a:r>
          </a:p>
          <a:p>
            <a:r>
              <a:rPr lang="en-US" sz="4400" dirty="0">
                <a:latin typeface="Arial Black" panose="020B0A04020102020204" pitchFamily="34" charset="0"/>
              </a:rPr>
              <a:t>Holy Ghost Filled Saints </a:t>
            </a:r>
          </a:p>
        </p:txBody>
      </p:sp>
    </p:spTree>
    <p:extLst>
      <p:ext uri="{BB962C8B-B14F-4D97-AF65-F5344CB8AC3E}">
        <p14:creationId xmlns:p14="http://schemas.microsoft.com/office/powerpoint/2010/main" val="3753048257"/>
      </p:ext>
    </p:extLst>
  </p:cSld>
  <p:clrMapOvr>
    <a:masterClrMapping/>
  </p:clrMapOvr>
  <mc:AlternateContent xmlns:mc="http://schemas.openxmlformats.org/markup-compatibility/2006">
    <mc:Choice xmlns:p14="http://schemas.microsoft.com/office/powerpoint/2010/main" Requires="p14">
      <p:transition spd="med" p14:dur="700">
        <p:fade/>
        <p:sndAc>
          <p:stSnd>
            <p:snd r:embed="rId2" name="drumroll.wav"/>
          </p:stSnd>
        </p:sndAc>
      </p:transition>
    </mc:Choice>
    <mc:Fallback>
      <p:transition spd="med">
        <p:fade/>
        <p:sndAc>
          <p:stSnd>
            <p:snd r:embed="rId2" name="drumroll.wav"/>
          </p:stSnd>
        </p:sndAc>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TM04033921[[fn=Damask]]</Template>
  <TotalTime>758</TotalTime>
  <Words>1167</Words>
  <Application>Microsoft Office PowerPoint</Application>
  <PresentationFormat>Widescreen</PresentationFormat>
  <Paragraphs>105</Paragraphs>
  <Slides>45</Slides>
  <Notes>0</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Arial Black</vt:lpstr>
      <vt:lpstr>Bookman Old Style</vt:lpstr>
      <vt:lpstr>Rockwell</vt:lpstr>
      <vt:lpstr>Times New Roman</vt:lpstr>
      <vt:lpstr>Damask</vt:lpstr>
      <vt:lpstr>Move up in the Holy Ghost and Fire </vt:lpstr>
      <vt:lpstr>Objectives </vt:lpstr>
      <vt:lpstr>The Power of the Holy Ghost </vt:lpstr>
      <vt:lpstr>God Has many Angels </vt:lpstr>
      <vt:lpstr>Types of Angels Of God</vt:lpstr>
      <vt:lpstr>Angels are used to protect the Saints from Accidents,sickness,tragedy  </vt:lpstr>
      <vt:lpstr>Arc-Angels </vt:lpstr>
      <vt:lpstr>Angels of MessEngers</vt:lpstr>
      <vt:lpstr>Angels are On Earth </vt:lpstr>
      <vt:lpstr>Every Holy Ghost Filled Christian Will </vt:lpstr>
      <vt:lpstr>Powerful Tongues </vt:lpstr>
      <vt:lpstr>Every Holy Ghost Child of God has a Halo around their head </vt:lpstr>
      <vt:lpstr>You can Climb high in the holy Ghost </vt:lpstr>
      <vt:lpstr>Sickness is for Sinners!   Sickness is not for the Saints of God</vt:lpstr>
      <vt:lpstr>The Holy Ghost Will Shock Satan completely off of you! </vt:lpstr>
      <vt:lpstr>God will reveal to you Dreams and Visions </vt:lpstr>
      <vt:lpstr>God will Beautify your Physical Body </vt:lpstr>
      <vt:lpstr>Sanctified people are Beautiful people </vt:lpstr>
      <vt:lpstr>God will reveal unto you mysteries of the Scriptures </vt:lpstr>
      <vt:lpstr>God will make you a Burning and Shinning Light </vt:lpstr>
      <vt:lpstr>Burning and Shinning Light </vt:lpstr>
      <vt:lpstr>God will elevate you so high in the Spirit </vt:lpstr>
      <vt:lpstr>Speaking In Tongues </vt:lpstr>
      <vt:lpstr>SpeakInG IN Tongues </vt:lpstr>
      <vt:lpstr>Speaking In Tongues </vt:lpstr>
      <vt:lpstr>Stages You Can Receive the Holy Ghost and Fire </vt:lpstr>
      <vt:lpstr>Holy Ghost </vt:lpstr>
      <vt:lpstr>God will take you up in the Third heaven </vt:lpstr>
      <vt:lpstr>Colossians 3:1-3</vt:lpstr>
      <vt:lpstr>Satan wants You to stay in the Flesh and worship the things of the Earth</vt:lpstr>
      <vt:lpstr>Satan wants You to stay in the Flesh and worship the things of the Earth</vt:lpstr>
      <vt:lpstr>Satan wants You to stay in the Flesh and worship the things of the Earth</vt:lpstr>
      <vt:lpstr>Spiritual Child of God Full of the Holy Ghost God will Give You</vt:lpstr>
      <vt:lpstr>God Will Give A True Child of God </vt:lpstr>
      <vt:lpstr>A True Child Of God love to </vt:lpstr>
      <vt:lpstr>A Holy Ghost Believer Can climb in the Fruit of the Spirit </vt:lpstr>
      <vt:lpstr>Climb in each part of the Fruit </vt:lpstr>
      <vt:lpstr>Climb in Different parts of the Fruit </vt:lpstr>
      <vt:lpstr>Climb in Different parts of the Fruit</vt:lpstr>
      <vt:lpstr>Climb in Different parts of the Fruit</vt:lpstr>
      <vt:lpstr>Know the Difference between the real and false </vt:lpstr>
      <vt:lpstr>The Real Gift of the Holy Ghost and Fire </vt:lpstr>
      <vt:lpstr>True Child of God love Praise Him!  </vt:lpstr>
      <vt:lpstr>Spiritual Child of God </vt:lpstr>
      <vt:lpstr>The End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Move up in the Holy Ghost and Fire</dc:title>
  <dc:creator>William Holmes</dc:creator>
  <cp:lastModifiedBy>William Holmes</cp:lastModifiedBy>
  <cp:revision>46</cp:revision>
  <dcterms:created xsi:type="dcterms:W3CDTF">2018-02-05T10:42:04Z</dcterms:created>
  <dcterms:modified xsi:type="dcterms:W3CDTF">2018-02-17T04:02:41Z</dcterms:modified>
</cp:coreProperties>
</file>