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DC2C80-F5E5-4F77-9D7C-FC409F81FA45}"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4598565A-42AB-4326-B48E-104C3D8A08B3}">
      <dgm:prSet phldrT="[Text]"/>
      <dgm:spPr/>
      <dgm:t>
        <a:bodyPr/>
        <a:lstStyle/>
        <a:p>
          <a:r>
            <a:rPr lang="en-US" dirty="0"/>
            <a:t>To prepare to run </a:t>
          </a:r>
        </a:p>
      </dgm:t>
    </dgm:pt>
    <dgm:pt modelId="{8F3F5EED-DA65-4241-AFB0-4989DCF31E1B}" type="parTrans" cxnId="{C7968CA5-221E-43E5-968D-79FD6881DA6A}">
      <dgm:prSet/>
      <dgm:spPr/>
      <dgm:t>
        <a:bodyPr/>
        <a:lstStyle/>
        <a:p>
          <a:endParaRPr lang="en-US"/>
        </a:p>
      </dgm:t>
    </dgm:pt>
    <dgm:pt modelId="{3FA3AC52-444C-4CE9-96C1-0DA6B4F3848C}" type="sibTrans" cxnId="{C7968CA5-221E-43E5-968D-79FD6881DA6A}">
      <dgm:prSet/>
      <dgm:spPr/>
      <dgm:t>
        <a:bodyPr/>
        <a:lstStyle/>
        <a:p>
          <a:r>
            <a:rPr lang="en-US" dirty="0"/>
            <a:t>Explain how to run</a:t>
          </a:r>
        </a:p>
      </dgm:t>
    </dgm:pt>
    <dgm:pt modelId="{8CE0AD72-D455-4012-85BC-668DE3038C91}">
      <dgm:prSet phldrT="[Text]" phldr="1"/>
      <dgm:spPr/>
      <dgm:t>
        <a:bodyPr/>
        <a:lstStyle/>
        <a:p>
          <a:endParaRPr lang="en-US"/>
        </a:p>
      </dgm:t>
    </dgm:pt>
    <dgm:pt modelId="{6FC806F6-C94B-4086-BC25-AD863953B661}" type="parTrans" cxnId="{A2DE6A4B-618D-4D75-91E5-0BBBDAF324E3}">
      <dgm:prSet/>
      <dgm:spPr/>
      <dgm:t>
        <a:bodyPr/>
        <a:lstStyle/>
        <a:p>
          <a:endParaRPr lang="en-US"/>
        </a:p>
      </dgm:t>
    </dgm:pt>
    <dgm:pt modelId="{DDF9597D-09E5-40F5-B4A9-A751F862FCB1}" type="sibTrans" cxnId="{A2DE6A4B-618D-4D75-91E5-0BBBDAF324E3}">
      <dgm:prSet/>
      <dgm:spPr/>
      <dgm:t>
        <a:bodyPr/>
        <a:lstStyle/>
        <a:p>
          <a:endParaRPr lang="en-US"/>
        </a:p>
      </dgm:t>
    </dgm:pt>
    <dgm:pt modelId="{4FFF22D0-85DD-4C1D-9698-91790CC1331D}">
      <dgm:prSet phldrT="[Text]"/>
      <dgm:spPr/>
      <dgm:t>
        <a:bodyPr/>
        <a:lstStyle/>
        <a:p>
          <a:r>
            <a:rPr lang="en-US" dirty="0"/>
            <a:t>Hinders that can slow you down</a:t>
          </a:r>
        </a:p>
      </dgm:t>
    </dgm:pt>
    <dgm:pt modelId="{80E45BCC-EF8F-497D-91E3-6D1ED8C23960}" type="parTrans" cxnId="{C0A4321B-4666-4F77-9459-5CF5796E10BF}">
      <dgm:prSet/>
      <dgm:spPr/>
      <dgm:t>
        <a:bodyPr/>
        <a:lstStyle/>
        <a:p>
          <a:endParaRPr lang="en-US"/>
        </a:p>
      </dgm:t>
    </dgm:pt>
    <dgm:pt modelId="{BAFDFA12-B45D-4777-B31B-C68F99437E0A}" type="sibTrans" cxnId="{C0A4321B-4666-4F77-9459-5CF5796E10BF}">
      <dgm:prSet/>
      <dgm:spPr/>
      <dgm:t>
        <a:bodyPr/>
        <a:lstStyle/>
        <a:p>
          <a:r>
            <a:rPr lang="en-US" dirty="0"/>
            <a:t>How to avoid the devil traps</a:t>
          </a:r>
        </a:p>
      </dgm:t>
    </dgm:pt>
    <dgm:pt modelId="{409F3634-9064-4D21-B1DE-9B0E785A950B}">
      <dgm:prSet phldrT="[Text]"/>
      <dgm:spPr/>
      <dgm:t>
        <a:bodyPr/>
        <a:lstStyle/>
        <a:p>
          <a:endParaRPr lang="en-US" dirty="0"/>
        </a:p>
      </dgm:t>
    </dgm:pt>
    <dgm:pt modelId="{F46D796F-89B2-42E2-BC6D-9A50D75254FA}" type="parTrans" cxnId="{FC4C8653-0232-4DB0-91D3-4C66EF46F392}">
      <dgm:prSet/>
      <dgm:spPr/>
      <dgm:t>
        <a:bodyPr/>
        <a:lstStyle/>
        <a:p>
          <a:endParaRPr lang="en-US"/>
        </a:p>
      </dgm:t>
    </dgm:pt>
    <dgm:pt modelId="{A893583C-9BC8-45B9-8876-4F03BF4E2556}" type="sibTrans" cxnId="{FC4C8653-0232-4DB0-91D3-4C66EF46F392}">
      <dgm:prSet/>
      <dgm:spPr/>
      <dgm:t>
        <a:bodyPr/>
        <a:lstStyle/>
        <a:p>
          <a:endParaRPr lang="en-US"/>
        </a:p>
      </dgm:t>
    </dgm:pt>
    <dgm:pt modelId="{E3C79EC4-A955-4B93-8C21-9843382A01EF}">
      <dgm:prSet phldrT="[Text]"/>
      <dgm:spPr/>
      <dgm:t>
        <a:bodyPr/>
        <a:lstStyle/>
        <a:p>
          <a:r>
            <a:rPr lang="en-US" dirty="0"/>
            <a:t>No looking back keep your eyes focus on Jesus</a:t>
          </a:r>
        </a:p>
      </dgm:t>
    </dgm:pt>
    <dgm:pt modelId="{E4F2F04B-AF97-4E41-A5FF-5429ED49FB43}" type="parTrans" cxnId="{706CF21A-1B8E-46EF-9825-DD9C3443A572}">
      <dgm:prSet/>
      <dgm:spPr/>
      <dgm:t>
        <a:bodyPr/>
        <a:lstStyle/>
        <a:p>
          <a:endParaRPr lang="en-US"/>
        </a:p>
      </dgm:t>
    </dgm:pt>
    <dgm:pt modelId="{05D84EF8-87E5-4267-87FC-FE43D3028F11}" type="sibTrans" cxnId="{706CF21A-1B8E-46EF-9825-DD9C3443A572}">
      <dgm:prSet/>
      <dgm:spPr/>
      <dgm:t>
        <a:bodyPr/>
        <a:lstStyle/>
        <a:p>
          <a:r>
            <a:rPr lang="en-US" dirty="0"/>
            <a:t>How fast can you run? </a:t>
          </a:r>
        </a:p>
      </dgm:t>
    </dgm:pt>
    <dgm:pt modelId="{62DC8E6E-9750-4A29-B883-AFD379BE55C5}">
      <dgm:prSet phldrT="[Text]" phldr="1"/>
      <dgm:spPr/>
      <dgm:t>
        <a:bodyPr/>
        <a:lstStyle/>
        <a:p>
          <a:endParaRPr lang="en-US"/>
        </a:p>
      </dgm:t>
    </dgm:pt>
    <dgm:pt modelId="{0CFB8BED-2B9D-4925-9257-28329E272627}" type="parTrans" cxnId="{5A0B76D9-3EB8-4399-9FD9-2B0D180B29AF}">
      <dgm:prSet/>
      <dgm:spPr/>
      <dgm:t>
        <a:bodyPr/>
        <a:lstStyle/>
        <a:p>
          <a:endParaRPr lang="en-US"/>
        </a:p>
      </dgm:t>
    </dgm:pt>
    <dgm:pt modelId="{FCE3B76A-D283-4510-A056-EF827AF95EC3}" type="sibTrans" cxnId="{5A0B76D9-3EB8-4399-9FD9-2B0D180B29AF}">
      <dgm:prSet/>
      <dgm:spPr/>
      <dgm:t>
        <a:bodyPr/>
        <a:lstStyle/>
        <a:p>
          <a:endParaRPr lang="en-US"/>
        </a:p>
      </dgm:t>
    </dgm:pt>
    <dgm:pt modelId="{8F4F68D6-D7D7-4760-994C-7372D0CAB77B}" type="pres">
      <dgm:prSet presAssocID="{88DC2C80-F5E5-4F77-9D7C-FC409F81FA45}" presName="Name0" presStyleCnt="0">
        <dgm:presLayoutVars>
          <dgm:chMax/>
          <dgm:chPref/>
          <dgm:dir/>
          <dgm:animLvl val="lvl"/>
        </dgm:presLayoutVars>
      </dgm:prSet>
      <dgm:spPr/>
    </dgm:pt>
    <dgm:pt modelId="{A117E27F-3C69-45E7-91E6-3D9D853FB5D9}" type="pres">
      <dgm:prSet presAssocID="{4598565A-42AB-4326-B48E-104C3D8A08B3}" presName="composite" presStyleCnt="0"/>
      <dgm:spPr/>
    </dgm:pt>
    <dgm:pt modelId="{D1EAB8B4-B4D3-426D-BEB5-E99E8EA54601}" type="pres">
      <dgm:prSet presAssocID="{4598565A-42AB-4326-B48E-104C3D8A08B3}" presName="Parent1" presStyleLbl="node1" presStyleIdx="0" presStyleCnt="6">
        <dgm:presLayoutVars>
          <dgm:chMax val="1"/>
          <dgm:chPref val="1"/>
          <dgm:bulletEnabled val="1"/>
        </dgm:presLayoutVars>
      </dgm:prSet>
      <dgm:spPr/>
    </dgm:pt>
    <dgm:pt modelId="{4AC03896-5B86-4BB8-B7CF-1C36FE4BD71D}" type="pres">
      <dgm:prSet presAssocID="{4598565A-42AB-4326-B48E-104C3D8A08B3}" presName="Childtext1" presStyleLbl="revTx" presStyleIdx="0" presStyleCnt="3">
        <dgm:presLayoutVars>
          <dgm:chMax val="0"/>
          <dgm:chPref val="0"/>
          <dgm:bulletEnabled val="1"/>
        </dgm:presLayoutVars>
      </dgm:prSet>
      <dgm:spPr/>
    </dgm:pt>
    <dgm:pt modelId="{3D4C88B8-A991-41F1-83C8-DA62409CCEA8}" type="pres">
      <dgm:prSet presAssocID="{4598565A-42AB-4326-B48E-104C3D8A08B3}" presName="BalanceSpacing" presStyleCnt="0"/>
      <dgm:spPr/>
    </dgm:pt>
    <dgm:pt modelId="{6A9639B9-FBCA-4721-92A2-9D54D3977CE6}" type="pres">
      <dgm:prSet presAssocID="{4598565A-42AB-4326-B48E-104C3D8A08B3}" presName="BalanceSpacing1" presStyleCnt="0"/>
      <dgm:spPr/>
    </dgm:pt>
    <dgm:pt modelId="{AC6CC642-3CF6-40DA-AB60-FA5D9EF15606}" type="pres">
      <dgm:prSet presAssocID="{3FA3AC52-444C-4CE9-96C1-0DA6B4F3848C}" presName="Accent1Text" presStyleLbl="node1" presStyleIdx="1" presStyleCnt="6"/>
      <dgm:spPr/>
    </dgm:pt>
    <dgm:pt modelId="{0B8C038D-A44B-4C0F-B715-8EC9102FA204}" type="pres">
      <dgm:prSet presAssocID="{3FA3AC52-444C-4CE9-96C1-0DA6B4F3848C}" presName="spaceBetweenRectangles" presStyleCnt="0"/>
      <dgm:spPr/>
    </dgm:pt>
    <dgm:pt modelId="{513A6803-FD21-4958-8AF3-8215F8F43691}" type="pres">
      <dgm:prSet presAssocID="{4FFF22D0-85DD-4C1D-9698-91790CC1331D}" presName="composite" presStyleCnt="0"/>
      <dgm:spPr/>
    </dgm:pt>
    <dgm:pt modelId="{6C4390AA-A0AE-4EF7-A84B-6AA027D63CEE}" type="pres">
      <dgm:prSet presAssocID="{4FFF22D0-85DD-4C1D-9698-91790CC1331D}" presName="Parent1" presStyleLbl="node1" presStyleIdx="2" presStyleCnt="6">
        <dgm:presLayoutVars>
          <dgm:chMax val="1"/>
          <dgm:chPref val="1"/>
          <dgm:bulletEnabled val="1"/>
        </dgm:presLayoutVars>
      </dgm:prSet>
      <dgm:spPr/>
    </dgm:pt>
    <dgm:pt modelId="{C372E384-0514-4030-BBE4-BE724621FDB4}" type="pres">
      <dgm:prSet presAssocID="{4FFF22D0-85DD-4C1D-9698-91790CC1331D}" presName="Childtext1" presStyleLbl="revTx" presStyleIdx="1" presStyleCnt="3">
        <dgm:presLayoutVars>
          <dgm:chMax val="0"/>
          <dgm:chPref val="0"/>
          <dgm:bulletEnabled val="1"/>
        </dgm:presLayoutVars>
      </dgm:prSet>
      <dgm:spPr/>
    </dgm:pt>
    <dgm:pt modelId="{C7838D9D-B2B6-4A2C-B740-F72FE3C84E37}" type="pres">
      <dgm:prSet presAssocID="{4FFF22D0-85DD-4C1D-9698-91790CC1331D}" presName="BalanceSpacing" presStyleCnt="0"/>
      <dgm:spPr/>
    </dgm:pt>
    <dgm:pt modelId="{EE2E441B-3F69-4FD2-87DF-FF462DD10B76}" type="pres">
      <dgm:prSet presAssocID="{4FFF22D0-85DD-4C1D-9698-91790CC1331D}" presName="BalanceSpacing1" presStyleCnt="0"/>
      <dgm:spPr/>
    </dgm:pt>
    <dgm:pt modelId="{36F0E95B-2BD0-4D39-89F5-7B52A37EC4AD}" type="pres">
      <dgm:prSet presAssocID="{BAFDFA12-B45D-4777-B31B-C68F99437E0A}" presName="Accent1Text" presStyleLbl="node1" presStyleIdx="3" presStyleCnt="6"/>
      <dgm:spPr/>
    </dgm:pt>
    <dgm:pt modelId="{24F81629-2C53-4695-8424-95CB0EB6E4C6}" type="pres">
      <dgm:prSet presAssocID="{BAFDFA12-B45D-4777-B31B-C68F99437E0A}" presName="spaceBetweenRectangles" presStyleCnt="0"/>
      <dgm:spPr/>
    </dgm:pt>
    <dgm:pt modelId="{AFC1EE9D-162E-4A25-AC7F-CB63AAE55C00}" type="pres">
      <dgm:prSet presAssocID="{E3C79EC4-A955-4B93-8C21-9843382A01EF}" presName="composite" presStyleCnt="0"/>
      <dgm:spPr/>
    </dgm:pt>
    <dgm:pt modelId="{68D10191-ED14-4664-9CE7-10E52D6C5975}" type="pres">
      <dgm:prSet presAssocID="{E3C79EC4-A955-4B93-8C21-9843382A01EF}" presName="Parent1" presStyleLbl="node1" presStyleIdx="4" presStyleCnt="6">
        <dgm:presLayoutVars>
          <dgm:chMax val="1"/>
          <dgm:chPref val="1"/>
          <dgm:bulletEnabled val="1"/>
        </dgm:presLayoutVars>
      </dgm:prSet>
      <dgm:spPr/>
    </dgm:pt>
    <dgm:pt modelId="{D10AEC3F-C281-4622-8156-B8A5ACD11DF8}" type="pres">
      <dgm:prSet presAssocID="{E3C79EC4-A955-4B93-8C21-9843382A01EF}" presName="Childtext1" presStyleLbl="revTx" presStyleIdx="2" presStyleCnt="3">
        <dgm:presLayoutVars>
          <dgm:chMax val="0"/>
          <dgm:chPref val="0"/>
          <dgm:bulletEnabled val="1"/>
        </dgm:presLayoutVars>
      </dgm:prSet>
      <dgm:spPr/>
    </dgm:pt>
    <dgm:pt modelId="{95E0EBF5-3D96-407F-8CB8-F4A582FC3B00}" type="pres">
      <dgm:prSet presAssocID="{E3C79EC4-A955-4B93-8C21-9843382A01EF}" presName="BalanceSpacing" presStyleCnt="0"/>
      <dgm:spPr/>
    </dgm:pt>
    <dgm:pt modelId="{F5237D3D-1E0B-45AF-AAFF-EA440C696F16}" type="pres">
      <dgm:prSet presAssocID="{E3C79EC4-A955-4B93-8C21-9843382A01EF}" presName="BalanceSpacing1" presStyleCnt="0"/>
      <dgm:spPr/>
    </dgm:pt>
    <dgm:pt modelId="{B09AA722-FC79-4E59-8E75-D96727C6BB2C}" type="pres">
      <dgm:prSet presAssocID="{05D84EF8-87E5-4267-87FC-FE43D3028F11}" presName="Accent1Text" presStyleLbl="node1" presStyleIdx="5" presStyleCnt="6"/>
      <dgm:spPr/>
    </dgm:pt>
  </dgm:ptLst>
  <dgm:cxnLst>
    <dgm:cxn modelId="{99485B0A-D01A-42FD-893E-8784CDC92F7E}" type="presOf" srcId="{4598565A-42AB-4326-B48E-104C3D8A08B3}" destId="{D1EAB8B4-B4D3-426D-BEB5-E99E8EA54601}" srcOrd="0" destOrd="0" presId="urn:microsoft.com/office/officeart/2008/layout/AlternatingHexagons"/>
    <dgm:cxn modelId="{617B9A0F-78F4-4CC6-A0BE-EF0A5D477D45}" type="presOf" srcId="{BAFDFA12-B45D-4777-B31B-C68F99437E0A}" destId="{36F0E95B-2BD0-4D39-89F5-7B52A37EC4AD}" srcOrd="0" destOrd="0" presId="urn:microsoft.com/office/officeart/2008/layout/AlternatingHexagons"/>
    <dgm:cxn modelId="{706CF21A-1B8E-46EF-9825-DD9C3443A572}" srcId="{88DC2C80-F5E5-4F77-9D7C-FC409F81FA45}" destId="{E3C79EC4-A955-4B93-8C21-9843382A01EF}" srcOrd="2" destOrd="0" parTransId="{E4F2F04B-AF97-4E41-A5FF-5429ED49FB43}" sibTransId="{05D84EF8-87E5-4267-87FC-FE43D3028F11}"/>
    <dgm:cxn modelId="{C0A4321B-4666-4F77-9459-5CF5796E10BF}" srcId="{88DC2C80-F5E5-4F77-9D7C-FC409F81FA45}" destId="{4FFF22D0-85DD-4C1D-9698-91790CC1331D}" srcOrd="1" destOrd="0" parTransId="{80E45BCC-EF8F-497D-91E3-6D1ED8C23960}" sibTransId="{BAFDFA12-B45D-4777-B31B-C68F99437E0A}"/>
    <dgm:cxn modelId="{17AABC5E-2FB7-457F-87CB-8750B5BD2C84}" type="presOf" srcId="{8CE0AD72-D455-4012-85BC-668DE3038C91}" destId="{4AC03896-5B86-4BB8-B7CF-1C36FE4BD71D}" srcOrd="0" destOrd="0" presId="urn:microsoft.com/office/officeart/2008/layout/AlternatingHexagons"/>
    <dgm:cxn modelId="{823DFE41-A809-40D0-812E-866EA598C8A6}" type="presOf" srcId="{409F3634-9064-4D21-B1DE-9B0E785A950B}" destId="{C372E384-0514-4030-BBE4-BE724621FDB4}" srcOrd="0" destOrd="0" presId="urn:microsoft.com/office/officeart/2008/layout/AlternatingHexagons"/>
    <dgm:cxn modelId="{A2DE6A4B-618D-4D75-91E5-0BBBDAF324E3}" srcId="{4598565A-42AB-4326-B48E-104C3D8A08B3}" destId="{8CE0AD72-D455-4012-85BC-668DE3038C91}" srcOrd="0" destOrd="0" parTransId="{6FC806F6-C94B-4086-BC25-AD863953B661}" sibTransId="{DDF9597D-09E5-40F5-B4A9-A751F862FCB1}"/>
    <dgm:cxn modelId="{1458D24B-705E-478B-A328-25A72D0A35FE}" type="presOf" srcId="{05D84EF8-87E5-4267-87FC-FE43D3028F11}" destId="{B09AA722-FC79-4E59-8E75-D96727C6BB2C}" srcOrd="0" destOrd="0" presId="urn:microsoft.com/office/officeart/2008/layout/AlternatingHexagons"/>
    <dgm:cxn modelId="{FC4C8653-0232-4DB0-91D3-4C66EF46F392}" srcId="{4FFF22D0-85DD-4C1D-9698-91790CC1331D}" destId="{409F3634-9064-4D21-B1DE-9B0E785A950B}" srcOrd="0" destOrd="0" parTransId="{F46D796F-89B2-42E2-BC6D-9A50D75254FA}" sibTransId="{A893583C-9BC8-45B9-8876-4F03BF4E2556}"/>
    <dgm:cxn modelId="{1B666D85-4D58-488D-88EE-C5FFD700EC4B}" type="presOf" srcId="{4FFF22D0-85DD-4C1D-9698-91790CC1331D}" destId="{6C4390AA-A0AE-4EF7-A84B-6AA027D63CEE}" srcOrd="0" destOrd="0" presId="urn:microsoft.com/office/officeart/2008/layout/AlternatingHexagons"/>
    <dgm:cxn modelId="{C7968CA5-221E-43E5-968D-79FD6881DA6A}" srcId="{88DC2C80-F5E5-4F77-9D7C-FC409F81FA45}" destId="{4598565A-42AB-4326-B48E-104C3D8A08B3}" srcOrd="0" destOrd="0" parTransId="{8F3F5EED-DA65-4241-AFB0-4989DCF31E1B}" sibTransId="{3FA3AC52-444C-4CE9-96C1-0DA6B4F3848C}"/>
    <dgm:cxn modelId="{3F670CC1-280C-4B4C-B159-6A34642DB0CC}" type="presOf" srcId="{62DC8E6E-9750-4A29-B883-AFD379BE55C5}" destId="{D10AEC3F-C281-4622-8156-B8A5ACD11DF8}" srcOrd="0" destOrd="0" presId="urn:microsoft.com/office/officeart/2008/layout/AlternatingHexagons"/>
    <dgm:cxn modelId="{26F50CCA-7DA7-4FCA-AE44-43B595EE7534}" type="presOf" srcId="{E3C79EC4-A955-4B93-8C21-9843382A01EF}" destId="{68D10191-ED14-4664-9CE7-10E52D6C5975}" srcOrd="0" destOrd="0" presId="urn:microsoft.com/office/officeart/2008/layout/AlternatingHexagons"/>
    <dgm:cxn modelId="{9226FDD6-176D-4E7C-B493-B4C8220BBC8F}" type="presOf" srcId="{88DC2C80-F5E5-4F77-9D7C-FC409F81FA45}" destId="{8F4F68D6-D7D7-4760-994C-7372D0CAB77B}" srcOrd="0" destOrd="0" presId="urn:microsoft.com/office/officeart/2008/layout/AlternatingHexagons"/>
    <dgm:cxn modelId="{5A0B76D9-3EB8-4399-9FD9-2B0D180B29AF}" srcId="{E3C79EC4-A955-4B93-8C21-9843382A01EF}" destId="{62DC8E6E-9750-4A29-B883-AFD379BE55C5}" srcOrd="0" destOrd="0" parTransId="{0CFB8BED-2B9D-4925-9257-28329E272627}" sibTransId="{FCE3B76A-D283-4510-A056-EF827AF95EC3}"/>
    <dgm:cxn modelId="{634319DE-9CC6-45B8-B20C-495A3B24EB0A}" type="presOf" srcId="{3FA3AC52-444C-4CE9-96C1-0DA6B4F3848C}" destId="{AC6CC642-3CF6-40DA-AB60-FA5D9EF15606}" srcOrd="0" destOrd="0" presId="urn:microsoft.com/office/officeart/2008/layout/AlternatingHexagons"/>
    <dgm:cxn modelId="{E55DCF42-E45D-4104-9736-FFB433DD217C}" type="presParOf" srcId="{8F4F68D6-D7D7-4760-994C-7372D0CAB77B}" destId="{A117E27F-3C69-45E7-91E6-3D9D853FB5D9}" srcOrd="0" destOrd="0" presId="urn:microsoft.com/office/officeart/2008/layout/AlternatingHexagons"/>
    <dgm:cxn modelId="{CBB80454-85B8-4C3D-91D1-4C0C517ED619}" type="presParOf" srcId="{A117E27F-3C69-45E7-91E6-3D9D853FB5D9}" destId="{D1EAB8B4-B4D3-426D-BEB5-E99E8EA54601}" srcOrd="0" destOrd="0" presId="urn:microsoft.com/office/officeart/2008/layout/AlternatingHexagons"/>
    <dgm:cxn modelId="{87FD0151-58CD-41BA-AFB6-DE53664BA869}" type="presParOf" srcId="{A117E27F-3C69-45E7-91E6-3D9D853FB5D9}" destId="{4AC03896-5B86-4BB8-B7CF-1C36FE4BD71D}" srcOrd="1" destOrd="0" presId="urn:microsoft.com/office/officeart/2008/layout/AlternatingHexagons"/>
    <dgm:cxn modelId="{0CEB5EC6-D2EE-44FE-B9B4-40A12C93DF2F}" type="presParOf" srcId="{A117E27F-3C69-45E7-91E6-3D9D853FB5D9}" destId="{3D4C88B8-A991-41F1-83C8-DA62409CCEA8}" srcOrd="2" destOrd="0" presId="urn:microsoft.com/office/officeart/2008/layout/AlternatingHexagons"/>
    <dgm:cxn modelId="{22B97800-8BF8-4B90-BE97-B34D02C23EDD}" type="presParOf" srcId="{A117E27F-3C69-45E7-91E6-3D9D853FB5D9}" destId="{6A9639B9-FBCA-4721-92A2-9D54D3977CE6}" srcOrd="3" destOrd="0" presId="urn:microsoft.com/office/officeart/2008/layout/AlternatingHexagons"/>
    <dgm:cxn modelId="{81A7A538-AE0D-42A0-BA96-5A66ACBF4950}" type="presParOf" srcId="{A117E27F-3C69-45E7-91E6-3D9D853FB5D9}" destId="{AC6CC642-3CF6-40DA-AB60-FA5D9EF15606}" srcOrd="4" destOrd="0" presId="urn:microsoft.com/office/officeart/2008/layout/AlternatingHexagons"/>
    <dgm:cxn modelId="{048B0B67-C1BB-46DB-B22F-AD06EF8806AE}" type="presParOf" srcId="{8F4F68D6-D7D7-4760-994C-7372D0CAB77B}" destId="{0B8C038D-A44B-4C0F-B715-8EC9102FA204}" srcOrd="1" destOrd="0" presId="urn:microsoft.com/office/officeart/2008/layout/AlternatingHexagons"/>
    <dgm:cxn modelId="{361C6D88-6649-4BF0-B9AD-223AB741C75E}" type="presParOf" srcId="{8F4F68D6-D7D7-4760-994C-7372D0CAB77B}" destId="{513A6803-FD21-4958-8AF3-8215F8F43691}" srcOrd="2" destOrd="0" presId="urn:microsoft.com/office/officeart/2008/layout/AlternatingHexagons"/>
    <dgm:cxn modelId="{DEE60A66-F495-4ACD-BD2C-B2FCB1BB38A0}" type="presParOf" srcId="{513A6803-FD21-4958-8AF3-8215F8F43691}" destId="{6C4390AA-A0AE-4EF7-A84B-6AA027D63CEE}" srcOrd="0" destOrd="0" presId="urn:microsoft.com/office/officeart/2008/layout/AlternatingHexagons"/>
    <dgm:cxn modelId="{6F2F84CC-2B14-4B09-8E74-C4AD4AEC4F08}" type="presParOf" srcId="{513A6803-FD21-4958-8AF3-8215F8F43691}" destId="{C372E384-0514-4030-BBE4-BE724621FDB4}" srcOrd="1" destOrd="0" presId="urn:microsoft.com/office/officeart/2008/layout/AlternatingHexagons"/>
    <dgm:cxn modelId="{DFAB1961-5376-43F0-BE3C-C5DD2C07B8C9}" type="presParOf" srcId="{513A6803-FD21-4958-8AF3-8215F8F43691}" destId="{C7838D9D-B2B6-4A2C-B740-F72FE3C84E37}" srcOrd="2" destOrd="0" presId="urn:microsoft.com/office/officeart/2008/layout/AlternatingHexagons"/>
    <dgm:cxn modelId="{02558997-54C6-4CB5-92CB-DF8B111B0CEC}" type="presParOf" srcId="{513A6803-FD21-4958-8AF3-8215F8F43691}" destId="{EE2E441B-3F69-4FD2-87DF-FF462DD10B76}" srcOrd="3" destOrd="0" presId="urn:microsoft.com/office/officeart/2008/layout/AlternatingHexagons"/>
    <dgm:cxn modelId="{69D7D986-2938-4E6C-997F-3ADB09253231}" type="presParOf" srcId="{513A6803-FD21-4958-8AF3-8215F8F43691}" destId="{36F0E95B-2BD0-4D39-89F5-7B52A37EC4AD}" srcOrd="4" destOrd="0" presId="urn:microsoft.com/office/officeart/2008/layout/AlternatingHexagons"/>
    <dgm:cxn modelId="{12A3A277-A027-4382-97E9-3259A55C651E}" type="presParOf" srcId="{8F4F68D6-D7D7-4760-994C-7372D0CAB77B}" destId="{24F81629-2C53-4695-8424-95CB0EB6E4C6}" srcOrd="3" destOrd="0" presId="urn:microsoft.com/office/officeart/2008/layout/AlternatingHexagons"/>
    <dgm:cxn modelId="{0F78952E-D346-46F2-A1CC-85FEF5DE04CD}" type="presParOf" srcId="{8F4F68D6-D7D7-4760-994C-7372D0CAB77B}" destId="{AFC1EE9D-162E-4A25-AC7F-CB63AAE55C00}" srcOrd="4" destOrd="0" presId="urn:microsoft.com/office/officeart/2008/layout/AlternatingHexagons"/>
    <dgm:cxn modelId="{CFC797AD-7998-4075-81DB-3216D94112AC}" type="presParOf" srcId="{AFC1EE9D-162E-4A25-AC7F-CB63AAE55C00}" destId="{68D10191-ED14-4664-9CE7-10E52D6C5975}" srcOrd="0" destOrd="0" presId="urn:microsoft.com/office/officeart/2008/layout/AlternatingHexagons"/>
    <dgm:cxn modelId="{6ED72A56-DF3E-4151-85BB-FF6B7A807E99}" type="presParOf" srcId="{AFC1EE9D-162E-4A25-AC7F-CB63AAE55C00}" destId="{D10AEC3F-C281-4622-8156-B8A5ACD11DF8}" srcOrd="1" destOrd="0" presId="urn:microsoft.com/office/officeart/2008/layout/AlternatingHexagons"/>
    <dgm:cxn modelId="{FDF2236E-FB6D-466D-B650-96C213DDB571}" type="presParOf" srcId="{AFC1EE9D-162E-4A25-AC7F-CB63AAE55C00}" destId="{95E0EBF5-3D96-407F-8CB8-F4A582FC3B00}" srcOrd="2" destOrd="0" presId="urn:microsoft.com/office/officeart/2008/layout/AlternatingHexagons"/>
    <dgm:cxn modelId="{E3323005-D45A-41F5-9C21-84FC24CC644B}" type="presParOf" srcId="{AFC1EE9D-162E-4A25-AC7F-CB63AAE55C00}" destId="{F5237D3D-1E0B-45AF-AAFF-EA440C696F16}" srcOrd="3" destOrd="0" presId="urn:microsoft.com/office/officeart/2008/layout/AlternatingHexagons"/>
    <dgm:cxn modelId="{7BA2F04A-2B60-4168-B3C6-A35063854312}" type="presParOf" srcId="{AFC1EE9D-162E-4A25-AC7F-CB63AAE55C00}" destId="{B09AA722-FC79-4E59-8E75-D96727C6BB2C}"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EAB8B4-B4D3-426D-BEB5-E99E8EA54601}">
      <dsp:nvSpPr>
        <dsp:cNvPr id="0" name=""/>
        <dsp:cNvSpPr/>
      </dsp:nvSpPr>
      <dsp:spPr>
        <a:xfrm rot="5400000">
          <a:off x="4042682" y="103722"/>
          <a:ext cx="1553324" cy="1351392"/>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To prepare to run </a:t>
          </a:r>
        </a:p>
      </dsp:txBody>
      <dsp:txXfrm rot="-5400000">
        <a:off x="4354240" y="244816"/>
        <a:ext cx="930208" cy="1069204"/>
      </dsp:txXfrm>
    </dsp:sp>
    <dsp:sp modelId="{4AC03896-5B86-4BB8-B7CF-1C36FE4BD71D}">
      <dsp:nvSpPr>
        <dsp:cNvPr id="0" name=""/>
        <dsp:cNvSpPr/>
      </dsp:nvSpPr>
      <dsp:spPr>
        <a:xfrm>
          <a:off x="5536049" y="313421"/>
          <a:ext cx="1733510" cy="931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endParaRPr lang="en-US" sz="1200" kern="1200"/>
        </a:p>
      </dsp:txBody>
      <dsp:txXfrm>
        <a:off x="5536049" y="313421"/>
        <a:ext cx="1733510" cy="931994"/>
      </dsp:txXfrm>
    </dsp:sp>
    <dsp:sp modelId="{AC6CC642-3CF6-40DA-AB60-FA5D9EF15606}">
      <dsp:nvSpPr>
        <dsp:cNvPr id="0" name=""/>
        <dsp:cNvSpPr/>
      </dsp:nvSpPr>
      <dsp:spPr>
        <a:xfrm rot="5400000">
          <a:off x="2583178" y="103722"/>
          <a:ext cx="1553324" cy="1351392"/>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US" sz="2100" kern="1200" dirty="0"/>
            <a:t>Explain how to run</a:t>
          </a:r>
        </a:p>
      </dsp:txBody>
      <dsp:txXfrm rot="-5400000">
        <a:off x="2894736" y="244816"/>
        <a:ext cx="930208" cy="1069204"/>
      </dsp:txXfrm>
    </dsp:sp>
    <dsp:sp modelId="{6C4390AA-A0AE-4EF7-A84B-6AA027D63CEE}">
      <dsp:nvSpPr>
        <dsp:cNvPr id="0" name=""/>
        <dsp:cNvSpPr/>
      </dsp:nvSpPr>
      <dsp:spPr>
        <a:xfrm rot="5400000">
          <a:off x="3310134" y="1422184"/>
          <a:ext cx="1553324" cy="1351392"/>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Hinders that can slow you down</a:t>
          </a:r>
        </a:p>
      </dsp:txBody>
      <dsp:txXfrm rot="-5400000">
        <a:off x="3621692" y="1563278"/>
        <a:ext cx="930208" cy="1069204"/>
      </dsp:txXfrm>
    </dsp:sp>
    <dsp:sp modelId="{C372E384-0514-4030-BBE4-BE724621FDB4}">
      <dsp:nvSpPr>
        <dsp:cNvPr id="0" name=""/>
        <dsp:cNvSpPr/>
      </dsp:nvSpPr>
      <dsp:spPr>
        <a:xfrm>
          <a:off x="1677590" y="1631883"/>
          <a:ext cx="1677590" cy="931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r" defTabSz="533400">
            <a:lnSpc>
              <a:spcPct val="90000"/>
            </a:lnSpc>
            <a:spcBef>
              <a:spcPct val="0"/>
            </a:spcBef>
            <a:spcAft>
              <a:spcPct val="35000"/>
            </a:spcAft>
            <a:buNone/>
          </a:pPr>
          <a:endParaRPr lang="en-US" sz="1200" kern="1200" dirty="0"/>
        </a:p>
      </dsp:txBody>
      <dsp:txXfrm>
        <a:off x="1677590" y="1631883"/>
        <a:ext cx="1677590" cy="931994"/>
      </dsp:txXfrm>
    </dsp:sp>
    <dsp:sp modelId="{36F0E95B-2BD0-4D39-89F5-7B52A37EC4AD}">
      <dsp:nvSpPr>
        <dsp:cNvPr id="0" name=""/>
        <dsp:cNvSpPr/>
      </dsp:nvSpPr>
      <dsp:spPr>
        <a:xfrm rot="5400000">
          <a:off x="4769638" y="1422184"/>
          <a:ext cx="1553324" cy="1351392"/>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kern="1200" dirty="0"/>
            <a:t>How to avoid the devil traps</a:t>
          </a:r>
        </a:p>
      </dsp:txBody>
      <dsp:txXfrm rot="-5400000">
        <a:off x="5081196" y="1563278"/>
        <a:ext cx="930208" cy="1069204"/>
      </dsp:txXfrm>
    </dsp:sp>
    <dsp:sp modelId="{68D10191-ED14-4664-9CE7-10E52D6C5975}">
      <dsp:nvSpPr>
        <dsp:cNvPr id="0" name=""/>
        <dsp:cNvSpPr/>
      </dsp:nvSpPr>
      <dsp:spPr>
        <a:xfrm rot="5400000">
          <a:off x="4042682" y="2740646"/>
          <a:ext cx="1553324" cy="1351392"/>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No looking back keep your eyes focus on Jesus</a:t>
          </a:r>
        </a:p>
      </dsp:txBody>
      <dsp:txXfrm rot="-5400000">
        <a:off x="4354240" y="2881740"/>
        <a:ext cx="930208" cy="1069204"/>
      </dsp:txXfrm>
    </dsp:sp>
    <dsp:sp modelId="{D10AEC3F-C281-4622-8156-B8A5ACD11DF8}">
      <dsp:nvSpPr>
        <dsp:cNvPr id="0" name=""/>
        <dsp:cNvSpPr/>
      </dsp:nvSpPr>
      <dsp:spPr>
        <a:xfrm>
          <a:off x="5536049" y="2950345"/>
          <a:ext cx="1733510" cy="931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endParaRPr lang="en-US" sz="1200" kern="1200"/>
        </a:p>
      </dsp:txBody>
      <dsp:txXfrm>
        <a:off x="5536049" y="2950345"/>
        <a:ext cx="1733510" cy="931994"/>
      </dsp:txXfrm>
    </dsp:sp>
    <dsp:sp modelId="{B09AA722-FC79-4E59-8E75-D96727C6BB2C}">
      <dsp:nvSpPr>
        <dsp:cNvPr id="0" name=""/>
        <dsp:cNvSpPr/>
      </dsp:nvSpPr>
      <dsp:spPr>
        <a:xfrm rot="5400000">
          <a:off x="2583178" y="2740646"/>
          <a:ext cx="1553324" cy="1351392"/>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How fast can you run? </a:t>
          </a:r>
        </a:p>
      </dsp:txBody>
      <dsp:txXfrm rot="-5400000">
        <a:off x="2894736" y="2881740"/>
        <a:ext cx="930208" cy="1069204"/>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25610E-5E32-4A0D-956A-70952D05FBC6}" type="datetimeFigureOut">
              <a:rPr lang="en-US" smtClean="0"/>
              <a:t>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F6CBC2-3692-42AD-A5DF-8493E094B93B}" type="slidenum">
              <a:rPr lang="en-US" smtClean="0"/>
              <a:t>‹#›</a:t>
            </a:fld>
            <a:endParaRPr lang="en-US"/>
          </a:p>
        </p:txBody>
      </p:sp>
    </p:spTree>
    <p:extLst>
      <p:ext uri="{BB962C8B-B14F-4D97-AF65-F5344CB8AC3E}">
        <p14:creationId xmlns:p14="http://schemas.microsoft.com/office/powerpoint/2010/main" val="65872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925610E-5E32-4A0D-956A-70952D05FBC6}" type="datetimeFigureOut">
              <a:rPr lang="en-US" smtClean="0"/>
              <a:t>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F6CBC2-3692-42AD-A5DF-8493E094B93B}" type="slidenum">
              <a:rPr lang="en-US" smtClean="0"/>
              <a:t>‹#›</a:t>
            </a:fld>
            <a:endParaRPr lang="en-US"/>
          </a:p>
        </p:txBody>
      </p:sp>
    </p:spTree>
    <p:extLst>
      <p:ext uri="{BB962C8B-B14F-4D97-AF65-F5344CB8AC3E}">
        <p14:creationId xmlns:p14="http://schemas.microsoft.com/office/powerpoint/2010/main" val="3105562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925610E-5E32-4A0D-956A-70952D05FBC6}" type="datetimeFigureOut">
              <a:rPr lang="en-US" smtClean="0"/>
              <a:t>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F6CBC2-3692-42AD-A5DF-8493E094B93B}" type="slidenum">
              <a:rPr lang="en-US" smtClean="0"/>
              <a:t>‹#›</a:t>
            </a:fld>
            <a:endParaRPr lang="en-US"/>
          </a:p>
        </p:txBody>
      </p:sp>
    </p:spTree>
    <p:extLst>
      <p:ext uri="{BB962C8B-B14F-4D97-AF65-F5344CB8AC3E}">
        <p14:creationId xmlns:p14="http://schemas.microsoft.com/office/powerpoint/2010/main" val="2468403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925610E-5E32-4A0D-956A-70952D05FBC6}" type="datetimeFigureOut">
              <a:rPr lang="en-US" smtClean="0"/>
              <a:t>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F6CBC2-3692-42AD-A5DF-8493E094B93B}"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594454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925610E-5E32-4A0D-956A-70952D05FBC6}" type="datetimeFigureOut">
              <a:rPr lang="en-US" smtClean="0"/>
              <a:t>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F6CBC2-3692-42AD-A5DF-8493E094B93B}" type="slidenum">
              <a:rPr lang="en-US" smtClean="0"/>
              <a:t>‹#›</a:t>
            </a:fld>
            <a:endParaRPr lang="en-US"/>
          </a:p>
        </p:txBody>
      </p:sp>
    </p:spTree>
    <p:extLst>
      <p:ext uri="{BB962C8B-B14F-4D97-AF65-F5344CB8AC3E}">
        <p14:creationId xmlns:p14="http://schemas.microsoft.com/office/powerpoint/2010/main" val="4113156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925610E-5E32-4A0D-956A-70952D05FBC6}" type="datetimeFigureOut">
              <a:rPr lang="en-US" smtClean="0"/>
              <a:t>1/6/2018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F6CBC2-3692-42AD-A5DF-8493E094B93B}" type="slidenum">
              <a:rPr lang="en-US" smtClean="0"/>
              <a:t>‹#›</a:t>
            </a:fld>
            <a:endParaRPr lang="en-US"/>
          </a:p>
        </p:txBody>
      </p:sp>
    </p:spTree>
    <p:extLst>
      <p:ext uri="{BB962C8B-B14F-4D97-AF65-F5344CB8AC3E}">
        <p14:creationId xmlns:p14="http://schemas.microsoft.com/office/powerpoint/2010/main" val="2342784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925610E-5E32-4A0D-956A-70952D05FBC6}" type="datetimeFigureOut">
              <a:rPr lang="en-US" smtClean="0"/>
              <a:t>1/6/2018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F6CBC2-3692-42AD-A5DF-8493E094B93B}" type="slidenum">
              <a:rPr lang="en-US" smtClean="0"/>
              <a:t>‹#›</a:t>
            </a:fld>
            <a:endParaRPr lang="en-US"/>
          </a:p>
        </p:txBody>
      </p:sp>
    </p:spTree>
    <p:extLst>
      <p:ext uri="{BB962C8B-B14F-4D97-AF65-F5344CB8AC3E}">
        <p14:creationId xmlns:p14="http://schemas.microsoft.com/office/powerpoint/2010/main" val="3316066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25610E-5E32-4A0D-956A-70952D05FBC6}" type="datetimeFigureOut">
              <a:rPr lang="en-US" smtClean="0"/>
              <a:t>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F6CBC2-3692-42AD-A5DF-8493E094B93B}" type="slidenum">
              <a:rPr lang="en-US" smtClean="0"/>
              <a:t>‹#›</a:t>
            </a:fld>
            <a:endParaRPr lang="en-US"/>
          </a:p>
        </p:txBody>
      </p:sp>
    </p:spTree>
    <p:extLst>
      <p:ext uri="{BB962C8B-B14F-4D97-AF65-F5344CB8AC3E}">
        <p14:creationId xmlns:p14="http://schemas.microsoft.com/office/powerpoint/2010/main" val="3251168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25610E-5E32-4A0D-956A-70952D05FBC6}" type="datetimeFigureOut">
              <a:rPr lang="en-US" smtClean="0"/>
              <a:t>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F6CBC2-3692-42AD-A5DF-8493E094B93B}" type="slidenum">
              <a:rPr lang="en-US" smtClean="0"/>
              <a:t>‹#›</a:t>
            </a:fld>
            <a:endParaRPr lang="en-US"/>
          </a:p>
        </p:txBody>
      </p:sp>
    </p:spTree>
    <p:extLst>
      <p:ext uri="{BB962C8B-B14F-4D97-AF65-F5344CB8AC3E}">
        <p14:creationId xmlns:p14="http://schemas.microsoft.com/office/powerpoint/2010/main" val="3138104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E925610E-5E32-4A0D-956A-70952D05FBC6}" type="datetimeFigureOut">
              <a:rPr lang="en-US" smtClean="0"/>
              <a:t>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F6CBC2-3692-42AD-A5DF-8493E094B93B}" type="slidenum">
              <a:rPr lang="en-US" smtClean="0"/>
              <a:t>‹#›</a:t>
            </a:fld>
            <a:endParaRPr lang="en-US"/>
          </a:p>
        </p:txBody>
      </p:sp>
    </p:spTree>
    <p:extLst>
      <p:ext uri="{BB962C8B-B14F-4D97-AF65-F5344CB8AC3E}">
        <p14:creationId xmlns:p14="http://schemas.microsoft.com/office/powerpoint/2010/main" val="4167237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925610E-5E32-4A0D-956A-70952D05FBC6}" type="datetimeFigureOut">
              <a:rPr lang="en-US" smtClean="0"/>
              <a:t>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F6CBC2-3692-42AD-A5DF-8493E094B93B}" type="slidenum">
              <a:rPr lang="en-US" smtClean="0"/>
              <a:t>‹#›</a:t>
            </a:fld>
            <a:endParaRPr lang="en-US"/>
          </a:p>
        </p:txBody>
      </p:sp>
    </p:spTree>
    <p:extLst>
      <p:ext uri="{BB962C8B-B14F-4D97-AF65-F5344CB8AC3E}">
        <p14:creationId xmlns:p14="http://schemas.microsoft.com/office/powerpoint/2010/main" val="1646345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25610E-5E32-4A0D-956A-70952D05FBC6}" type="datetimeFigureOut">
              <a:rPr lang="en-US" smtClean="0"/>
              <a:t>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F6CBC2-3692-42AD-A5DF-8493E094B93B}" type="slidenum">
              <a:rPr lang="en-US" smtClean="0"/>
              <a:t>‹#›</a:t>
            </a:fld>
            <a:endParaRPr lang="en-US"/>
          </a:p>
        </p:txBody>
      </p:sp>
    </p:spTree>
    <p:extLst>
      <p:ext uri="{BB962C8B-B14F-4D97-AF65-F5344CB8AC3E}">
        <p14:creationId xmlns:p14="http://schemas.microsoft.com/office/powerpoint/2010/main" val="2723404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25610E-5E32-4A0D-956A-70952D05FBC6}" type="datetimeFigureOut">
              <a:rPr lang="en-US" smtClean="0"/>
              <a:t>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F6CBC2-3692-42AD-A5DF-8493E094B93B}" type="slidenum">
              <a:rPr lang="en-US" smtClean="0"/>
              <a:t>‹#›</a:t>
            </a:fld>
            <a:endParaRPr lang="en-US"/>
          </a:p>
        </p:txBody>
      </p:sp>
    </p:spTree>
    <p:extLst>
      <p:ext uri="{BB962C8B-B14F-4D97-AF65-F5344CB8AC3E}">
        <p14:creationId xmlns:p14="http://schemas.microsoft.com/office/powerpoint/2010/main" val="4007638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E925610E-5E32-4A0D-956A-70952D05FBC6}" type="datetimeFigureOut">
              <a:rPr lang="en-US" smtClean="0"/>
              <a:t>1/6/2018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AF6CBC2-3692-42AD-A5DF-8493E094B93B}" type="slidenum">
              <a:rPr lang="en-US" smtClean="0"/>
              <a:t>‹#›</a:t>
            </a:fld>
            <a:endParaRPr lang="en-US"/>
          </a:p>
        </p:txBody>
      </p:sp>
    </p:spTree>
    <p:extLst>
      <p:ext uri="{BB962C8B-B14F-4D97-AF65-F5344CB8AC3E}">
        <p14:creationId xmlns:p14="http://schemas.microsoft.com/office/powerpoint/2010/main" val="2282206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925610E-5E32-4A0D-956A-70952D05FBC6}" type="datetimeFigureOut">
              <a:rPr lang="en-US" smtClean="0"/>
              <a:t>1/6/2018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AF6CBC2-3692-42AD-A5DF-8493E094B93B}" type="slidenum">
              <a:rPr lang="en-US" smtClean="0"/>
              <a:t>‹#›</a:t>
            </a:fld>
            <a:endParaRPr lang="en-US"/>
          </a:p>
        </p:txBody>
      </p:sp>
    </p:spTree>
    <p:extLst>
      <p:ext uri="{BB962C8B-B14F-4D97-AF65-F5344CB8AC3E}">
        <p14:creationId xmlns:p14="http://schemas.microsoft.com/office/powerpoint/2010/main" val="2298762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E925610E-5E32-4A0D-956A-70952D05FBC6}" type="datetimeFigureOut">
              <a:rPr lang="en-US" smtClean="0"/>
              <a:t>1/6/2018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AF6CBC2-3692-42AD-A5DF-8493E094B93B}" type="slidenum">
              <a:rPr lang="en-US" smtClean="0"/>
              <a:t>‹#›</a:t>
            </a:fld>
            <a:endParaRPr lang="en-US"/>
          </a:p>
        </p:txBody>
      </p:sp>
    </p:spTree>
    <p:extLst>
      <p:ext uri="{BB962C8B-B14F-4D97-AF65-F5344CB8AC3E}">
        <p14:creationId xmlns:p14="http://schemas.microsoft.com/office/powerpoint/2010/main" val="3894026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925610E-5E32-4A0D-956A-70952D05FBC6}" type="datetimeFigureOut">
              <a:rPr lang="en-US" smtClean="0"/>
              <a:t>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F6CBC2-3692-42AD-A5DF-8493E094B93B}" type="slidenum">
              <a:rPr lang="en-US" smtClean="0"/>
              <a:t>‹#›</a:t>
            </a:fld>
            <a:endParaRPr lang="en-US"/>
          </a:p>
        </p:txBody>
      </p:sp>
    </p:spTree>
    <p:extLst>
      <p:ext uri="{BB962C8B-B14F-4D97-AF65-F5344CB8AC3E}">
        <p14:creationId xmlns:p14="http://schemas.microsoft.com/office/powerpoint/2010/main" val="48321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925610E-5E32-4A0D-956A-70952D05FBC6}" type="datetimeFigureOut">
              <a:rPr lang="en-US" smtClean="0"/>
              <a:t>1/6/2018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AF6CBC2-3692-42AD-A5DF-8493E094B93B}" type="slidenum">
              <a:rPr lang="en-US" smtClean="0"/>
              <a:t>‹#›</a:t>
            </a:fld>
            <a:endParaRPr lang="en-US"/>
          </a:p>
        </p:txBody>
      </p:sp>
    </p:spTree>
    <p:extLst>
      <p:ext uri="{BB962C8B-B14F-4D97-AF65-F5344CB8AC3E}">
        <p14:creationId xmlns:p14="http://schemas.microsoft.com/office/powerpoint/2010/main" val="87765777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www.flickr.com/photos/72423765@N05/9153400858/" TargetMode="External"/><Relationship Id="rId7" Type="http://schemas.openxmlformats.org/officeDocument/2006/relationships/hyperlink" Target="http://publicdomainpictures.net/view-image.php?image=57954" TargetMode="External"/><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hyperlink" Target="https://flickr.com/photos/latteda/5470987591" TargetMode="External"/><Relationship Id="rId4" Type="http://schemas.openxmlformats.org/officeDocument/2006/relationships/image" Target="../media/image16.jpg"/><Relationship Id="rId9" Type="http://schemas.openxmlformats.org/officeDocument/2006/relationships/hyperlink" Target="http://us.exaude.com/2015/01/09/what-you-need-to-know-about-free-dating-sites/"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www.biblegateway.com/versions/King-James-Version-KJV-Bibl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artiewayne.wordpress.com/2010/01/12/have-you-heard-great-music-is-back/" TargetMode="External"/><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ideo" Target="https://www.youtube.com/embed/YhDWrl10Oa8"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video" Target="https://www.youtube.com/embed/J6LA5d8jq7Q"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ideo" Target="https://www.youtube.com/embed/cT7Hpe5ZaZ0"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ideo" Target="https://www.youtube.com/embed/l4iknyQuzM8"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video" Target="https://www.youtube.com/embed/ipE7IAjkNHk"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upabovetheworldtoday.blogspot.com/2013/02/i-call-her-devil-cause-she-makes-me.html" TargetMode="External"/><Relationship Id="rId7" Type="http://schemas.openxmlformats.org/officeDocument/2006/relationships/hyperlink" Target="http://cambraza.blogspot.com/2013/09/hidden-symbolism-of-dollar.html" TargetMode="External"/><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hyperlink" Target="https://en.wikivoyage.org/wiki/User:AnkitaS" TargetMode="External"/><Relationship Id="rId4" Type="http://schemas.openxmlformats.org/officeDocument/2006/relationships/image" Target="../media/image26.jpg"/><Relationship Id="rId9" Type="http://schemas.openxmlformats.org/officeDocument/2006/relationships/hyperlink" Target="http://huameieng4u-01.wikispaces.com/Find+a+gap+in+Anthe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video" Target="https://www.youtube.com/embed/WjkIKRmgw3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video" Target="https://www.youtube.com/embed/cIE3KXCiFTE"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biblegateway.com/" TargetMode="External"/><Relationship Id="rId2" Type="http://schemas.openxmlformats.org/officeDocument/2006/relationships/hyperlink" Target="https://www.kingjamesbibleonline.or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biblegateway.com/versions/King-James-Version-KJV-Bibl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PDTslPzhfLQ"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spencer.gear.dyndns.org/category/theology/holy-spirit-theology/"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ubikr.com/archives/category/innovationtheory" TargetMode="External"/><Relationship Id="rId7" Type="http://schemas.openxmlformats.org/officeDocument/2006/relationships/hyperlink" Target="http://davidleavitt2.wikispaces.com/cuento+infantil" TargetMode="Externa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hyperlink" Target="http://lilies-williams7p.wikispaces.com/marcus" TargetMode="Externa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hyperlink" Target="http://crazymomcat.blogspot.com/2008_01_01_archive.html" TargetMode="External"/><Relationship Id="rId7" Type="http://schemas.openxmlformats.org/officeDocument/2006/relationships/hyperlink" Target="http://rups.blogspot.com/2011/04/two-steps.html" TargetMode="External"/><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hyperlink" Target="https://nerdynurse.wordpress.com/2015/01/31/wow-the-five-minute-install-that-is-really-more-like-a-two-minute-install/" TargetMode="External"/><Relationship Id="rId4" Type="http://schemas.openxmlformats.org/officeDocument/2006/relationships/image" Target="../media/image12.jpg"/><Relationship Id="rId9" Type="http://schemas.openxmlformats.org/officeDocument/2006/relationships/hyperlink" Target="http://blogography.com/archives/2008/1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3229D-C522-48DB-A49B-CD853FE70FAA}"/>
              </a:ext>
            </a:extLst>
          </p:cNvPr>
          <p:cNvSpPr>
            <a:spLocks noGrp="1"/>
          </p:cNvSpPr>
          <p:nvPr>
            <p:ph type="ctrTitle"/>
          </p:nvPr>
        </p:nvSpPr>
        <p:spPr/>
        <p:txBody>
          <a:bodyPr/>
          <a:lstStyle/>
          <a:p>
            <a:r>
              <a:rPr lang="en-US" dirty="0"/>
              <a:t>Run the Spiritual Race to Heaven</a:t>
            </a:r>
          </a:p>
        </p:txBody>
      </p:sp>
      <p:sp>
        <p:nvSpPr>
          <p:cNvPr id="3" name="Subtitle 2">
            <a:extLst>
              <a:ext uri="{FF2B5EF4-FFF2-40B4-BE49-F238E27FC236}">
                <a16:creationId xmlns:a16="http://schemas.microsoft.com/office/drawing/2014/main" id="{D10AD73F-5748-4199-9AC9-5112F5D767BB}"/>
              </a:ext>
            </a:extLst>
          </p:cNvPr>
          <p:cNvSpPr>
            <a:spLocks noGrp="1"/>
          </p:cNvSpPr>
          <p:nvPr>
            <p:ph type="subTitle" idx="1"/>
          </p:nvPr>
        </p:nvSpPr>
        <p:spPr/>
        <p:txBody>
          <a:bodyPr/>
          <a:lstStyle/>
          <a:p>
            <a:r>
              <a:rPr lang="en-US" dirty="0"/>
              <a:t>By Elder William D. Holmes Pastor Tried In The Fire Church </a:t>
            </a:r>
            <a:r>
              <a:rPr lang="en-US" dirty="0" err="1"/>
              <a:t>Richmond,Virginia</a:t>
            </a:r>
            <a:r>
              <a:rPr lang="en-US" dirty="0"/>
              <a:t>    Sunday January 7, 2018  </a:t>
            </a:r>
          </a:p>
        </p:txBody>
      </p:sp>
    </p:spTree>
    <p:extLst>
      <p:ext uri="{BB962C8B-B14F-4D97-AF65-F5344CB8AC3E}">
        <p14:creationId xmlns:p14="http://schemas.microsoft.com/office/powerpoint/2010/main" val="1793170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AF2B1-6A27-4D08-8044-6468D7912C9C}"/>
              </a:ext>
            </a:extLst>
          </p:cNvPr>
          <p:cNvSpPr>
            <a:spLocks noGrp="1"/>
          </p:cNvSpPr>
          <p:nvPr>
            <p:ph type="title"/>
          </p:nvPr>
        </p:nvSpPr>
        <p:spPr/>
        <p:txBody>
          <a:bodyPr/>
          <a:lstStyle/>
          <a:p>
            <a:pPr algn="ctr"/>
            <a:r>
              <a:rPr lang="en-US" sz="3600" dirty="0"/>
              <a:t>Put On the Whole Amour of God That you will be able to Run the Race</a:t>
            </a:r>
          </a:p>
        </p:txBody>
      </p:sp>
      <p:sp>
        <p:nvSpPr>
          <p:cNvPr id="3" name="Content Placeholder 2">
            <a:extLst>
              <a:ext uri="{FF2B5EF4-FFF2-40B4-BE49-F238E27FC236}">
                <a16:creationId xmlns:a16="http://schemas.microsoft.com/office/drawing/2014/main" id="{A6F18EFC-46F7-4758-B333-317DB168E5D9}"/>
              </a:ext>
            </a:extLst>
          </p:cNvPr>
          <p:cNvSpPr>
            <a:spLocks noGrp="1"/>
          </p:cNvSpPr>
          <p:nvPr>
            <p:ph idx="1"/>
          </p:nvPr>
        </p:nvSpPr>
        <p:spPr/>
        <p:txBody>
          <a:bodyPr>
            <a:noAutofit/>
          </a:bodyPr>
          <a:lstStyle/>
          <a:p>
            <a:r>
              <a:rPr lang="en-US" sz="2400" dirty="0" err="1"/>
              <a:t>Convertion</a:t>
            </a:r>
            <a:r>
              <a:rPr lang="en-US" sz="2400" dirty="0"/>
              <a:t>- Forgiveness of sins  Repent of your committed sins  Acts 3:19 KJV </a:t>
            </a:r>
          </a:p>
          <a:p>
            <a:r>
              <a:rPr lang="en-US" sz="2400" dirty="0"/>
              <a:t>Justification-  Peace with God all sins are forgiven  Romans 5:1 KJV </a:t>
            </a:r>
          </a:p>
          <a:p>
            <a:r>
              <a:rPr lang="en-US" sz="2400" dirty="0"/>
              <a:t>Sanctification- Old inherited sin has been taken out washed in the blood of the lamb   I Thessalonians 4:3-7 KJV </a:t>
            </a:r>
          </a:p>
          <a:p>
            <a:r>
              <a:rPr lang="en-US" sz="2400" dirty="0"/>
              <a:t>Baptism of the Holy Ghost and Fire- Seal you up from all sin.  The Holy Ghost comes on a Sanctified Life  Acts 2 Chapter  I Thessalonians 5:22-23 </a:t>
            </a:r>
          </a:p>
        </p:txBody>
      </p:sp>
    </p:spTree>
    <p:extLst>
      <p:ext uri="{BB962C8B-B14F-4D97-AF65-F5344CB8AC3E}">
        <p14:creationId xmlns:p14="http://schemas.microsoft.com/office/powerpoint/2010/main" val="2201229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B2109-F00D-4495-B191-BEDC8C88EC2E}"/>
              </a:ext>
            </a:extLst>
          </p:cNvPr>
          <p:cNvSpPr>
            <a:spLocks noGrp="1"/>
          </p:cNvSpPr>
          <p:nvPr>
            <p:ph type="title"/>
          </p:nvPr>
        </p:nvSpPr>
        <p:spPr/>
        <p:txBody>
          <a:bodyPr/>
          <a:lstStyle/>
          <a:p>
            <a:pPr algn="ctr"/>
            <a:r>
              <a:rPr lang="en-US" sz="3200" dirty="0"/>
              <a:t>It is important to get Rid of the Weights which can slow a runner down </a:t>
            </a:r>
          </a:p>
        </p:txBody>
      </p:sp>
      <p:sp>
        <p:nvSpPr>
          <p:cNvPr id="3" name="Content Placeholder 2">
            <a:extLst>
              <a:ext uri="{FF2B5EF4-FFF2-40B4-BE49-F238E27FC236}">
                <a16:creationId xmlns:a16="http://schemas.microsoft.com/office/drawing/2014/main" id="{AEABE929-A098-4295-BED0-D5EC9CD14010}"/>
              </a:ext>
            </a:extLst>
          </p:cNvPr>
          <p:cNvSpPr>
            <a:spLocks noGrp="1"/>
          </p:cNvSpPr>
          <p:nvPr>
            <p:ph idx="1"/>
          </p:nvPr>
        </p:nvSpPr>
        <p:spPr/>
        <p:txBody>
          <a:bodyPr/>
          <a:lstStyle/>
          <a:p>
            <a:r>
              <a:rPr lang="en-US" sz="2800" dirty="0"/>
              <a:t>Hebrews 12: 1 KJV </a:t>
            </a:r>
            <a:r>
              <a:rPr lang="en-US" sz="3200" dirty="0"/>
              <a:t>Therefore, seeing we also are compassed about by so great a cloud of witnesses, let us lay aside every weight, and the sin which doth so easily beset us, and let us run with patience the race that is set before us </a:t>
            </a:r>
          </a:p>
        </p:txBody>
      </p:sp>
    </p:spTree>
    <p:extLst>
      <p:ext uri="{BB962C8B-B14F-4D97-AF65-F5344CB8AC3E}">
        <p14:creationId xmlns:p14="http://schemas.microsoft.com/office/powerpoint/2010/main" val="1016057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1E7BA-4DEA-486D-913C-C689CE33923C}"/>
              </a:ext>
            </a:extLst>
          </p:cNvPr>
          <p:cNvSpPr>
            <a:spLocks noGrp="1"/>
          </p:cNvSpPr>
          <p:nvPr>
            <p:ph type="title"/>
          </p:nvPr>
        </p:nvSpPr>
        <p:spPr/>
        <p:txBody>
          <a:bodyPr/>
          <a:lstStyle/>
          <a:p>
            <a:r>
              <a:rPr lang="en-US" dirty="0"/>
              <a:t>Weights are not sin but they are tools Satan use to lure you to sin!  </a:t>
            </a:r>
          </a:p>
        </p:txBody>
      </p:sp>
      <p:sp>
        <p:nvSpPr>
          <p:cNvPr id="3" name="Content Placeholder 2">
            <a:extLst>
              <a:ext uri="{FF2B5EF4-FFF2-40B4-BE49-F238E27FC236}">
                <a16:creationId xmlns:a16="http://schemas.microsoft.com/office/drawing/2014/main" id="{F6FBE6C2-402F-4CB2-9B10-C2C9AD43A666}"/>
              </a:ext>
            </a:extLst>
          </p:cNvPr>
          <p:cNvSpPr>
            <a:spLocks noGrp="1"/>
          </p:cNvSpPr>
          <p:nvPr>
            <p:ph idx="1"/>
          </p:nvPr>
        </p:nvSpPr>
        <p:spPr/>
        <p:txBody>
          <a:bodyPr>
            <a:normAutofit/>
          </a:bodyPr>
          <a:lstStyle/>
          <a:p>
            <a:r>
              <a:rPr lang="en-US" sz="3200" dirty="0"/>
              <a:t>Blemishes-weights that will slow a runner down!  Excessive </a:t>
            </a:r>
            <a:r>
              <a:rPr lang="en-US" sz="3200" dirty="0" err="1"/>
              <a:t>jewelry,make</a:t>
            </a:r>
            <a:r>
              <a:rPr lang="en-US" sz="3200" dirty="0"/>
              <a:t> </a:t>
            </a:r>
            <a:r>
              <a:rPr lang="en-US" sz="3200" dirty="0" err="1"/>
              <a:t>up,lipstick,high</a:t>
            </a:r>
            <a:r>
              <a:rPr lang="en-US" sz="3200" dirty="0"/>
              <a:t> </a:t>
            </a:r>
            <a:r>
              <a:rPr lang="en-US" sz="3200" dirty="0" err="1"/>
              <a:t>heels,paint</a:t>
            </a:r>
            <a:r>
              <a:rPr lang="en-US" sz="3200" dirty="0"/>
              <a:t> your toe, finger </a:t>
            </a:r>
            <a:r>
              <a:rPr lang="en-US" sz="3200" dirty="0" err="1"/>
              <a:t>nails,dresses</a:t>
            </a:r>
            <a:r>
              <a:rPr lang="en-US" sz="3200" dirty="0"/>
              <a:t> and skirts that goes up like a window shade when you sit down to make you the spotlight instead of Jesus.  These things Satan use to lure people into fornication and adultery.  </a:t>
            </a:r>
          </a:p>
        </p:txBody>
      </p:sp>
    </p:spTree>
    <p:extLst>
      <p:ext uri="{BB962C8B-B14F-4D97-AF65-F5344CB8AC3E}">
        <p14:creationId xmlns:p14="http://schemas.microsoft.com/office/powerpoint/2010/main" val="1512926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160F5-8461-4382-95F6-1A24A37233D1}"/>
              </a:ext>
            </a:extLst>
          </p:cNvPr>
          <p:cNvSpPr>
            <a:spLocks noGrp="1"/>
          </p:cNvSpPr>
          <p:nvPr>
            <p:ph type="title"/>
          </p:nvPr>
        </p:nvSpPr>
        <p:spPr/>
        <p:txBody>
          <a:bodyPr/>
          <a:lstStyle/>
          <a:p>
            <a:pPr algn="ctr"/>
            <a:r>
              <a:rPr lang="en-US" dirty="0"/>
              <a:t>Examples of Blemishes </a:t>
            </a:r>
          </a:p>
        </p:txBody>
      </p:sp>
      <p:sp>
        <p:nvSpPr>
          <p:cNvPr id="3" name="Content Placeholder 2">
            <a:extLst>
              <a:ext uri="{FF2B5EF4-FFF2-40B4-BE49-F238E27FC236}">
                <a16:creationId xmlns:a16="http://schemas.microsoft.com/office/drawing/2014/main" id="{9649236E-9525-4BE9-B81E-6DFBC8CCA16D}"/>
              </a:ext>
            </a:extLst>
          </p:cNvPr>
          <p:cNvSpPr>
            <a:spLocks noGrp="1"/>
          </p:cNvSpPr>
          <p:nvPr>
            <p:ph idx="1"/>
          </p:nvPr>
        </p:nvSpPr>
        <p:spPr/>
        <p:txBody>
          <a:bodyPr>
            <a:normAutofit/>
          </a:bodyPr>
          <a:lstStyle/>
          <a:p>
            <a:r>
              <a:rPr lang="en-US" sz="3200" dirty="0" err="1"/>
              <a:t>Kissing,Hugging</a:t>
            </a:r>
            <a:r>
              <a:rPr lang="en-US" sz="3200" dirty="0"/>
              <a:t> and smooching between </a:t>
            </a:r>
            <a:r>
              <a:rPr lang="en-US" sz="3200" dirty="0" err="1"/>
              <a:t>umarried</a:t>
            </a:r>
            <a:r>
              <a:rPr lang="en-US" sz="3200" dirty="0"/>
              <a:t> people which could led to sin! </a:t>
            </a:r>
          </a:p>
        </p:txBody>
      </p:sp>
      <p:pic>
        <p:nvPicPr>
          <p:cNvPr id="5" name="Picture 4" descr="A person standing next to a person&#10;&#10;Description generated with high confidence">
            <a:extLst>
              <a:ext uri="{FF2B5EF4-FFF2-40B4-BE49-F238E27FC236}">
                <a16:creationId xmlns:a16="http://schemas.microsoft.com/office/drawing/2014/main" id="{39EE7B07-2E5C-432C-B786-2118D9F6874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85629" y="3429000"/>
            <a:ext cx="3840480" cy="2568321"/>
          </a:xfrm>
          <a:prstGeom prst="rect">
            <a:avLst/>
          </a:prstGeom>
        </p:spPr>
      </p:pic>
      <p:pic>
        <p:nvPicPr>
          <p:cNvPr id="7" name="Picture 6" descr="A person standing in front of a sign&#10;&#10;Description generated with very high confidence">
            <a:extLst>
              <a:ext uri="{FF2B5EF4-FFF2-40B4-BE49-F238E27FC236}">
                <a16:creationId xmlns:a16="http://schemas.microsoft.com/office/drawing/2014/main" id="{77DB534C-EDAC-4F7A-A2CA-5E6734E3F79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774431" y="3102843"/>
            <a:ext cx="3849271" cy="2562171"/>
          </a:xfrm>
          <a:prstGeom prst="rect">
            <a:avLst/>
          </a:prstGeom>
        </p:spPr>
      </p:pic>
      <p:pic>
        <p:nvPicPr>
          <p:cNvPr id="9" name="Picture 8" descr="A close up of a person&#10;&#10;Description generated with very high confidence">
            <a:extLst>
              <a:ext uri="{FF2B5EF4-FFF2-40B4-BE49-F238E27FC236}">
                <a16:creationId xmlns:a16="http://schemas.microsoft.com/office/drawing/2014/main" id="{AEF143E6-48BE-44CB-8AED-2C608AEA7214}"/>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815976" y="1262742"/>
            <a:ext cx="2103120" cy="1640431"/>
          </a:xfrm>
          <a:prstGeom prst="rect">
            <a:avLst/>
          </a:prstGeom>
        </p:spPr>
      </p:pic>
      <p:pic>
        <p:nvPicPr>
          <p:cNvPr id="11" name="Picture 10" descr="A person smiling and posing for the camera&#10;&#10;Description generated with very high confidence">
            <a:extLst>
              <a:ext uri="{FF2B5EF4-FFF2-40B4-BE49-F238E27FC236}">
                <a16:creationId xmlns:a16="http://schemas.microsoft.com/office/drawing/2014/main" id="{1D819953-F20C-451A-A440-F016E79C9FAE}"/>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4341668" y="3171719"/>
            <a:ext cx="3383280" cy="3076680"/>
          </a:xfrm>
          <a:prstGeom prst="rect">
            <a:avLst/>
          </a:prstGeom>
        </p:spPr>
      </p:pic>
    </p:spTree>
    <p:extLst>
      <p:ext uri="{BB962C8B-B14F-4D97-AF65-F5344CB8AC3E}">
        <p14:creationId xmlns:p14="http://schemas.microsoft.com/office/powerpoint/2010/main" val="1298464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7144E-6DFF-4123-A1A3-A5D5317D7BDC}"/>
              </a:ext>
            </a:extLst>
          </p:cNvPr>
          <p:cNvSpPr>
            <a:spLocks noGrp="1"/>
          </p:cNvSpPr>
          <p:nvPr>
            <p:ph type="title"/>
          </p:nvPr>
        </p:nvSpPr>
        <p:spPr/>
        <p:txBody>
          <a:bodyPr/>
          <a:lstStyle/>
          <a:p>
            <a:pPr algn="ctr"/>
            <a:r>
              <a:rPr lang="en-US" dirty="0"/>
              <a:t>Wrinkles are misunderstandings between parties </a:t>
            </a:r>
          </a:p>
        </p:txBody>
      </p:sp>
      <p:sp>
        <p:nvSpPr>
          <p:cNvPr id="3" name="Content Placeholder 2">
            <a:extLst>
              <a:ext uri="{FF2B5EF4-FFF2-40B4-BE49-F238E27FC236}">
                <a16:creationId xmlns:a16="http://schemas.microsoft.com/office/drawing/2014/main" id="{CE30F5CB-C1C0-41E1-833E-6CCFB555D853}"/>
              </a:ext>
            </a:extLst>
          </p:cNvPr>
          <p:cNvSpPr>
            <a:spLocks noGrp="1"/>
          </p:cNvSpPr>
          <p:nvPr>
            <p:ph idx="1"/>
          </p:nvPr>
        </p:nvSpPr>
        <p:spPr/>
        <p:txBody>
          <a:bodyPr/>
          <a:lstStyle/>
          <a:p>
            <a:r>
              <a:rPr lang="en-US" sz="2800" dirty="0"/>
              <a:t>Hebrews 12:14</a:t>
            </a:r>
          </a:p>
          <a:p>
            <a:r>
              <a:rPr lang="en-US" sz="2800" b="1" baseline="30000" dirty="0"/>
              <a:t>14 </a:t>
            </a:r>
            <a:r>
              <a:rPr lang="en-US" sz="2800" dirty="0"/>
              <a:t>Follow peace with all men, and holiness, without which no man shall see the Lord:</a:t>
            </a:r>
          </a:p>
          <a:p>
            <a:r>
              <a:rPr lang="en-US" sz="2800" b="1" dirty="0">
                <a:hlinkClick r:id="rId2"/>
              </a:rPr>
              <a:t>King James Version</a:t>
            </a:r>
            <a:r>
              <a:rPr lang="en-US" sz="2800" b="1" dirty="0"/>
              <a:t> (KJV)</a:t>
            </a:r>
          </a:p>
          <a:p>
            <a:pPr marL="0" indent="0">
              <a:buNone/>
            </a:pPr>
            <a:r>
              <a:rPr lang="en-US" sz="2800" b="1" dirty="0"/>
              <a:t>You must learn to forgive and don’t hold no grudge against anyone!   Be clear on your part!  </a:t>
            </a:r>
            <a:endParaRPr lang="en-US" sz="2800" dirty="0"/>
          </a:p>
          <a:p>
            <a:endParaRPr lang="en-US" dirty="0"/>
          </a:p>
        </p:txBody>
      </p:sp>
    </p:spTree>
    <p:extLst>
      <p:ext uri="{BB962C8B-B14F-4D97-AF65-F5344CB8AC3E}">
        <p14:creationId xmlns:p14="http://schemas.microsoft.com/office/powerpoint/2010/main" val="3022521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8D044-ED10-467F-BA78-3CD7AF22F6D8}"/>
              </a:ext>
            </a:extLst>
          </p:cNvPr>
          <p:cNvSpPr>
            <a:spLocks noGrp="1"/>
          </p:cNvSpPr>
          <p:nvPr>
            <p:ph type="title"/>
          </p:nvPr>
        </p:nvSpPr>
        <p:spPr/>
        <p:txBody>
          <a:bodyPr/>
          <a:lstStyle/>
          <a:p>
            <a:pPr algn="ctr"/>
            <a:r>
              <a:rPr lang="en-US" dirty="0"/>
              <a:t>Wrinkles are no harm things </a:t>
            </a:r>
          </a:p>
        </p:txBody>
      </p:sp>
      <p:sp>
        <p:nvSpPr>
          <p:cNvPr id="3" name="Content Placeholder 2">
            <a:extLst>
              <a:ext uri="{FF2B5EF4-FFF2-40B4-BE49-F238E27FC236}">
                <a16:creationId xmlns:a16="http://schemas.microsoft.com/office/drawing/2014/main" id="{E37EC7D7-2FDD-4E47-9FF6-DAC5EAC052B7}"/>
              </a:ext>
            </a:extLst>
          </p:cNvPr>
          <p:cNvSpPr>
            <a:spLocks noGrp="1"/>
          </p:cNvSpPr>
          <p:nvPr>
            <p:ph idx="1"/>
          </p:nvPr>
        </p:nvSpPr>
        <p:spPr/>
        <p:txBody>
          <a:bodyPr>
            <a:normAutofit/>
          </a:bodyPr>
          <a:lstStyle/>
          <a:p>
            <a:r>
              <a:rPr lang="en-US" sz="2800" dirty="0">
                <a:latin typeface="Arial Black" panose="020B0A04020102020204" pitchFamily="34" charset="0"/>
              </a:rPr>
              <a:t>Playing marbles can lead to gambling </a:t>
            </a:r>
          </a:p>
          <a:p>
            <a:r>
              <a:rPr lang="en-US" sz="2800" dirty="0">
                <a:latin typeface="Arial Black" panose="020B0A04020102020204" pitchFamily="34" charset="0"/>
              </a:rPr>
              <a:t>Playing </a:t>
            </a:r>
            <a:r>
              <a:rPr lang="en-US" sz="2800" dirty="0" err="1">
                <a:latin typeface="Arial Black" panose="020B0A04020102020204" pitchFamily="34" charset="0"/>
              </a:rPr>
              <a:t>cards,bingo</a:t>
            </a:r>
            <a:r>
              <a:rPr lang="en-US" sz="2800" dirty="0">
                <a:latin typeface="Arial Black" panose="020B0A04020102020204" pitchFamily="34" charset="0"/>
              </a:rPr>
              <a:t> can lead to gambling</a:t>
            </a:r>
          </a:p>
          <a:p>
            <a:r>
              <a:rPr lang="en-US" sz="2800" dirty="0">
                <a:latin typeface="Arial Black" panose="020B0A04020102020204" pitchFamily="34" charset="0"/>
              </a:rPr>
              <a:t>Playing the lottery is gambling which is sin before God!  </a:t>
            </a:r>
          </a:p>
          <a:p>
            <a:r>
              <a:rPr lang="en-US" sz="2800" dirty="0">
                <a:latin typeface="Arial Black" panose="020B0A04020102020204" pitchFamily="34" charset="0"/>
              </a:rPr>
              <a:t>We should abstain from all appearance of evil.  I Thessalonians 5:22 KJV </a:t>
            </a:r>
          </a:p>
          <a:p>
            <a:endParaRPr lang="en-US" sz="2800" dirty="0">
              <a:latin typeface="Arial Black" panose="020B0A04020102020204" pitchFamily="34" charset="0"/>
            </a:endParaRPr>
          </a:p>
        </p:txBody>
      </p:sp>
    </p:spTree>
    <p:extLst>
      <p:ext uri="{BB962C8B-B14F-4D97-AF65-F5344CB8AC3E}">
        <p14:creationId xmlns:p14="http://schemas.microsoft.com/office/powerpoint/2010/main" val="3679264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23412-05EC-4950-95F4-E68007E6B05C}"/>
              </a:ext>
            </a:extLst>
          </p:cNvPr>
          <p:cNvSpPr>
            <a:spLocks noGrp="1"/>
          </p:cNvSpPr>
          <p:nvPr>
            <p:ph type="title"/>
          </p:nvPr>
        </p:nvSpPr>
        <p:spPr/>
        <p:txBody>
          <a:bodyPr/>
          <a:lstStyle/>
          <a:p>
            <a:r>
              <a:rPr lang="en-US" dirty="0"/>
              <a:t>In order to Run fast we must get rid of everything that looks like Satan</a:t>
            </a:r>
          </a:p>
        </p:txBody>
      </p:sp>
      <p:sp>
        <p:nvSpPr>
          <p:cNvPr id="3" name="Content Placeholder 2">
            <a:extLst>
              <a:ext uri="{FF2B5EF4-FFF2-40B4-BE49-F238E27FC236}">
                <a16:creationId xmlns:a16="http://schemas.microsoft.com/office/drawing/2014/main" id="{2B4C50E5-BF4A-4CD1-9244-35CDABC6E352}"/>
              </a:ext>
            </a:extLst>
          </p:cNvPr>
          <p:cNvSpPr>
            <a:spLocks noGrp="1"/>
          </p:cNvSpPr>
          <p:nvPr>
            <p:ph idx="1"/>
          </p:nvPr>
        </p:nvSpPr>
        <p:spPr/>
        <p:txBody>
          <a:bodyPr>
            <a:normAutofit/>
          </a:bodyPr>
          <a:lstStyle/>
          <a:p>
            <a:r>
              <a:rPr lang="en-US" sz="2800" dirty="0">
                <a:latin typeface="Arial Black" panose="020B0A04020102020204" pitchFamily="34" charset="0"/>
              </a:rPr>
              <a:t>It is important to be free so we can run free!  </a:t>
            </a:r>
          </a:p>
        </p:txBody>
      </p:sp>
      <p:pic>
        <p:nvPicPr>
          <p:cNvPr id="5" name="Picture 4" descr="A picture containing clipart&#10;&#10;Description generated with high confidence">
            <a:extLst>
              <a:ext uri="{FF2B5EF4-FFF2-40B4-BE49-F238E27FC236}">
                <a16:creationId xmlns:a16="http://schemas.microsoft.com/office/drawing/2014/main" id="{93E99D1D-D08D-4204-812B-B678E1A9CFD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290582" y="2881032"/>
            <a:ext cx="4572000" cy="3524250"/>
          </a:xfrm>
          <a:prstGeom prst="rect">
            <a:avLst/>
          </a:prstGeom>
        </p:spPr>
      </p:pic>
    </p:spTree>
    <p:extLst>
      <p:ext uri="{BB962C8B-B14F-4D97-AF65-F5344CB8AC3E}">
        <p14:creationId xmlns:p14="http://schemas.microsoft.com/office/powerpoint/2010/main" val="2954215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D1C5D-5058-4D57-8E41-4B30D6EE331B}"/>
              </a:ext>
            </a:extLst>
          </p:cNvPr>
          <p:cNvSpPr>
            <a:spLocks noGrp="1"/>
          </p:cNvSpPr>
          <p:nvPr>
            <p:ph type="title"/>
          </p:nvPr>
        </p:nvSpPr>
        <p:spPr>
          <a:xfrm>
            <a:off x="861391" y="452718"/>
            <a:ext cx="9189443" cy="1985682"/>
          </a:xfrm>
        </p:spPr>
        <p:txBody>
          <a:bodyPr/>
          <a:lstStyle/>
          <a:p>
            <a:pPr algn="ctr"/>
            <a:r>
              <a:rPr lang="en-US" dirty="0"/>
              <a:t>Satan cannot fly for he has a broken wings so he walks  wants to devour you for he hates you! </a:t>
            </a:r>
          </a:p>
        </p:txBody>
      </p:sp>
      <p:pic>
        <p:nvPicPr>
          <p:cNvPr id="4" name="Online Media 3">
            <a:hlinkClick r:id="" action="ppaction://media"/>
            <a:extLst>
              <a:ext uri="{FF2B5EF4-FFF2-40B4-BE49-F238E27FC236}">
                <a16:creationId xmlns:a16="http://schemas.microsoft.com/office/drawing/2014/main" id="{5FACB835-15DF-4C4C-96D6-471903211E14}"/>
              </a:ext>
            </a:extLst>
          </p:cNvPr>
          <p:cNvPicPr>
            <a:picLocks noGrp="1" noRot="1" noChangeAspect="1"/>
          </p:cNvPicPr>
          <p:nvPr>
            <p:ph idx="1"/>
            <a:videoFile r:link="rId1"/>
          </p:nvPr>
        </p:nvPicPr>
        <p:blipFill>
          <a:blip r:embed="rId3"/>
          <a:stretch>
            <a:fillRect/>
          </a:stretch>
        </p:blipFill>
        <p:spPr>
          <a:xfrm>
            <a:off x="3721584" y="2597426"/>
            <a:ext cx="3726137" cy="3339548"/>
          </a:xfrm>
          <a:prstGeom prst="rect">
            <a:avLst/>
          </a:prstGeom>
        </p:spPr>
      </p:pic>
    </p:spTree>
    <p:extLst>
      <p:ext uri="{BB962C8B-B14F-4D97-AF65-F5344CB8AC3E}">
        <p14:creationId xmlns:p14="http://schemas.microsoft.com/office/powerpoint/2010/main" val="3198359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43E30-1E81-488B-9816-5C053732D7AC}"/>
              </a:ext>
            </a:extLst>
          </p:cNvPr>
          <p:cNvSpPr>
            <a:spLocks noGrp="1"/>
          </p:cNvSpPr>
          <p:nvPr>
            <p:ph type="title"/>
          </p:nvPr>
        </p:nvSpPr>
        <p:spPr/>
        <p:txBody>
          <a:bodyPr/>
          <a:lstStyle/>
          <a:p>
            <a:pPr algn="ctr"/>
            <a:r>
              <a:rPr lang="en-US" dirty="0"/>
              <a:t>Run fast up the Highway of Holiness </a:t>
            </a:r>
          </a:p>
        </p:txBody>
      </p:sp>
      <p:sp>
        <p:nvSpPr>
          <p:cNvPr id="3" name="Content Placeholder 2">
            <a:extLst>
              <a:ext uri="{FF2B5EF4-FFF2-40B4-BE49-F238E27FC236}">
                <a16:creationId xmlns:a16="http://schemas.microsoft.com/office/drawing/2014/main" id="{1B071D40-C748-4BB3-8CC3-45F4C5DE4210}"/>
              </a:ext>
            </a:extLst>
          </p:cNvPr>
          <p:cNvSpPr>
            <a:spLocks noGrp="1"/>
          </p:cNvSpPr>
          <p:nvPr>
            <p:ph idx="1"/>
          </p:nvPr>
        </p:nvSpPr>
        <p:spPr/>
        <p:txBody>
          <a:bodyPr>
            <a:normAutofit lnSpcReduction="10000"/>
          </a:bodyPr>
          <a:lstStyle/>
          <a:p>
            <a:r>
              <a:rPr lang="en-US" sz="2400" dirty="0"/>
              <a:t>Praying-talking to God Pray at least three times a day! </a:t>
            </a:r>
          </a:p>
          <a:p>
            <a:r>
              <a:rPr lang="en-US" sz="2400" dirty="0"/>
              <a:t>Fasting- concentrating on the things of Heaven!  </a:t>
            </a:r>
          </a:p>
          <a:p>
            <a:r>
              <a:rPr lang="en-US" sz="2400" dirty="0"/>
              <a:t>Hold your peace before the wicked- Don’t give holy things to dogs. </a:t>
            </a:r>
          </a:p>
          <a:p>
            <a:r>
              <a:rPr lang="en-US" dirty="0"/>
              <a:t>“Give not that which is holy unto the dogs, neither cast ye your pearls before swine, lest they trample them under their feet, and turn again and rend you.” St. Matthew 7: 6 KJV </a:t>
            </a:r>
          </a:p>
          <a:p>
            <a:r>
              <a:rPr lang="en-US" sz="2400" dirty="0"/>
              <a:t>Testify- Tell the people what things Jesus done for you!  </a:t>
            </a:r>
          </a:p>
          <a:p>
            <a:r>
              <a:rPr lang="en-US" sz="2400" dirty="0" err="1"/>
              <a:t>Dance,shout</a:t>
            </a:r>
            <a:r>
              <a:rPr lang="en-US" sz="2400" dirty="0"/>
              <a:t> and praise God! </a:t>
            </a:r>
          </a:p>
          <a:p>
            <a:r>
              <a:rPr lang="en-US" sz="2400" dirty="0"/>
              <a:t>Live right every day </a:t>
            </a:r>
          </a:p>
        </p:txBody>
      </p:sp>
    </p:spTree>
    <p:extLst>
      <p:ext uri="{BB962C8B-B14F-4D97-AF65-F5344CB8AC3E}">
        <p14:creationId xmlns:p14="http://schemas.microsoft.com/office/powerpoint/2010/main" val="3731243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744DC-831A-47D9-BB69-579D1EE535F5}"/>
              </a:ext>
            </a:extLst>
          </p:cNvPr>
          <p:cNvSpPr>
            <a:spLocks noGrp="1"/>
          </p:cNvSpPr>
          <p:nvPr>
            <p:ph type="title"/>
          </p:nvPr>
        </p:nvSpPr>
        <p:spPr/>
        <p:txBody>
          <a:bodyPr/>
          <a:lstStyle/>
          <a:p>
            <a:pPr algn="ctr"/>
            <a:r>
              <a:rPr lang="en-US" dirty="0"/>
              <a:t>Important to Dance and Shout for Jesus</a:t>
            </a:r>
          </a:p>
        </p:txBody>
      </p:sp>
      <p:pic>
        <p:nvPicPr>
          <p:cNvPr id="4" name="Online Media 3">
            <a:hlinkClick r:id="" action="ppaction://media"/>
            <a:extLst>
              <a:ext uri="{FF2B5EF4-FFF2-40B4-BE49-F238E27FC236}">
                <a16:creationId xmlns:a16="http://schemas.microsoft.com/office/drawing/2014/main" id="{2F8C7309-A703-458B-BFA5-636D3FACE83A}"/>
              </a:ext>
            </a:extLst>
          </p:cNvPr>
          <p:cNvPicPr>
            <a:picLocks noGrp="1" noRot="1" noChangeAspect="1"/>
          </p:cNvPicPr>
          <p:nvPr>
            <p:ph idx="1"/>
            <a:videoFile r:link="rId1"/>
          </p:nvPr>
        </p:nvPicPr>
        <p:blipFill>
          <a:blip r:embed="rId3"/>
          <a:stretch>
            <a:fillRect/>
          </a:stretch>
        </p:blipFill>
        <p:spPr>
          <a:xfrm>
            <a:off x="3260033" y="2137176"/>
            <a:ext cx="4439479" cy="2867577"/>
          </a:xfrm>
          <a:prstGeom prst="rect">
            <a:avLst/>
          </a:prstGeom>
        </p:spPr>
      </p:pic>
    </p:spTree>
    <p:extLst>
      <p:ext uri="{BB962C8B-B14F-4D97-AF65-F5344CB8AC3E}">
        <p14:creationId xmlns:p14="http://schemas.microsoft.com/office/powerpoint/2010/main" val="279545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23D9B-8965-4326-925A-F5028330C02F}"/>
              </a:ext>
            </a:extLst>
          </p:cNvPr>
          <p:cNvSpPr>
            <a:spLocks noGrp="1"/>
          </p:cNvSpPr>
          <p:nvPr>
            <p:ph type="title"/>
          </p:nvPr>
        </p:nvSpPr>
        <p:spPr/>
        <p:txBody>
          <a:bodyPr/>
          <a:lstStyle/>
          <a:p>
            <a:pPr algn="ctr"/>
            <a:r>
              <a:rPr lang="en-US" dirty="0"/>
              <a:t>        Objectives </a:t>
            </a:r>
          </a:p>
        </p:txBody>
      </p:sp>
      <p:graphicFrame>
        <p:nvGraphicFramePr>
          <p:cNvPr id="4" name="Content Placeholder 3">
            <a:extLst>
              <a:ext uri="{FF2B5EF4-FFF2-40B4-BE49-F238E27FC236}">
                <a16:creationId xmlns:a16="http://schemas.microsoft.com/office/drawing/2014/main" id="{E7A6E4DF-419F-4019-81E3-200428E863F3}"/>
              </a:ext>
            </a:extLst>
          </p:cNvPr>
          <p:cNvGraphicFramePr>
            <a:graphicFrameLocks noGrp="1"/>
          </p:cNvGraphicFramePr>
          <p:nvPr>
            <p:ph idx="1"/>
            <p:extLst>
              <p:ext uri="{D42A27DB-BD31-4B8C-83A1-F6EECF244321}">
                <p14:modId xmlns:p14="http://schemas.microsoft.com/office/powerpoint/2010/main" val="3314819464"/>
              </p:ext>
            </p:extLst>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8011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8F848-DD59-45AE-8B87-9A8C992A38AE}"/>
              </a:ext>
            </a:extLst>
          </p:cNvPr>
          <p:cNvSpPr>
            <a:spLocks noGrp="1"/>
          </p:cNvSpPr>
          <p:nvPr>
            <p:ph type="title"/>
          </p:nvPr>
        </p:nvSpPr>
        <p:spPr/>
        <p:txBody>
          <a:bodyPr/>
          <a:lstStyle/>
          <a:p>
            <a:pPr algn="ctr"/>
            <a:r>
              <a:rPr lang="en-US" dirty="0"/>
              <a:t>Joy will help you Run fast and stay out of Satan’s way </a:t>
            </a:r>
          </a:p>
        </p:txBody>
      </p:sp>
      <p:pic>
        <p:nvPicPr>
          <p:cNvPr id="5" name="Online Media 4">
            <a:hlinkClick r:id="" action="ppaction://media"/>
            <a:extLst>
              <a:ext uri="{FF2B5EF4-FFF2-40B4-BE49-F238E27FC236}">
                <a16:creationId xmlns:a16="http://schemas.microsoft.com/office/drawing/2014/main" id="{51B6870F-7EF3-4872-9116-06D591FAFD49}"/>
              </a:ext>
            </a:extLst>
          </p:cNvPr>
          <p:cNvPicPr>
            <a:picLocks noGrp="1" noRot="1" noChangeAspect="1"/>
          </p:cNvPicPr>
          <p:nvPr>
            <p:ph idx="1"/>
            <a:videoFile r:link="rId1"/>
          </p:nvPr>
        </p:nvPicPr>
        <p:blipFill>
          <a:blip r:embed="rId3"/>
          <a:stretch>
            <a:fillRect/>
          </a:stretch>
        </p:blipFill>
        <p:spPr>
          <a:xfrm>
            <a:off x="2651655" y="2279375"/>
            <a:ext cx="6439336" cy="4125907"/>
          </a:xfrm>
          <a:prstGeom prst="rect">
            <a:avLst/>
          </a:prstGeom>
        </p:spPr>
      </p:pic>
    </p:spTree>
    <p:extLst>
      <p:ext uri="{BB962C8B-B14F-4D97-AF65-F5344CB8AC3E}">
        <p14:creationId xmlns:p14="http://schemas.microsoft.com/office/powerpoint/2010/main" val="1319582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EB8FD-4FE4-4DDC-8933-A06AD05C46FA}"/>
              </a:ext>
            </a:extLst>
          </p:cNvPr>
          <p:cNvSpPr>
            <a:spLocks noGrp="1"/>
          </p:cNvSpPr>
          <p:nvPr>
            <p:ph type="title"/>
          </p:nvPr>
        </p:nvSpPr>
        <p:spPr/>
        <p:txBody>
          <a:bodyPr/>
          <a:lstStyle/>
          <a:p>
            <a:pPr algn="ctr"/>
            <a:r>
              <a:rPr lang="en-US" sz="3600" dirty="0">
                <a:latin typeface="Arial Black" panose="020B0A04020102020204" pitchFamily="34" charset="0"/>
              </a:rPr>
              <a:t>It is important to work out your soul Salvation to make Heaven your Home</a:t>
            </a:r>
          </a:p>
        </p:txBody>
      </p:sp>
      <p:pic>
        <p:nvPicPr>
          <p:cNvPr id="6" name="Online Media 5">
            <a:hlinkClick r:id="" action="ppaction://media"/>
            <a:extLst>
              <a:ext uri="{FF2B5EF4-FFF2-40B4-BE49-F238E27FC236}">
                <a16:creationId xmlns:a16="http://schemas.microsoft.com/office/drawing/2014/main" id="{BDB6A09B-F3A1-4FFD-BE12-ABA8C681FCFA}"/>
              </a:ext>
            </a:extLst>
          </p:cNvPr>
          <p:cNvPicPr>
            <a:picLocks noGrp="1" noRot="1" noChangeAspect="1"/>
          </p:cNvPicPr>
          <p:nvPr>
            <p:ph idx="1"/>
            <a:videoFile r:link="rId1"/>
          </p:nvPr>
        </p:nvPicPr>
        <p:blipFill>
          <a:blip r:embed="rId3"/>
          <a:stretch>
            <a:fillRect/>
          </a:stretch>
        </p:blipFill>
        <p:spPr>
          <a:xfrm>
            <a:off x="2451652" y="2398643"/>
            <a:ext cx="5486400" cy="4187687"/>
          </a:xfrm>
          <a:prstGeom prst="rect">
            <a:avLst/>
          </a:prstGeom>
        </p:spPr>
      </p:pic>
    </p:spTree>
    <p:extLst>
      <p:ext uri="{BB962C8B-B14F-4D97-AF65-F5344CB8AC3E}">
        <p14:creationId xmlns:p14="http://schemas.microsoft.com/office/powerpoint/2010/main" val="3934179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7D695-9224-47B9-983C-170CDCC2D92E}"/>
              </a:ext>
            </a:extLst>
          </p:cNvPr>
          <p:cNvSpPr>
            <a:spLocks noGrp="1"/>
          </p:cNvSpPr>
          <p:nvPr>
            <p:ph type="title"/>
          </p:nvPr>
        </p:nvSpPr>
        <p:spPr/>
        <p:txBody>
          <a:bodyPr/>
          <a:lstStyle/>
          <a:p>
            <a:pPr algn="ctr"/>
            <a:r>
              <a:rPr lang="en-US" dirty="0"/>
              <a:t>Jesus is waiting at Heaven’s Gate for you to come in!  </a:t>
            </a:r>
          </a:p>
        </p:txBody>
      </p:sp>
      <p:pic>
        <p:nvPicPr>
          <p:cNvPr id="9" name="Online Media 8">
            <a:hlinkClick r:id="" action="ppaction://media"/>
            <a:extLst>
              <a:ext uri="{FF2B5EF4-FFF2-40B4-BE49-F238E27FC236}">
                <a16:creationId xmlns:a16="http://schemas.microsoft.com/office/drawing/2014/main" id="{77CEE8C8-A7A1-4100-AEEF-EC3B760B80C2}"/>
              </a:ext>
            </a:extLst>
          </p:cNvPr>
          <p:cNvPicPr>
            <a:picLocks noGrp="1" noRot="1" noChangeAspect="1"/>
          </p:cNvPicPr>
          <p:nvPr>
            <p:ph idx="1"/>
            <a:videoFile r:link="rId1"/>
          </p:nvPr>
        </p:nvPicPr>
        <p:blipFill>
          <a:blip r:embed="rId3"/>
          <a:stretch>
            <a:fillRect/>
          </a:stretch>
        </p:blipFill>
        <p:spPr>
          <a:xfrm>
            <a:off x="2676939" y="1853248"/>
            <a:ext cx="6334539" cy="4693326"/>
          </a:xfrm>
          <a:prstGeom prst="rect">
            <a:avLst/>
          </a:prstGeom>
        </p:spPr>
      </p:pic>
    </p:spTree>
    <p:extLst>
      <p:ext uri="{BB962C8B-B14F-4D97-AF65-F5344CB8AC3E}">
        <p14:creationId xmlns:p14="http://schemas.microsoft.com/office/powerpoint/2010/main" val="4070060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6DF6C-2D9D-4846-ABDA-FBBF6C2F6995}"/>
              </a:ext>
            </a:extLst>
          </p:cNvPr>
          <p:cNvSpPr>
            <a:spLocks noGrp="1"/>
          </p:cNvSpPr>
          <p:nvPr>
            <p:ph type="title"/>
          </p:nvPr>
        </p:nvSpPr>
        <p:spPr/>
        <p:txBody>
          <a:bodyPr/>
          <a:lstStyle/>
          <a:p>
            <a:pPr algn="ctr"/>
            <a:r>
              <a:rPr lang="en-US" dirty="0"/>
              <a:t>  Run the Race and don’t let Satan slow you down with this world!  </a:t>
            </a:r>
          </a:p>
        </p:txBody>
      </p:sp>
      <p:pic>
        <p:nvPicPr>
          <p:cNvPr id="5" name="Content Placeholder 4" descr="A picture containing toiletry, cosmetic&#10;&#10;Description generated with very high confidence">
            <a:extLst>
              <a:ext uri="{FF2B5EF4-FFF2-40B4-BE49-F238E27FC236}">
                <a16:creationId xmlns:a16="http://schemas.microsoft.com/office/drawing/2014/main" id="{21000BDE-2C6F-44C0-BF8F-780C4A711BB5}"/>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606381" y="4141249"/>
            <a:ext cx="1554480" cy="2072641"/>
          </a:xfrm>
        </p:spPr>
      </p:pic>
      <p:pic>
        <p:nvPicPr>
          <p:cNvPr id="7" name="Picture 6" descr="A person posing for the camera&#10;&#10;Description generated with very high confidence">
            <a:extLst>
              <a:ext uri="{FF2B5EF4-FFF2-40B4-BE49-F238E27FC236}">
                <a16:creationId xmlns:a16="http://schemas.microsoft.com/office/drawing/2014/main" id="{3521B269-F92E-49BB-8D3D-C6A0994E1DA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69958" y="2073911"/>
            <a:ext cx="1737360" cy="2471791"/>
          </a:xfrm>
          <a:prstGeom prst="rect">
            <a:avLst/>
          </a:prstGeom>
        </p:spPr>
      </p:pic>
      <p:pic>
        <p:nvPicPr>
          <p:cNvPr id="9" name="Picture 8" descr="A screenshot of a cell phone&#10;&#10;Description generated with high confidence">
            <a:extLst>
              <a:ext uri="{FF2B5EF4-FFF2-40B4-BE49-F238E27FC236}">
                <a16:creationId xmlns:a16="http://schemas.microsoft.com/office/drawing/2014/main" id="{47136593-95FE-4DE5-AA73-2791FA8D5D50}"/>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736042" y="1215213"/>
            <a:ext cx="2286000" cy="1775463"/>
          </a:xfrm>
          <a:prstGeom prst="rect">
            <a:avLst/>
          </a:prstGeom>
        </p:spPr>
      </p:pic>
      <p:pic>
        <p:nvPicPr>
          <p:cNvPr id="11" name="Picture 10" descr="A picture containing tree&#10;&#10;Description generated with very high confidence">
            <a:extLst>
              <a:ext uri="{FF2B5EF4-FFF2-40B4-BE49-F238E27FC236}">
                <a16:creationId xmlns:a16="http://schemas.microsoft.com/office/drawing/2014/main" id="{6C20E752-719C-4AA1-ABBF-6E1C93C8C7CB}"/>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4301550" y="1835349"/>
            <a:ext cx="5168254" cy="3187301"/>
          </a:xfrm>
          <a:prstGeom prst="rect">
            <a:avLst/>
          </a:prstGeom>
        </p:spPr>
      </p:pic>
    </p:spTree>
    <p:extLst>
      <p:ext uri="{BB962C8B-B14F-4D97-AF65-F5344CB8AC3E}">
        <p14:creationId xmlns:p14="http://schemas.microsoft.com/office/powerpoint/2010/main" val="3469415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2FA10-8CA2-45C5-A8E5-7F514FFA1C02}"/>
              </a:ext>
            </a:extLst>
          </p:cNvPr>
          <p:cNvSpPr>
            <a:spLocks noGrp="1"/>
          </p:cNvSpPr>
          <p:nvPr>
            <p:ph type="title"/>
          </p:nvPr>
        </p:nvSpPr>
        <p:spPr>
          <a:xfrm>
            <a:off x="646111" y="439465"/>
            <a:ext cx="9404723" cy="1400530"/>
          </a:xfrm>
        </p:spPr>
        <p:txBody>
          <a:bodyPr/>
          <a:lstStyle/>
          <a:p>
            <a:pPr algn="ctr"/>
            <a:r>
              <a:rPr lang="en-US" dirty="0"/>
              <a:t>It is not worth your soul being lost </a:t>
            </a:r>
          </a:p>
        </p:txBody>
      </p:sp>
      <p:pic>
        <p:nvPicPr>
          <p:cNvPr id="6" name="Online Media 5">
            <a:hlinkClick r:id="" action="ppaction://media"/>
            <a:extLst>
              <a:ext uri="{FF2B5EF4-FFF2-40B4-BE49-F238E27FC236}">
                <a16:creationId xmlns:a16="http://schemas.microsoft.com/office/drawing/2014/main" id="{C40EC10E-2225-499C-9D47-BFBA7018189F}"/>
              </a:ext>
            </a:extLst>
          </p:cNvPr>
          <p:cNvPicPr>
            <a:picLocks noGrp="1" noRot="1" noChangeAspect="1"/>
          </p:cNvPicPr>
          <p:nvPr>
            <p:ph idx="1"/>
            <a:videoFile r:link="rId1"/>
          </p:nvPr>
        </p:nvPicPr>
        <p:blipFill>
          <a:blip r:embed="rId3"/>
          <a:stretch>
            <a:fillRect/>
          </a:stretch>
        </p:blipFill>
        <p:spPr>
          <a:xfrm>
            <a:off x="3008243" y="1736035"/>
            <a:ext cx="5287618" cy="4532243"/>
          </a:xfrm>
          <a:prstGeom prst="rect">
            <a:avLst/>
          </a:prstGeom>
        </p:spPr>
      </p:pic>
    </p:spTree>
    <p:extLst>
      <p:ext uri="{BB962C8B-B14F-4D97-AF65-F5344CB8AC3E}">
        <p14:creationId xmlns:p14="http://schemas.microsoft.com/office/powerpoint/2010/main" val="843505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5D946-E559-4761-87B4-CD05EEF1A801}"/>
              </a:ext>
            </a:extLst>
          </p:cNvPr>
          <p:cNvSpPr>
            <a:spLocks noGrp="1"/>
          </p:cNvSpPr>
          <p:nvPr>
            <p:ph type="title"/>
          </p:nvPr>
        </p:nvSpPr>
        <p:spPr/>
        <p:txBody>
          <a:bodyPr/>
          <a:lstStyle/>
          <a:p>
            <a:pPr algn="ctr"/>
            <a:r>
              <a:rPr lang="en-US" dirty="0"/>
              <a:t>Make your decision before it will be too late </a:t>
            </a:r>
          </a:p>
        </p:txBody>
      </p:sp>
      <p:pic>
        <p:nvPicPr>
          <p:cNvPr id="4" name="Online Media 3">
            <a:hlinkClick r:id="" action="ppaction://media"/>
            <a:extLst>
              <a:ext uri="{FF2B5EF4-FFF2-40B4-BE49-F238E27FC236}">
                <a16:creationId xmlns:a16="http://schemas.microsoft.com/office/drawing/2014/main" id="{F4149B99-26FD-4DE2-93B6-1C0EAA339BE6}"/>
              </a:ext>
            </a:extLst>
          </p:cNvPr>
          <p:cNvPicPr>
            <a:picLocks noGrp="1" noRot="1" noChangeAspect="1"/>
          </p:cNvPicPr>
          <p:nvPr>
            <p:ph idx="1"/>
            <a:videoFile r:link="rId1"/>
          </p:nvPr>
        </p:nvPicPr>
        <p:blipFill>
          <a:blip r:embed="rId3"/>
          <a:stretch>
            <a:fillRect/>
          </a:stretch>
        </p:blipFill>
        <p:spPr>
          <a:xfrm>
            <a:off x="3167271" y="2120347"/>
            <a:ext cx="4993792" cy="3737113"/>
          </a:xfrm>
          <a:prstGeom prst="rect">
            <a:avLst/>
          </a:prstGeom>
        </p:spPr>
      </p:pic>
    </p:spTree>
    <p:extLst>
      <p:ext uri="{BB962C8B-B14F-4D97-AF65-F5344CB8AC3E}">
        <p14:creationId xmlns:p14="http://schemas.microsoft.com/office/powerpoint/2010/main" val="3142144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712C6-6B94-4FB5-9FF4-0DB8494920C2}"/>
              </a:ext>
            </a:extLst>
          </p:cNvPr>
          <p:cNvSpPr>
            <a:spLocks noGrp="1"/>
          </p:cNvSpPr>
          <p:nvPr>
            <p:ph type="title"/>
          </p:nvPr>
        </p:nvSpPr>
        <p:spPr/>
        <p:txBody>
          <a:bodyPr/>
          <a:lstStyle/>
          <a:p>
            <a:pPr algn="ctr"/>
            <a:r>
              <a:rPr lang="en-US" dirty="0"/>
              <a:t> Credits </a:t>
            </a:r>
          </a:p>
        </p:txBody>
      </p:sp>
      <p:sp>
        <p:nvSpPr>
          <p:cNvPr id="3" name="Content Placeholder 2">
            <a:extLst>
              <a:ext uri="{FF2B5EF4-FFF2-40B4-BE49-F238E27FC236}">
                <a16:creationId xmlns:a16="http://schemas.microsoft.com/office/drawing/2014/main" id="{7106A1CA-6625-49A2-BF22-353411C6F293}"/>
              </a:ext>
            </a:extLst>
          </p:cNvPr>
          <p:cNvSpPr>
            <a:spLocks noGrp="1"/>
          </p:cNvSpPr>
          <p:nvPr>
            <p:ph idx="1"/>
          </p:nvPr>
        </p:nvSpPr>
        <p:spPr/>
        <p:txBody>
          <a:bodyPr/>
          <a:lstStyle/>
          <a:p>
            <a:r>
              <a:rPr lang="en-US" dirty="0">
                <a:hlinkClick r:id="rId2"/>
              </a:rPr>
              <a:t>https://www.kingjamesbibleonline.org</a:t>
            </a:r>
            <a:endParaRPr lang="en-US" dirty="0"/>
          </a:p>
          <a:p>
            <a:r>
              <a:rPr lang="en-US" dirty="0">
                <a:hlinkClick r:id="rId3"/>
              </a:rPr>
              <a:t>https://www.biblegateway.com/</a:t>
            </a:r>
            <a:endParaRPr lang="en-US" dirty="0"/>
          </a:p>
          <a:p>
            <a:r>
              <a:rPr lang="en-US" dirty="0"/>
              <a:t>Youtube.com </a:t>
            </a:r>
          </a:p>
          <a:p>
            <a:endParaRPr lang="en-US" dirty="0"/>
          </a:p>
        </p:txBody>
      </p:sp>
    </p:spTree>
    <p:extLst>
      <p:ext uri="{BB962C8B-B14F-4D97-AF65-F5344CB8AC3E}">
        <p14:creationId xmlns:p14="http://schemas.microsoft.com/office/powerpoint/2010/main" val="690114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EA868-AFC1-439F-A1C8-5A85C743D6B6}"/>
              </a:ext>
            </a:extLst>
          </p:cNvPr>
          <p:cNvSpPr>
            <a:spLocks noGrp="1"/>
          </p:cNvSpPr>
          <p:nvPr>
            <p:ph type="title"/>
          </p:nvPr>
        </p:nvSpPr>
        <p:spPr/>
        <p:txBody>
          <a:bodyPr/>
          <a:lstStyle/>
          <a:p>
            <a:pPr algn="ctr"/>
            <a:r>
              <a:rPr lang="en-US" dirty="0"/>
              <a:t>The End </a:t>
            </a:r>
          </a:p>
        </p:txBody>
      </p:sp>
      <p:sp>
        <p:nvSpPr>
          <p:cNvPr id="3" name="Content Placeholder 2">
            <a:extLst>
              <a:ext uri="{FF2B5EF4-FFF2-40B4-BE49-F238E27FC236}">
                <a16:creationId xmlns:a16="http://schemas.microsoft.com/office/drawing/2014/main" id="{8B87D537-0A1E-4A76-A689-0CB5AF202008}"/>
              </a:ext>
            </a:extLst>
          </p:cNvPr>
          <p:cNvSpPr>
            <a:spLocks noGrp="1"/>
          </p:cNvSpPr>
          <p:nvPr>
            <p:ph idx="1"/>
          </p:nvPr>
        </p:nvSpPr>
        <p:spPr/>
        <p:txBody>
          <a:bodyPr/>
          <a:lstStyle/>
          <a:p>
            <a:r>
              <a:rPr lang="en-US" dirty="0"/>
              <a:t>Elder William D. Holmes </a:t>
            </a:r>
          </a:p>
          <a:p>
            <a:r>
              <a:rPr lang="en-US" dirty="0"/>
              <a:t>Pastor Tried In the Fire Holiness Church </a:t>
            </a:r>
            <a:r>
              <a:rPr lang="en-US" dirty="0" err="1"/>
              <a:t>Richmond,Virginia</a:t>
            </a:r>
            <a:r>
              <a:rPr lang="en-US" dirty="0"/>
              <a:t> </a:t>
            </a:r>
          </a:p>
          <a:p>
            <a:r>
              <a:rPr lang="en-US" dirty="0"/>
              <a:t>Sunday January 7, 2018  </a:t>
            </a:r>
          </a:p>
        </p:txBody>
      </p:sp>
    </p:spTree>
    <p:extLst>
      <p:ext uri="{BB962C8B-B14F-4D97-AF65-F5344CB8AC3E}">
        <p14:creationId xmlns:p14="http://schemas.microsoft.com/office/powerpoint/2010/main" val="2958266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054A7-82AB-4D97-A04C-52086ECF9E8E}"/>
              </a:ext>
            </a:extLst>
          </p:cNvPr>
          <p:cNvSpPr>
            <a:spLocks noGrp="1"/>
          </p:cNvSpPr>
          <p:nvPr>
            <p:ph type="title"/>
          </p:nvPr>
        </p:nvSpPr>
        <p:spPr/>
        <p:txBody>
          <a:bodyPr/>
          <a:lstStyle/>
          <a:p>
            <a:pPr algn="ctr"/>
            <a:r>
              <a:rPr lang="en-US" dirty="0"/>
              <a:t>Bible Verse </a:t>
            </a:r>
            <a:br>
              <a:rPr lang="en-US" dirty="0"/>
            </a:br>
            <a:r>
              <a:rPr lang="en-US" dirty="0"/>
              <a:t>I Corinthians 9:24 KJV </a:t>
            </a:r>
          </a:p>
        </p:txBody>
      </p:sp>
      <p:sp>
        <p:nvSpPr>
          <p:cNvPr id="3" name="Content Placeholder 2">
            <a:extLst>
              <a:ext uri="{FF2B5EF4-FFF2-40B4-BE49-F238E27FC236}">
                <a16:creationId xmlns:a16="http://schemas.microsoft.com/office/drawing/2014/main" id="{F1287558-25CF-47C1-A892-1A7C0CFC7B9D}"/>
              </a:ext>
            </a:extLst>
          </p:cNvPr>
          <p:cNvSpPr>
            <a:spLocks noGrp="1"/>
          </p:cNvSpPr>
          <p:nvPr>
            <p:ph idx="1"/>
          </p:nvPr>
        </p:nvSpPr>
        <p:spPr/>
        <p:txBody>
          <a:bodyPr>
            <a:normAutofit lnSpcReduction="10000"/>
          </a:bodyPr>
          <a:lstStyle/>
          <a:p>
            <a:r>
              <a:rPr lang="en-US" sz="4400" b="1" dirty="0">
                <a:latin typeface="Arial Black" panose="020B0A04020102020204" pitchFamily="34" charset="0"/>
              </a:rPr>
              <a:t>“Know ye not that they which run in a race run all, but one </a:t>
            </a:r>
            <a:r>
              <a:rPr lang="en-US" sz="4400" b="1" dirty="0" err="1">
                <a:latin typeface="Arial Black" panose="020B0A04020102020204" pitchFamily="34" charset="0"/>
              </a:rPr>
              <a:t>receiveth</a:t>
            </a:r>
            <a:r>
              <a:rPr lang="en-US" sz="4400" b="1" dirty="0">
                <a:latin typeface="Arial Black" panose="020B0A04020102020204" pitchFamily="34" charset="0"/>
              </a:rPr>
              <a:t> the prize? So run, that ye may obtain.” </a:t>
            </a:r>
          </a:p>
          <a:p>
            <a:r>
              <a:rPr lang="en-US" sz="2200" b="1" dirty="0">
                <a:latin typeface="Arial Black" panose="020B0A04020102020204" pitchFamily="34" charset="0"/>
              </a:rPr>
              <a:t>https://www.kingjamesbibleonline.org/1-Corinthians-9-24</a:t>
            </a:r>
            <a:r>
              <a:rPr lang="en-US" sz="4400" b="1" dirty="0">
                <a:latin typeface="Arial Black" panose="020B0A04020102020204" pitchFamily="34" charset="0"/>
              </a:rPr>
              <a:t>/</a:t>
            </a:r>
          </a:p>
        </p:txBody>
      </p:sp>
    </p:spTree>
    <p:extLst>
      <p:ext uri="{BB962C8B-B14F-4D97-AF65-F5344CB8AC3E}">
        <p14:creationId xmlns:p14="http://schemas.microsoft.com/office/powerpoint/2010/main" val="1264337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6A94C-6802-42C2-B981-8F7128601239}"/>
              </a:ext>
            </a:extLst>
          </p:cNvPr>
          <p:cNvSpPr>
            <a:spLocks noGrp="1"/>
          </p:cNvSpPr>
          <p:nvPr>
            <p:ph type="title"/>
          </p:nvPr>
        </p:nvSpPr>
        <p:spPr/>
        <p:txBody>
          <a:bodyPr/>
          <a:lstStyle/>
          <a:p>
            <a:r>
              <a:rPr lang="en-US" dirty="0"/>
              <a:t>I Corinthians 9:25-27King James Version (KJV)</a:t>
            </a:r>
            <a:br>
              <a:rPr lang="en-US" dirty="0"/>
            </a:br>
            <a:endParaRPr lang="en-US" dirty="0"/>
          </a:p>
        </p:txBody>
      </p:sp>
      <p:sp>
        <p:nvSpPr>
          <p:cNvPr id="3" name="Content Placeholder 2">
            <a:extLst>
              <a:ext uri="{FF2B5EF4-FFF2-40B4-BE49-F238E27FC236}">
                <a16:creationId xmlns:a16="http://schemas.microsoft.com/office/drawing/2014/main" id="{0DDD51E8-D6C7-48E3-B91A-C06B3530FC6D}"/>
              </a:ext>
            </a:extLst>
          </p:cNvPr>
          <p:cNvSpPr>
            <a:spLocks noGrp="1"/>
          </p:cNvSpPr>
          <p:nvPr>
            <p:ph idx="1"/>
          </p:nvPr>
        </p:nvSpPr>
        <p:spPr/>
        <p:txBody>
          <a:bodyPr/>
          <a:lstStyle/>
          <a:p>
            <a:r>
              <a:rPr lang="en-US" dirty="0"/>
              <a:t> </a:t>
            </a:r>
            <a:r>
              <a:rPr lang="en-US" b="1" baseline="30000" dirty="0"/>
              <a:t>25 </a:t>
            </a:r>
            <a:r>
              <a:rPr lang="en-US" sz="2800" dirty="0"/>
              <a:t>And every man that </a:t>
            </a:r>
            <a:r>
              <a:rPr lang="en-US" sz="2800" dirty="0" err="1"/>
              <a:t>striveth</a:t>
            </a:r>
            <a:r>
              <a:rPr lang="en-US" sz="2800" dirty="0"/>
              <a:t> for the mastery is temperate in all things. Now they do it to obtain a corruptible crown; but we an incorruptible.</a:t>
            </a:r>
          </a:p>
          <a:p>
            <a:r>
              <a:rPr lang="en-US" sz="2800" b="1" baseline="30000" dirty="0"/>
              <a:t>26 </a:t>
            </a:r>
            <a:r>
              <a:rPr lang="en-US" sz="2800" dirty="0"/>
              <a:t>I therefore so run, not as uncertainly; so fight I, not as one that </a:t>
            </a:r>
            <a:r>
              <a:rPr lang="en-US" sz="2800" dirty="0" err="1"/>
              <a:t>beateth</a:t>
            </a:r>
            <a:r>
              <a:rPr lang="en-US" sz="2800" dirty="0"/>
              <a:t> the air:</a:t>
            </a:r>
          </a:p>
          <a:p>
            <a:r>
              <a:rPr lang="en-US" sz="2800" b="1" baseline="30000" dirty="0"/>
              <a:t>27 </a:t>
            </a:r>
            <a:r>
              <a:rPr lang="en-US" sz="2800" dirty="0"/>
              <a:t>But I keep under my body, and bring it into subjection: lest that by any means, when I have preached to others, I myself should be a castaway.</a:t>
            </a:r>
          </a:p>
          <a:p>
            <a:endParaRPr lang="en-US" dirty="0"/>
          </a:p>
        </p:txBody>
      </p:sp>
    </p:spTree>
    <p:extLst>
      <p:ext uri="{BB962C8B-B14F-4D97-AF65-F5344CB8AC3E}">
        <p14:creationId xmlns:p14="http://schemas.microsoft.com/office/powerpoint/2010/main" val="2216743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6AF6C-3746-43A7-BD3B-35F6BFD57B6F}"/>
              </a:ext>
            </a:extLst>
          </p:cNvPr>
          <p:cNvSpPr>
            <a:spLocks noGrp="1"/>
          </p:cNvSpPr>
          <p:nvPr>
            <p:ph type="title"/>
          </p:nvPr>
        </p:nvSpPr>
        <p:spPr/>
        <p:txBody>
          <a:bodyPr/>
          <a:lstStyle/>
          <a:p>
            <a:r>
              <a:rPr lang="en-US" dirty="0"/>
              <a:t>Every Child of God in order to run you must discipline yourself!  </a:t>
            </a:r>
          </a:p>
        </p:txBody>
      </p:sp>
      <p:sp>
        <p:nvSpPr>
          <p:cNvPr id="3" name="Content Placeholder 2">
            <a:extLst>
              <a:ext uri="{FF2B5EF4-FFF2-40B4-BE49-F238E27FC236}">
                <a16:creationId xmlns:a16="http://schemas.microsoft.com/office/drawing/2014/main" id="{F15A0CF2-5C2B-4C54-B014-7371C6D13883}"/>
              </a:ext>
            </a:extLst>
          </p:cNvPr>
          <p:cNvSpPr>
            <a:spLocks noGrp="1"/>
          </p:cNvSpPr>
          <p:nvPr>
            <p:ph idx="1"/>
          </p:nvPr>
        </p:nvSpPr>
        <p:spPr/>
        <p:txBody>
          <a:bodyPr>
            <a:normAutofit lnSpcReduction="10000"/>
          </a:bodyPr>
          <a:lstStyle/>
          <a:p>
            <a:r>
              <a:rPr lang="en-US" b="1" baseline="30000" dirty="0"/>
              <a:t>23</a:t>
            </a:r>
            <a:r>
              <a:rPr lang="en-US" sz="4400" b="1" baseline="30000" dirty="0">
                <a:latin typeface="Arial Black" panose="020B0A04020102020204" pitchFamily="34" charset="0"/>
              </a:rPr>
              <a:t> </a:t>
            </a:r>
            <a:r>
              <a:rPr lang="en-US" sz="4400" dirty="0">
                <a:latin typeface="Arial Black" panose="020B0A04020102020204" pitchFamily="34" charset="0"/>
              </a:rPr>
              <a:t>And he said to them all, If any man will come after me, let him deny himself, and take up his cross daily, and follow me.</a:t>
            </a:r>
          </a:p>
          <a:p>
            <a:r>
              <a:rPr lang="en-US" sz="4400" b="1" dirty="0">
                <a:latin typeface="Arial Black" panose="020B0A04020102020204" pitchFamily="34" charset="0"/>
                <a:hlinkClick r:id="rId2"/>
              </a:rPr>
              <a:t>King James Version</a:t>
            </a:r>
            <a:r>
              <a:rPr lang="en-US" sz="4400" b="1" dirty="0">
                <a:latin typeface="Arial Black" panose="020B0A04020102020204" pitchFamily="34" charset="0"/>
              </a:rPr>
              <a:t> (KJV)</a:t>
            </a:r>
            <a:endParaRPr lang="en-US" sz="4400" dirty="0">
              <a:latin typeface="Arial Black" panose="020B0A04020102020204" pitchFamily="34" charset="0"/>
            </a:endParaRPr>
          </a:p>
          <a:p>
            <a:endParaRPr lang="en-US" dirty="0"/>
          </a:p>
        </p:txBody>
      </p:sp>
    </p:spTree>
    <p:extLst>
      <p:ext uri="{BB962C8B-B14F-4D97-AF65-F5344CB8AC3E}">
        <p14:creationId xmlns:p14="http://schemas.microsoft.com/office/powerpoint/2010/main" val="687308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9C3EC-1F76-468C-A970-490312B55CE7}"/>
              </a:ext>
            </a:extLst>
          </p:cNvPr>
          <p:cNvSpPr>
            <a:spLocks noGrp="1"/>
          </p:cNvSpPr>
          <p:nvPr>
            <p:ph type="title"/>
          </p:nvPr>
        </p:nvSpPr>
        <p:spPr/>
        <p:txBody>
          <a:bodyPr/>
          <a:lstStyle/>
          <a:p>
            <a:r>
              <a:rPr lang="en-US" dirty="0"/>
              <a:t>Deny yourself means to let go the Sins of the Flesh!  </a:t>
            </a:r>
          </a:p>
        </p:txBody>
      </p:sp>
      <p:pic>
        <p:nvPicPr>
          <p:cNvPr id="4" name="Online Media 3">
            <a:hlinkClick r:id="" action="ppaction://media"/>
            <a:extLst>
              <a:ext uri="{FF2B5EF4-FFF2-40B4-BE49-F238E27FC236}">
                <a16:creationId xmlns:a16="http://schemas.microsoft.com/office/drawing/2014/main" id="{7D5104C7-2B5C-4F3E-B30F-D06BD11C8E6D}"/>
              </a:ext>
            </a:extLst>
          </p:cNvPr>
          <p:cNvPicPr>
            <a:picLocks noGrp="1" noRot="1" noChangeAspect="1"/>
          </p:cNvPicPr>
          <p:nvPr>
            <p:ph idx="1"/>
            <a:videoFile r:link="rId1"/>
          </p:nvPr>
        </p:nvPicPr>
        <p:blipFill>
          <a:blip r:embed="rId3"/>
          <a:stretch>
            <a:fillRect/>
          </a:stretch>
        </p:blipFill>
        <p:spPr>
          <a:xfrm>
            <a:off x="3196132" y="2491409"/>
            <a:ext cx="4304679" cy="2854325"/>
          </a:xfrm>
          <a:prstGeom prst="rect">
            <a:avLst/>
          </a:prstGeom>
        </p:spPr>
      </p:pic>
    </p:spTree>
    <p:extLst>
      <p:ext uri="{BB962C8B-B14F-4D97-AF65-F5344CB8AC3E}">
        <p14:creationId xmlns:p14="http://schemas.microsoft.com/office/powerpoint/2010/main" val="1807149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4A7E0-013E-4948-A42C-F50E88E0FE91}"/>
              </a:ext>
            </a:extLst>
          </p:cNvPr>
          <p:cNvSpPr>
            <a:spLocks noGrp="1"/>
          </p:cNvSpPr>
          <p:nvPr>
            <p:ph type="title"/>
          </p:nvPr>
        </p:nvSpPr>
        <p:spPr/>
        <p:txBody>
          <a:bodyPr/>
          <a:lstStyle/>
          <a:p>
            <a:pPr algn="ctr"/>
            <a:r>
              <a:rPr lang="en-US" dirty="0"/>
              <a:t>Turn your back to the world with its lust and desires </a:t>
            </a:r>
          </a:p>
        </p:txBody>
      </p:sp>
      <p:pic>
        <p:nvPicPr>
          <p:cNvPr id="5" name="Content Placeholder 4" descr="A close up of a womans face&#10;&#10;Description generated with very high confidence">
            <a:extLst>
              <a:ext uri="{FF2B5EF4-FFF2-40B4-BE49-F238E27FC236}">
                <a16:creationId xmlns:a16="http://schemas.microsoft.com/office/drawing/2014/main" id="{D8F08995-E03B-4511-95C3-643CF383A6C3}"/>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043363" y="2245519"/>
            <a:ext cx="3067050" cy="3810000"/>
          </a:xfrm>
        </p:spPr>
      </p:pic>
    </p:spTree>
    <p:extLst>
      <p:ext uri="{BB962C8B-B14F-4D97-AF65-F5344CB8AC3E}">
        <p14:creationId xmlns:p14="http://schemas.microsoft.com/office/powerpoint/2010/main" val="2415991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023E6-5DDB-4BB5-AC08-5A8217FECCF2}"/>
              </a:ext>
            </a:extLst>
          </p:cNvPr>
          <p:cNvSpPr>
            <a:spLocks noGrp="1"/>
          </p:cNvSpPr>
          <p:nvPr>
            <p:ph type="title"/>
          </p:nvPr>
        </p:nvSpPr>
        <p:spPr/>
        <p:txBody>
          <a:bodyPr/>
          <a:lstStyle/>
          <a:p>
            <a:pPr algn="ctr"/>
            <a:r>
              <a:rPr lang="en-US" dirty="0"/>
              <a:t>These Sins will hinder Your Fast Pace up the Highway of Holiness </a:t>
            </a:r>
          </a:p>
        </p:txBody>
      </p:sp>
      <p:pic>
        <p:nvPicPr>
          <p:cNvPr id="5" name="Content Placeholder 4" descr="A drawing of a face&#10;&#10;Description generated with high confidence">
            <a:extLst>
              <a:ext uri="{FF2B5EF4-FFF2-40B4-BE49-F238E27FC236}">
                <a16:creationId xmlns:a16="http://schemas.microsoft.com/office/drawing/2014/main" id="{0B982C90-A606-49E9-A4C9-8700EB169450}"/>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463617" y="2349223"/>
            <a:ext cx="2943051" cy="4056059"/>
          </a:xfrm>
        </p:spPr>
      </p:pic>
      <p:pic>
        <p:nvPicPr>
          <p:cNvPr id="7" name="Picture 6">
            <a:extLst>
              <a:ext uri="{FF2B5EF4-FFF2-40B4-BE49-F238E27FC236}">
                <a16:creationId xmlns:a16="http://schemas.microsoft.com/office/drawing/2014/main" id="{9173707C-EB04-4CD8-A50F-5F3B03FE17C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909003" y="2614054"/>
            <a:ext cx="4167958" cy="3200400"/>
          </a:xfrm>
          <a:prstGeom prst="rect">
            <a:avLst/>
          </a:prstGeom>
        </p:spPr>
      </p:pic>
      <p:pic>
        <p:nvPicPr>
          <p:cNvPr id="9" name="Picture 8">
            <a:extLst>
              <a:ext uri="{FF2B5EF4-FFF2-40B4-BE49-F238E27FC236}">
                <a16:creationId xmlns:a16="http://schemas.microsoft.com/office/drawing/2014/main" id="{89698270-FAC2-4953-B8A9-380FA36E5697}"/>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58555" y="3415811"/>
            <a:ext cx="2602727" cy="2191770"/>
          </a:xfrm>
          <a:prstGeom prst="rect">
            <a:avLst/>
          </a:prstGeom>
        </p:spPr>
      </p:pic>
    </p:spTree>
    <p:extLst>
      <p:ext uri="{BB962C8B-B14F-4D97-AF65-F5344CB8AC3E}">
        <p14:creationId xmlns:p14="http://schemas.microsoft.com/office/powerpoint/2010/main" val="2678675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5B14B-6D31-497C-9A29-87A3A07ADE31}"/>
              </a:ext>
            </a:extLst>
          </p:cNvPr>
          <p:cNvSpPr>
            <a:spLocks noGrp="1"/>
          </p:cNvSpPr>
          <p:nvPr>
            <p:ph type="title"/>
          </p:nvPr>
        </p:nvSpPr>
        <p:spPr/>
        <p:txBody>
          <a:bodyPr/>
          <a:lstStyle/>
          <a:p>
            <a:pPr algn="ctr"/>
            <a:r>
              <a:rPr lang="en-US" dirty="0"/>
              <a:t>Slow down Runner will lose Interest in Serving the Lord!  </a:t>
            </a:r>
          </a:p>
        </p:txBody>
      </p:sp>
      <p:pic>
        <p:nvPicPr>
          <p:cNvPr id="5" name="Content Placeholder 4" descr="A picture containing clipart&#10;&#10;Description generated with very high confidence">
            <a:extLst>
              <a:ext uri="{FF2B5EF4-FFF2-40B4-BE49-F238E27FC236}">
                <a16:creationId xmlns:a16="http://schemas.microsoft.com/office/drawing/2014/main" id="{92F42D3A-0902-4395-BB0A-E63AF89DDC6E}"/>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179496" y="2269220"/>
            <a:ext cx="1809750" cy="2028825"/>
          </a:xfrm>
        </p:spPr>
      </p:pic>
      <p:pic>
        <p:nvPicPr>
          <p:cNvPr id="7" name="Picture 6" descr="A picture containing clipart&#10;&#10;Description generated with very high confidence">
            <a:extLst>
              <a:ext uri="{FF2B5EF4-FFF2-40B4-BE49-F238E27FC236}">
                <a16:creationId xmlns:a16="http://schemas.microsoft.com/office/drawing/2014/main" id="{186A91F7-CE93-4CE7-B51E-D70E183D9F8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910813" y="2501389"/>
            <a:ext cx="3105150" cy="2228850"/>
          </a:xfrm>
          <a:prstGeom prst="rect">
            <a:avLst/>
          </a:prstGeom>
        </p:spPr>
      </p:pic>
      <p:pic>
        <p:nvPicPr>
          <p:cNvPr id="9" name="Picture 8">
            <a:extLst>
              <a:ext uri="{FF2B5EF4-FFF2-40B4-BE49-F238E27FC236}">
                <a16:creationId xmlns:a16="http://schemas.microsoft.com/office/drawing/2014/main" id="{581AA808-5B42-4BA5-A846-EB9CEA337C96}"/>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9681" y="2559955"/>
            <a:ext cx="3657600" cy="2743200"/>
          </a:xfrm>
          <a:prstGeom prst="rect">
            <a:avLst/>
          </a:prstGeom>
        </p:spPr>
      </p:pic>
      <p:pic>
        <p:nvPicPr>
          <p:cNvPr id="11" name="Picture 10" descr="A drawing of a cartoon character&#10;&#10;Description generated with high confidence">
            <a:extLst>
              <a:ext uri="{FF2B5EF4-FFF2-40B4-BE49-F238E27FC236}">
                <a16:creationId xmlns:a16="http://schemas.microsoft.com/office/drawing/2014/main" id="{3D1A01D6-48C5-40FA-9E91-AE963CBFE9AD}"/>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9083329" y="1615564"/>
            <a:ext cx="3038475" cy="4000500"/>
          </a:xfrm>
          <a:prstGeom prst="rect">
            <a:avLst/>
          </a:prstGeom>
        </p:spPr>
      </p:pic>
    </p:spTree>
    <p:extLst>
      <p:ext uri="{BB962C8B-B14F-4D97-AF65-F5344CB8AC3E}">
        <p14:creationId xmlns:p14="http://schemas.microsoft.com/office/powerpoint/2010/main" val="37165948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256</TotalTime>
  <Words>700</Words>
  <Application>Microsoft Office PowerPoint</Application>
  <PresentationFormat>Widescreen</PresentationFormat>
  <Paragraphs>70</Paragraphs>
  <Slides>27</Slides>
  <Notes>0</Notes>
  <HiddenSlides>0</HiddenSlides>
  <MMClips>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Arial Black</vt:lpstr>
      <vt:lpstr>Century Gothic</vt:lpstr>
      <vt:lpstr>Wingdings 3</vt:lpstr>
      <vt:lpstr>Ion</vt:lpstr>
      <vt:lpstr>Run the Spiritual Race to Heaven</vt:lpstr>
      <vt:lpstr>        Objectives </vt:lpstr>
      <vt:lpstr>Bible Verse  I Corinthians 9:24 KJV </vt:lpstr>
      <vt:lpstr>I Corinthians 9:25-27King James Version (KJV) </vt:lpstr>
      <vt:lpstr>Every Child of God in order to run you must discipline yourself!  </vt:lpstr>
      <vt:lpstr>Deny yourself means to let go the Sins of the Flesh!  </vt:lpstr>
      <vt:lpstr>Turn your back to the world with its lust and desires </vt:lpstr>
      <vt:lpstr>These Sins will hinder Your Fast Pace up the Highway of Holiness </vt:lpstr>
      <vt:lpstr>Slow down Runner will lose Interest in Serving the Lord!  </vt:lpstr>
      <vt:lpstr>Put On the Whole Amour of God That you will be able to Run the Race</vt:lpstr>
      <vt:lpstr>It is important to get Rid of the Weights which can slow a runner down </vt:lpstr>
      <vt:lpstr>Weights are not sin but they are tools Satan use to lure you to sin!  </vt:lpstr>
      <vt:lpstr>Examples of Blemishes </vt:lpstr>
      <vt:lpstr>Wrinkles are misunderstandings between parties </vt:lpstr>
      <vt:lpstr>Wrinkles are no harm things </vt:lpstr>
      <vt:lpstr>In order to Run fast we must get rid of everything that looks like Satan</vt:lpstr>
      <vt:lpstr>Satan cannot fly for he has a broken wings so he walks  wants to devour you for he hates you! </vt:lpstr>
      <vt:lpstr>Run fast up the Highway of Holiness </vt:lpstr>
      <vt:lpstr>Important to Dance and Shout for Jesus</vt:lpstr>
      <vt:lpstr>Joy will help you Run fast and stay out of Satan’s way </vt:lpstr>
      <vt:lpstr>It is important to work out your soul Salvation to make Heaven your Home</vt:lpstr>
      <vt:lpstr>Jesus is waiting at Heaven’s Gate for you to come in!  </vt:lpstr>
      <vt:lpstr>  Run the Race and don’t let Satan slow you down with this world!  </vt:lpstr>
      <vt:lpstr>It is not worth your soul being lost </vt:lpstr>
      <vt:lpstr>Make your decision before it will be too late </vt:lpstr>
      <vt:lpstr> Credits </vt:lpstr>
      <vt:lpstr>The End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 the Spiritual Race to Heaven</dc:title>
  <dc:creator>William Holmes</dc:creator>
  <cp:lastModifiedBy>William Holmes</cp:lastModifiedBy>
  <cp:revision>20</cp:revision>
  <dcterms:created xsi:type="dcterms:W3CDTF">2018-01-07T02:43:47Z</dcterms:created>
  <dcterms:modified xsi:type="dcterms:W3CDTF">2018-01-07T07:00:35Z</dcterms:modified>
</cp:coreProperties>
</file>