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99" r:id="rId7"/>
    <p:sldId id="261" r:id="rId8"/>
    <p:sldId id="262" r:id="rId9"/>
    <p:sldId id="263" r:id="rId10"/>
    <p:sldId id="267" r:id="rId11"/>
    <p:sldId id="268" r:id="rId12"/>
    <p:sldId id="269" r:id="rId13"/>
    <p:sldId id="264" r:id="rId14"/>
    <p:sldId id="265" r:id="rId15"/>
    <p:sldId id="266" r:id="rId16"/>
    <p:sldId id="306" r:id="rId17"/>
    <p:sldId id="270" r:id="rId18"/>
    <p:sldId id="271" r:id="rId19"/>
    <p:sldId id="300" r:id="rId20"/>
    <p:sldId id="301" r:id="rId21"/>
    <p:sldId id="302" r:id="rId22"/>
    <p:sldId id="303" r:id="rId23"/>
    <p:sldId id="304" r:id="rId24"/>
    <p:sldId id="305" r:id="rId25"/>
    <p:sldId id="272" r:id="rId26"/>
    <p:sldId id="273" r:id="rId27"/>
    <p:sldId id="274" r:id="rId28"/>
    <p:sldId id="276" r:id="rId29"/>
    <p:sldId id="281" r:id="rId30"/>
    <p:sldId id="283" r:id="rId31"/>
    <p:sldId id="275" r:id="rId32"/>
    <p:sldId id="289" r:id="rId33"/>
    <p:sldId id="277" r:id="rId34"/>
    <p:sldId id="278" r:id="rId35"/>
    <p:sldId id="279" r:id="rId36"/>
    <p:sldId id="280" r:id="rId37"/>
    <p:sldId id="282" r:id="rId38"/>
    <p:sldId id="284" r:id="rId39"/>
    <p:sldId id="285" r:id="rId40"/>
    <p:sldId id="286" r:id="rId41"/>
    <p:sldId id="287" r:id="rId42"/>
    <p:sldId id="288" r:id="rId43"/>
    <p:sldId id="290" r:id="rId44"/>
    <p:sldId id="291" r:id="rId45"/>
    <p:sldId id="292" r:id="rId46"/>
    <p:sldId id="293" r:id="rId47"/>
    <p:sldId id="294" r:id="rId48"/>
    <p:sldId id="295" r:id="rId49"/>
    <p:sldId id="296" r:id="rId50"/>
    <p:sldId id="297" r:id="rId51"/>
    <p:sldId id="29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17" autoAdjust="0"/>
    <p:restoredTop sz="94660"/>
  </p:normalViewPr>
  <p:slideViewPr>
    <p:cSldViewPr>
      <p:cViewPr varScale="1">
        <p:scale>
          <a:sx n="68" d="100"/>
          <a:sy n="68" d="100"/>
        </p:scale>
        <p:origin x="-85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86EA91E-59DF-4819-9C8C-976165CFEEDF}" type="datetimeFigureOut">
              <a:rPr lang="en-US" smtClean="0"/>
              <a:pPr/>
              <a:t>1/3/2015</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DB469B2F-EE97-4FDC-AF5D-621CB7A19EC4}"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6EA91E-59DF-4819-9C8C-976165CFEEDF}"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6EA91E-59DF-4819-9C8C-976165CFEEDF}"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86EA91E-59DF-4819-9C8C-976165CFEEDF}"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86EA91E-59DF-4819-9C8C-976165CFEEDF}" type="datetimeFigureOut">
              <a:rPr lang="en-US" smtClean="0"/>
              <a:pPr/>
              <a:t>1/3/2015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DB469B2F-EE97-4FDC-AF5D-621CB7A19EC4}"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6EA91E-59DF-4819-9C8C-976165CFEEDF}"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86EA91E-59DF-4819-9C8C-976165CFEEDF}" type="datetimeFigureOut">
              <a:rPr lang="en-US" smtClean="0"/>
              <a:pPr/>
              <a:t>1/3/2015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86EA91E-59DF-4819-9C8C-976165CFEEDF}" type="datetimeFigureOut">
              <a:rPr lang="en-US" smtClean="0"/>
              <a:pPr/>
              <a:t>1/3/2015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6EA91E-59DF-4819-9C8C-976165CFEEDF}" type="datetimeFigureOut">
              <a:rPr lang="en-US" smtClean="0"/>
              <a:pPr/>
              <a:t>1/3/2015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86EA91E-59DF-4819-9C8C-976165CFEEDF}"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86EA91E-59DF-4819-9C8C-976165CFEEDF}" type="datetimeFigureOut">
              <a:rPr lang="en-US" smtClean="0"/>
              <a:pPr/>
              <a:t>1/3/2015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469B2F-EE97-4FDC-AF5D-621CB7A19EC4}"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86EA91E-59DF-4819-9C8C-976165CFEEDF}" type="datetimeFigureOut">
              <a:rPr lang="en-US" smtClean="0"/>
              <a:pPr/>
              <a:t>1/3/2015</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B469B2F-EE97-4FDC-AF5D-621CB7A19EC4}"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audio" Target="../media/audio9.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audio" Target="../media/audio5.wav"/><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audio" Target="../media/audio1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audio" Target="../media/audio10.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audio" Target="../media/audio6.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audio" Target="../media/audio8.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audio" Target="../media/audio4.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audio" Target="../media/audio12.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audio" Target="../media/audio13.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7.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audio" Target="../media/audio5.wav"/><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audio" Target="../media/audio6.wav"/><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audio" Target="../media/audio4.wav"/><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Where Will You Spend Eternity? </a:t>
            </a:r>
            <a:endParaRPr lang="en-US" dirty="0"/>
          </a:p>
        </p:txBody>
      </p:sp>
      <p:sp>
        <p:nvSpPr>
          <p:cNvPr id="3" name="Subtitle 2"/>
          <p:cNvSpPr>
            <a:spLocks noGrp="1"/>
          </p:cNvSpPr>
          <p:nvPr>
            <p:ph type="subTitle" idx="1"/>
          </p:nvPr>
        </p:nvSpPr>
        <p:spPr/>
        <p:txBody>
          <a:bodyPr>
            <a:normAutofit/>
          </a:bodyPr>
          <a:lstStyle/>
          <a:p>
            <a:r>
              <a:rPr lang="en-US" dirty="0" smtClean="0"/>
              <a:t>By </a:t>
            </a:r>
          </a:p>
          <a:p>
            <a:r>
              <a:rPr lang="en-US" dirty="0" smtClean="0"/>
              <a:t>Elder William D. Holmes Pastor Tried In The Fire Church </a:t>
            </a:r>
            <a:r>
              <a:rPr lang="en-US" dirty="0" err="1" smtClean="0"/>
              <a:t>Richmond,Va</a:t>
            </a:r>
            <a:r>
              <a:rPr lang="en-US" dirty="0" smtClean="0"/>
              <a:t> </a:t>
            </a:r>
            <a:endParaRPr lang="en-US" dirty="0"/>
          </a:p>
        </p:txBody>
      </p:sp>
    </p:spTree>
  </p:cSld>
  <p:clrMapOvr>
    <a:masterClrMapping/>
  </p:clrMapOvr>
  <p:transition>
    <p:dissolve/>
    <p:sndAc>
      <p:stSnd>
        <p:snd r:embed="rId2" name="applause.wav"/>
      </p:stSnd>
    </p:sndAc>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Tree of Knowledge of Good and Evil </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The Life of a sinner is one who do good sometimes but sins some too!  There are three levels of sinners: </a:t>
            </a:r>
          </a:p>
          <a:p>
            <a:r>
              <a:rPr lang="en-US" b="1" dirty="0" smtClean="0"/>
              <a:t>Self righteous-</a:t>
            </a:r>
            <a:r>
              <a:rPr lang="en-US" dirty="0" smtClean="0"/>
              <a:t>life a good moral life but will have some skeletons in the closet.  They will slip around and do their wrong hoping God will forgive them.  Go to church and do good in the community.  Some will claim the to have the Holy Spirit but say they cannot live free from sin.  They complain about having trouble with the flesh.  Some will cheat in their marriages and get devoices.  This pleases Satan.  </a:t>
            </a:r>
            <a:endParaRPr lang="en-US" dirty="0"/>
          </a:p>
        </p:txBody>
      </p:sp>
    </p:spTree>
  </p:cSld>
  <p:clrMapOvr>
    <a:masterClrMapping/>
  </p:clrMapOvr>
  <p:transition>
    <p:dissolve/>
    <p:sndAc>
      <p:stSnd>
        <p:snd r:embed="rId2" name="push.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Sinners</a:t>
            </a:r>
            <a:endParaRPr lang="en-US" dirty="0"/>
          </a:p>
        </p:txBody>
      </p:sp>
      <p:sp>
        <p:nvSpPr>
          <p:cNvPr id="3" name="Content Placeholder 2"/>
          <p:cNvSpPr>
            <a:spLocks noGrp="1"/>
          </p:cNvSpPr>
          <p:nvPr>
            <p:ph idx="1"/>
          </p:nvPr>
        </p:nvSpPr>
        <p:spPr/>
        <p:txBody>
          <a:bodyPr>
            <a:normAutofit/>
          </a:bodyPr>
          <a:lstStyle/>
          <a:p>
            <a:r>
              <a:rPr lang="en-US" b="1" dirty="0" smtClean="0"/>
              <a:t>Heathens-</a:t>
            </a:r>
            <a:r>
              <a:rPr lang="en-US" dirty="0" smtClean="0"/>
              <a:t>They are the one who do care have no respect for God Almighty.  They don’t believe in the miracle working power of God.  They only believe in the technology of man.  They support pagan ways.  They believe in the law of man.  They support gay </a:t>
            </a:r>
            <a:r>
              <a:rPr lang="en-US" dirty="0" err="1" smtClean="0"/>
              <a:t>marriages,common</a:t>
            </a:r>
            <a:r>
              <a:rPr lang="en-US" dirty="0" smtClean="0"/>
              <a:t> law marriages and whatever man says.  They say when a person dies there is no life after death.  Those are your atheists.  They fear death!    </a:t>
            </a:r>
            <a:endParaRPr lang="en-US" dirty="0"/>
          </a:p>
        </p:txBody>
      </p:sp>
    </p:spTree>
  </p:cSld>
  <p:clrMapOvr>
    <a:masterClrMapping/>
  </p:clrMapOvr>
  <p:transition>
    <p:wedge/>
    <p:sndAc>
      <p:stSnd>
        <p:snd r:embed="rId2" name="whoosh.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Classes of Sinners</a:t>
            </a:r>
            <a:endParaRPr lang="en-US" dirty="0"/>
          </a:p>
        </p:txBody>
      </p:sp>
      <p:sp>
        <p:nvSpPr>
          <p:cNvPr id="3" name="Content Placeholder 2"/>
          <p:cNvSpPr>
            <a:spLocks noGrp="1"/>
          </p:cNvSpPr>
          <p:nvPr>
            <p:ph idx="1"/>
          </p:nvPr>
        </p:nvSpPr>
        <p:spPr/>
        <p:txBody>
          <a:bodyPr/>
          <a:lstStyle/>
          <a:p>
            <a:r>
              <a:rPr lang="en-US" b="1" dirty="0" smtClean="0"/>
              <a:t>Wicked</a:t>
            </a:r>
            <a:r>
              <a:rPr lang="en-US" dirty="0" smtClean="0"/>
              <a:t>- They have no respect for God and no respect for the law of man.  Those are your </a:t>
            </a:r>
            <a:r>
              <a:rPr lang="en-US" dirty="0" err="1" smtClean="0"/>
              <a:t>theives,robbers,prositutes,gamblers,fights,rapists,witchcraft</a:t>
            </a:r>
            <a:r>
              <a:rPr lang="en-US" dirty="0" smtClean="0"/>
              <a:t>, talk profanity in their regular </a:t>
            </a:r>
            <a:r>
              <a:rPr lang="en-US" dirty="0" err="1" smtClean="0"/>
              <a:t>conversation,live</a:t>
            </a:r>
            <a:r>
              <a:rPr lang="en-US" dirty="0" smtClean="0"/>
              <a:t> their life in common law marriage, speak lies and use illegal </a:t>
            </a:r>
            <a:r>
              <a:rPr lang="en-US" dirty="0" err="1" smtClean="0"/>
              <a:t>drugs,fornicate</a:t>
            </a:r>
            <a:r>
              <a:rPr lang="en-US" dirty="0" smtClean="0"/>
              <a:t> and commit adultery.  </a:t>
            </a:r>
            <a:endParaRPr lang="en-US" dirty="0"/>
          </a:p>
        </p:txBody>
      </p:sp>
    </p:spTree>
  </p:cSld>
  <p:clrMapOvr>
    <a:masterClrMapping/>
  </p:clrMapOvr>
  <p:transition>
    <p:wedge/>
    <p:sndAc>
      <p:stSnd>
        <p:snd r:embed="rId2" name="wind.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Satan is the cause of all Sin </a:t>
            </a:r>
            <a:endParaRPr lang="en-US" dirty="0"/>
          </a:p>
        </p:txBody>
      </p:sp>
      <p:pic>
        <p:nvPicPr>
          <p:cNvPr id="4" name="Content Placeholder 3" descr="images (2).jpg"/>
          <p:cNvPicPr>
            <a:picLocks noGrp="1" noChangeAspect="1"/>
          </p:cNvPicPr>
          <p:nvPr>
            <p:ph idx="1"/>
          </p:nvPr>
        </p:nvPicPr>
        <p:blipFill>
          <a:blip r:embed="rId3" cstate="print"/>
          <a:stretch>
            <a:fillRect/>
          </a:stretch>
        </p:blipFill>
        <p:spPr>
          <a:xfrm>
            <a:off x="2971800" y="1524000"/>
            <a:ext cx="3495263" cy="4937760"/>
          </a:xfrm>
        </p:spPr>
      </p:pic>
    </p:spTree>
  </p:cSld>
  <p:clrMapOvr>
    <a:masterClrMapping/>
  </p:clrMapOvr>
  <p:transition>
    <p:zoom/>
    <p:sndAc>
      <p:stSnd>
        <p:snd r:embed="rId2" name="push.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Death was issued by God to put an end to  Sin</a:t>
            </a:r>
            <a:endParaRPr lang="en-US" dirty="0"/>
          </a:p>
        </p:txBody>
      </p:sp>
      <p:pic>
        <p:nvPicPr>
          <p:cNvPr id="2050" name="Picture 2" descr="C:\Users\William2.owner-PC\AppData\Local\Microsoft\Windows\Temporary Internet Files\Content.IE5\SAGRANDH\waked-death[1].jpg"/>
          <p:cNvPicPr>
            <a:picLocks noGrp="1" noChangeAspect="1" noChangeArrowheads="1"/>
          </p:cNvPicPr>
          <p:nvPr>
            <p:ph idx="1"/>
          </p:nvPr>
        </p:nvPicPr>
        <p:blipFill>
          <a:blip r:embed="rId3" cstate="print"/>
          <a:stretch>
            <a:fillRect/>
          </a:stretch>
        </p:blipFill>
        <p:spPr bwMode="auto">
          <a:xfrm>
            <a:off x="3405187" y="2287587"/>
            <a:ext cx="2333625" cy="33337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sndAc>
      <p:stSnd>
        <p:snd r:embed="rId2" name="explode.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Hell Fire follow Death</a:t>
            </a:r>
            <a:br>
              <a:rPr lang="en-US" sz="3200" dirty="0" smtClean="0"/>
            </a:br>
            <a:r>
              <a:rPr lang="en-US" sz="3200" dirty="0" smtClean="0"/>
              <a:t>Temperature in thousands of Degrees </a:t>
            </a:r>
            <a:endParaRPr lang="en-US" sz="3200" dirty="0"/>
          </a:p>
        </p:txBody>
      </p:sp>
      <p:sp>
        <p:nvSpPr>
          <p:cNvPr id="3" name="Content Placeholder 2"/>
          <p:cNvSpPr>
            <a:spLocks noGrp="1"/>
          </p:cNvSpPr>
          <p:nvPr>
            <p:ph idx="1"/>
          </p:nvPr>
        </p:nvSpPr>
        <p:spPr/>
        <p:txBody>
          <a:bodyPr/>
          <a:lstStyle/>
          <a:p>
            <a:endParaRPr lang="en-US" dirty="0"/>
          </a:p>
        </p:txBody>
      </p:sp>
      <p:pic>
        <p:nvPicPr>
          <p:cNvPr id="3078" name="Picture 6" descr="C:\Users\William2.owner-PC\AppData\Local\Microsoft\Windows\Temporary Internet Files\Content.IE5\SAGRANDH\HOW CAN I NOT GO TO HELL[1].jpg"/>
          <p:cNvPicPr>
            <a:picLocks noChangeAspect="1" noChangeArrowheads="1"/>
          </p:cNvPicPr>
          <p:nvPr/>
        </p:nvPicPr>
        <p:blipFill>
          <a:blip r:embed="rId3" cstate="print"/>
          <a:srcRect/>
          <a:stretch>
            <a:fillRect/>
          </a:stretch>
        </p:blipFill>
        <p:spPr bwMode="auto">
          <a:xfrm>
            <a:off x="914400" y="1524000"/>
            <a:ext cx="6819604" cy="5120640"/>
          </a:xfrm>
          <a:prstGeom prst="rect">
            <a:avLst/>
          </a:prstGeom>
          <a:noFill/>
        </p:spPr>
      </p:pic>
    </p:spTree>
  </p:cSld>
  <p:clrMapOvr>
    <a:masterClrMapping/>
  </p:clrMapOvr>
  <p:transition>
    <p:sndAc>
      <p:stSnd>
        <p:snd r:embed="rId2" name="whoosh.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 </a:t>
            </a:r>
            <a:endParaRPr lang="en-US" dirty="0"/>
          </a:p>
        </p:txBody>
      </p:sp>
      <p:sp>
        <p:nvSpPr>
          <p:cNvPr id="3" name="Content Placeholder 2"/>
          <p:cNvSpPr>
            <a:spLocks noGrp="1"/>
          </p:cNvSpPr>
          <p:nvPr>
            <p:ph idx="1"/>
          </p:nvPr>
        </p:nvSpPr>
        <p:spPr/>
        <p:txBody>
          <a:bodyPr/>
          <a:lstStyle/>
          <a:p>
            <a:r>
              <a:rPr lang="en-US" dirty="0" smtClean="0"/>
              <a:t>No cold water! No air condition or cool breeze!  All the time burning in the fire and never burn up!  </a:t>
            </a:r>
            <a:endParaRPr lang="en-US" dirty="0"/>
          </a:p>
        </p:txBody>
      </p:sp>
      <p:pic>
        <p:nvPicPr>
          <p:cNvPr id="4099" name="Picture 3" descr="C:\Users\William2.owner-PC\AppData\Local\Microsoft\Windows\Temporary Internet Files\Content.IE5\SG22ZFQE\1475159652_e319b240ea_z[1].jpg"/>
          <p:cNvPicPr>
            <a:picLocks noChangeAspect="1" noChangeArrowheads="1"/>
          </p:cNvPicPr>
          <p:nvPr/>
        </p:nvPicPr>
        <p:blipFill>
          <a:blip r:embed="rId3" cstate="print"/>
          <a:srcRect/>
          <a:stretch>
            <a:fillRect/>
          </a:stretch>
        </p:blipFill>
        <p:spPr bwMode="auto">
          <a:xfrm>
            <a:off x="1676400" y="2590800"/>
            <a:ext cx="6126480" cy="4097084"/>
          </a:xfrm>
          <a:prstGeom prst="rect">
            <a:avLst/>
          </a:prstGeom>
          <a:noFill/>
        </p:spPr>
      </p:pic>
    </p:spTree>
  </p:cSld>
  <p:clrMapOvr>
    <a:masterClrMapping/>
  </p:clrMapOvr>
  <p:transition>
    <p:pull dir="u"/>
    <p:sndAc>
      <p:stSnd>
        <p:snd r:embed="rId2" name="chimes.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lstStyle/>
          <a:p>
            <a:r>
              <a:rPr lang="en-US" dirty="0" smtClean="0"/>
              <a:t>Jesus come to save us from living our life in Sin.  (St. Matthew 1:21KJV) </a:t>
            </a:r>
            <a:endParaRPr lang="en-US" dirty="0"/>
          </a:p>
        </p:txBody>
      </p:sp>
      <p:pic>
        <p:nvPicPr>
          <p:cNvPr id="4098" name="Picture 2" descr="C:\Users\William2.owner-PC\AppData\Local\Microsoft\Windows\Temporary Internet Files\Content.IE5\KJ5U8449\Jesus, Son of Virgin Mary[1].jpg"/>
          <p:cNvPicPr>
            <a:picLocks noChangeAspect="1" noChangeArrowheads="1"/>
          </p:cNvPicPr>
          <p:nvPr/>
        </p:nvPicPr>
        <p:blipFill>
          <a:blip r:embed="rId3" cstate="print"/>
          <a:srcRect/>
          <a:stretch>
            <a:fillRect/>
          </a:stretch>
        </p:blipFill>
        <p:spPr bwMode="auto">
          <a:xfrm>
            <a:off x="5638800" y="2362200"/>
            <a:ext cx="2468880" cy="3993196"/>
          </a:xfrm>
          <a:prstGeom prst="rect">
            <a:avLst/>
          </a:prstGeom>
          <a:noFill/>
        </p:spPr>
      </p:pic>
    </p:spTree>
  </p:cSld>
  <p:clrMapOvr>
    <a:masterClrMapping/>
  </p:clrMapOvr>
  <p:transition>
    <p:pull dir="u"/>
    <p:sndAc>
      <p:stSnd>
        <p:snd r:embed="rId2" name="cashreg.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lstStyle/>
          <a:p>
            <a:r>
              <a:rPr lang="en-US" dirty="0" smtClean="0"/>
              <a:t>Jesus was manifested to destroy the works of the devil.  </a:t>
            </a:r>
            <a:endParaRPr lang="en-US" dirty="0"/>
          </a:p>
        </p:txBody>
      </p:sp>
      <p:pic>
        <p:nvPicPr>
          <p:cNvPr id="4" name="Picture 3" descr="images (3).jpg"/>
          <p:cNvPicPr>
            <a:picLocks noChangeAspect="1"/>
          </p:cNvPicPr>
          <p:nvPr/>
        </p:nvPicPr>
        <p:blipFill>
          <a:blip r:embed="rId3" cstate="print"/>
          <a:stretch>
            <a:fillRect/>
          </a:stretch>
        </p:blipFill>
        <p:spPr>
          <a:xfrm>
            <a:off x="2590800" y="2286000"/>
            <a:ext cx="5919885" cy="4206240"/>
          </a:xfrm>
          <a:prstGeom prst="rect">
            <a:avLst/>
          </a:prstGeom>
        </p:spPr>
      </p:pic>
    </p:spTree>
  </p:cSld>
  <p:clrMapOvr>
    <a:masterClrMapping/>
  </p:clrMapOvr>
  <p:transition>
    <p:wedge/>
    <p:sndAc>
      <p:stSnd>
        <p:snd r:embed="rId2" name="laser.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Will Destroy </a:t>
            </a:r>
            <a:endParaRPr lang="en-US" dirty="0"/>
          </a:p>
        </p:txBody>
      </p:sp>
      <p:sp>
        <p:nvSpPr>
          <p:cNvPr id="3" name="Content Placeholder 2"/>
          <p:cNvSpPr>
            <a:spLocks noGrp="1"/>
          </p:cNvSpPr>
          <p:nvPr>
            <p:ph idx="1"/>
          </p:nvPr>
        </p:nvSpPr>
        <p:spPr/>
        <p:txBody>
          <a:bodyPr/>
          <a:lstStyle/>
          <a:p>
            <a:r>
              <a:rPr lang="en-US" dirty="0" smtClean="0"/>
              <a:t>All Sin </a:t>
            </a:r>
          </a:p>
          <a:p>
            <a:r>
              <a:rPr lang="en-US" dirty="0" smtClean="0"/>
              <a:t>Sickness </a:t>
            </a:r>
          </a:p>
          <a:p>
            <a:endParaRPr lang="en-US" dirty="0"/>
          </a:p>
        </p:txBody>
      </p:sp>
      <p:pic>
        <p:nvPicPr>
          <p:cNvPr id="1027" name="Picture 3" descr="C:\Users\William2.owner-PC\AppData\Local\Microsoft\Windows\Temporary Internet Files\Content.IE5\SG22ZFQE\foodborneillnessfoodpoisoningsalmonella[1].jpg"/>
          <p:cNvPicPr>
            <a:picLocks noChangeAspect="1" noChangeArrowheads="1"/>
          </p:cNvPicPr>
          <p:nvPr/>
        </p:nvPicPr>
        <p:blipFill>
          <a:blip r:embed="rId2" cstate="print"/>
          <a:srcRect/>
          <a:stretch>
            <a:fillRect/>
          </a:stretch>
        </p:blipFill>
        <p:spPr bwMode="auto">
          <a:xfrm>
            <a:off x="304800" y="2819400"/>
            <a:ext cx="3200400" cy="2882900"/>
          </a:xfrm>
          <a:prstGeom prst="rect">
            <a:avLst/>
          </a:prstGeom>
          <a:noFill/>
        </p:spPr>
      </p:pic>
      <p:pic>
        <p:nvPicPr>
          <p:cNvPr id="1029" name="Picture 5" descr="C:\Users\William2.owner-PC\AppData\Local\Microsoft\Windows\Temporary Internet Files\Content.IE5\SAGRANDH\cvfb[1].jpg"/>
          <p:cNvPicPr>
            <a:picLocks noChangeAspect="1" noChangeArrowheads="1"/>
          </p:cNvPicPr>
          <p:nvPr/>
        </p:nvPicPr>
        <p:blipFill>
          <a:blip r:embed="rId3" cstate="print"/>
          <a:srcRect/>
          <a:stretch>
            <a:fillRect/>
          </a:stretch>
        </p:blipFill>
        <p:spPr bwMode="auto">
          <a:xfrm>
            <a:off x="3810000" y="3124200"/>
            <a:ext cx="1901952" cy="1325880"/>
          </a:xfrm>
          <a:prstGeom prst="rect">
            <a:avLst/>
          </a:prstGeom>
          <a:noFill/>
        </p:spPr>
      </p:pic>
      <p:pic>
        <p:nvPicPr>
          <p:cNvPr id="1030" name="Picture 6" descr="C:\Users\William2.owner-PC\AppData\Local\Microsoft\Windows\Temporary Internet Files\Content.IE5\W8I0QJ5S\Chickenpox[1].jpg"/>
          <p:cNvPicPr>
            <a:picLocks noChangeAspect="1" noChangeArrowheads="1"/>
          </p:cNvPicPr>
          <p:nvPr/>
        </p:nvPicPr>
        <p:blipFill>
          <a:blip r:embed="rId4" cstate="print"/>
          <a:srcRect/>
          <a:stretch>
            <a:fillRect/>
          </a:stretch>
        </p:blipFill>
        <p:spPr bwMode="auto">
          <a:xfrm>
            <a:off x="3733800" y="4724400"/>
            <a:ext cx="2952750" cy="1981200"/>
          </a:xfrm>
          <a:prstGeom prst="rect">
            <a:avLst/>
          </a:prstGeom>
          <a:noFill/>
        </p:spPr>
      </p:pic>
      <p:pic>
        <p:nvPicPr>
          <p:cNvPr id="1031" name="Picture 7" descr="C:\Users\William2.owner-PC\AppData\Local\Microsoft\Windows\Temporary Internet Files\Content.IE5\SAGRANDH\nena polio[1].jpg"/>
          <p:cNvPicPr>
            <a:picLocks noChangeAspect="1" noChangeArrowheads="1"/>
          </p:cNvPicPr>
          <p:nvPr/>
        </p:nvPicPr>
        <p:blipFill>
          <a:blip r:embed="rId5" cstate="print"/>
          <a:srcRect/>
          <a:stretch>
            <a:fillRect/>
          </a:stretch>
        </p:blipFill>
        <p:spPr bwMode="auto">
          <a:xfrm>
            <a:off x="6172200" y="1600200"/>
            <a:ext cx="2498588" cy="3108960"/>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Everyone has a choice to make in Life </a:t>
            </a:r>
            <a:endParaRPr lang="en-US" dirty="0"/>
          </a:p>
        </p:txBody>
      </p:sp>
      <p:sp>
        <p:nvSpPr>
          <p:cNvPr id="3" name="Content Placeholder 2"/>
          <p:cNvSpPr>
            <a:spLocks noGrp="1"/>
          </p:cNvSpPr>
          <p:nvPr>
            <p:ph idx="1"/>
          </p:nvPr>
        </p:nvSpPr>
        <p:spPr/>
        <p:txBody>
          <a:bodyPr/>
          <a:lstStyle/>
          <a:p>
            <a:r>
              <a:rPr lang="en-US" dirty="0" smtClean="0"/>
              <a:t>There are only two choices: </a:t>
            </a:r>
          </a:p>
          <a:p>
            <a:r>
              <a:rPr lang="en-US" dirty="0" smtClean="0"/>
              <a:t>Life –Jesus </a:t>
            </a:r>
          </a:p>
          <a:p>
            <a:r>
              <a:rPr lang="en-US" dirty="0" smtClean="0"/>
              <a:t>Death –Satan </a:t>
            </a:r>
          </a:p>
          <a:p>
            <a:endParaRPr lang="en-US" dirty="0"/>
          </a:p>
          <a:p>
            <a:r>
              <a:rPr lang="en-US" dirty="0" smtClean="0"/>
              <a:t>Deuteronomy 30:15 KJV  “Behold I have set before thee this day life and </a:t>
            </a:r>
            <a:r>
              <a:rPr lang="en-US" dirty="0" err="1" smtClean="0"/>
              <a:t>good,and</a:t>
            </a:r>
            <a:r>
              <a:rPr lang="en-US" dirty="0" smtClean="0"/>
              <a:t> death and evil:” </a:t>
            </a:r>
            <a:endParaRPr lang="en-US" dirty="0"/>
          </a:p>
        </p:txBody>
      </p:sp>
    </p:spTree>
  </p:cSld>
  <p:clrMapOvr>
    <a:masterClrMapping/>
  </p:clrMapOvr>
  <p:transition>
    <p:wipe/>
    <p:sndAc>
      <p:stSnd>
        <p:snd r:embed="rId2" name="cashreg.wav"/>
      </p:stSnd>
    </p:sndAc>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There is power in the name of Jesus</a:t>
            </a:r>
            <a:endParaRPr lang="en-US" dirty="0"/>
          </a:p>
        </p:txBody>
      </p:sp>
      <p:sp>
        <p:nvSpPr>
          <p:cNvPr id="3" name="Content Placeholder 2"/>
          <p:cNvSpPr>
            <a:spLocks noGrp="1"/>
          </p:cNvSpPr>
          <p:nvPr>
            <p:ph idx="1"/>
          </p:nvPr>
        </p:nvSpPr>
        <p:spPr/>
        <p:txBody>
          <a:bodyPr/>
          <a:lstStyle/>
          <a:p>
            <a:r>
              <a:rPr lang="en-US" dirty="0" smtClean="0"/>
              <a:t>Open blind eyes</a:t>
            </a:r>
          </a:p>
          <a:p>
            <a:r>
              <a:rPr lang="en-US" dirty="0" smtClean="0"/>
              <a:t>Unstopped deaf ears</a:t>
            </a:r>
          </a:p>
          <a:p>
            <a:r>
              <a:rPr lang="en-US" dirty="0" smtClean="0"/>
              <a:t>Cause the lame to walk</a:t>
            </a:r>
          </a:p>
          <a:p>
            <a:r>
              <a:rPr lang="en-US" dirty="0" smtClean="0"/>
              <a:t>God is a God of miracles! </a:t>
            </a:r>
          </a:p>
          <a:p>
            <a:r>
              <a:rPr lang="en-US" dirty="0" smtClean="0"/>
              <a:t>According to medical Science there are thirty-nine main Germs.  Every disease and sickness known from man come from one of those thirty-nine.  Jesus took a stripe for every one of those diseases.   </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By the Stripes of Jesus we are healed </a:t>
            </a:r>
            <a:endParaRPr lang="en-US" dirty="0"/>
          </a:p>
        </p:txBody>
      </p:sp>
      <p:pic>
        <p:nvPicPr>
          <p:cNvPr id="5" name="Content Placeholder 4" descr="images (10).jpg"/>
          <p:cNvPicPr>
            <a:picLocks noGrp="1" noChangeAspect="1"/>
          </p:cNvPicPr>
          <p:nvPr>
            <p:ph idx="1"/>
          </p:nvPr>
        </p:nvPicPr>
        <p:blipFill>
          <a:blip r:embed="rId2" cstate="print"/>
          <a:stretch>
            <a:fillRect/>
          </a:stretch>
        </p:blipFill>
        <p:spPr>
          <a:xfrm>
            <a:off x="304800" y="1676400"/>
            <a:ext cx="6599471" cy="43891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By His Stripes We are healed. </a:t>
            </a:r>
            <a:endParaRPr lang="en-US" dirty="0"/>
          </a:p>
        </p:txBody>
      </p:sp>
      <p:pic>
        <p:nvPicPr>
          <p:cNvPr id="5" name="Content Placeholder 4" descr="images (12).jpg"/>
          <p:cNvPicPr>
            <a:picLocks noGrp="1" noChangeAspect="1"/>
          </p:cNvPicPr>
          <p:nvPr>
            <p:ph idx="1"/>
          </p:nvPr>
        </p:nvPicPr>
        <p:blipFill>
          <a:blip r:embed="rId3" cstate="print"/>
          <a:stretch>
            <a:fillRect/>
          </a:stretch>
        </p:blipFill>
        <p:spPr>
          <a:xfrm>
            <a:off x="685800" y="1280160"/>
            <a:ext cx="7446699" cy="5577840"/>
          </a:xfrm>
        </p:spPr>
      </p:pic>
    </p:spTree>
  </p:cSld>
  <p:clrMapOvr>
    <a:masterClrMapping/>
  </p:clrMapOvr>
  <p:transition>
    <p:dissolve/>
    <p:sndAc>
      <p:stSnd>
        <p:snd r:embed="rId2" name="explode.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Jesus blood is for cleansing and the water for washing your soul </a:t>
            </a:r>
            <a:endParaRPr lang="en-US" dirty="0"/>
          </a:p>
        </p:txBody>
      </p:sp>
      <p:sp>
        <p:nvSpPr>
          <p:cNvPr id="3" name="Content Placeholder 2"/>
          <p:cNvSpPr>
            <a:spLocks noGrp="1"/>
          </p:cNvSpPr>
          <p:nvPr>
            <p:ph idx="1"/>
          </p:nvPr>
        </p:nvSpPr>
        <p:spPr/>
        <p:txBody>
          <a:bodyPr/>
          <a:lstStyle/>
          <a:p>
            <a:r>
              <a:rPr lang="en-US" dirty="0" smtClean="0"/>
              <a:t>There is power in the blood of Jesus to wash every bit of sin out of you. </a:t>
            </a:r>
            <a:endParaRPr lang="en-US" dirty="0"/>
          </a:p>
        </p:txBody>
      </p:sp>
      <p:pic>
        <p:nvPicPr>
          <p:cNvPr id="4" name="Picture 3" descr="images (11).jpg"/>
          <p:cNvPicPr>
            <a:picLocks noChangeAspect="1"/>
          </p:cNvPicPr>
          <p:nvPr/>
        </p:nvPicPr>
        <p:blipFill>
          <a:blip r:embed="rId3" cstate="print"/>
          <a:stretch>
            <a:fillRect/>
          </a:stretch>
        </p:blipFill>
        <p:spPr>
          <a:xfrm>
            <a:off x="762000" y="2667000"/>
            <a:ext cx="5919146" cy="34747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edge/>
    <p:sndAc>
      <p:stSnd>
        <p:snd r:embed="rId2" name="drumroll.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Satan’s Power over man got Destroyed at Calvary </a:t>
            </a:r>
            <a:endParaRPr lang="en-US" dirty="0"/>
          </a:p>
        </p:txBody>
      </p:sp>
      <p:pic>
        <p:nvPicPr>
          <p:cNvPr id="3074" name="Picture 2" descr="C:\Users\William2.owner-PC\AppData\Local\Microsoft\Windows\Temporary Internet Files\Content.IE5\KJ5U8449\bust_of_Jesus_on_the_Cross[1].png"/>
          <p:cNvPicPr>
            <a:picLocks noGrp="1" noChangeAspect="1" noChangeArrowheads="1"/>
          </p:cNvPicPr>
          <p:nvPr>
            <p:ph idx="1"/>
          </p:nvPr>
        </p:nvPicPr>
        <p:blipFill>
          <a:blip r:embed="rId3" cstate="print"/>
          <a:srcRect/>
          <a:stretch>
            <a:fillRect/>
          </a:stretch>
        </p:blipFill>
        <p:spPr bwMode="auto">
          <a:xfrm>
            <a:off x="1828800" y="1600200"/>
            <a:ext cx="5293896" cy="4572000"/>
          </a:xfrm>
          <a:prstGeom prst="rect">
            <a:avLst/>
          </a:prstGeom>
          <a:noFill/>
        </p:spPr>
      </p:pic>
    </p:spTree>
  </p:cSld>
  <p:clrMapOvr>
    <a:masterClrMapping/>
  </p:clrMapOvr>
  <p:transition>
    <p:wipe/>
    <p:sndAc>
      <p:stSnd>
        <p:snd r:embed="rId2" name="laser.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normAutofit/>
          </a:bodyPr>
          <a:lstStyle/>
          <a:p>
            <a:r>
              <a:rPr lang="en-US" dirty="0" smtClean="0"/>
              <a:t>Repent-Pray ask the Lord to forgive you of our sins you will never sin any more. (2 </a:t>
            </a:r>
            <a:r>
              <a:rPr lang="en-US" dirty="0" err="1" smtClean="0"/>
              <a:t>Corinthinans</a:t>
            </a:r>
            <a:r>
              <a:rPr lang="en-US" dirty="0" smtClean="0"/>
              <a:t> 7:10-11) </a:t>
            </a:r>
          </a:p>
          <a:p>
            <a:r>
              <a:rPr lang="en-US" dirty="0" smtClean="0"/>
              <a:t>Pray that prayer until your mind change and the heavy burden of guilt is lifted.  </a:t>
            </a:r>
          </a:p>
          <a:p>
            <a:r>
              <a:rPr lang="en-US" dirty="0" err="1" smtClean="0"/>
              <a:t>Convertion</a:t>
            </a:r>
            <a:r>
              <a:rPr lang="en-US" dirty="0" smtClean="0"/>
              <a:t> </a:t>
            </a:r>
          </a:p>
          <a:p>
            <a:pPr>
              <a:buNone/>
            </a:pPr>
            <a:r>
              <a:rPr lang="en-US" dirty="0" smtClean="0"/>
              <a:t>In </a:t>
            </a:r>
            <a:r>
              <a:rPr lang="en-US" dirty="0" err="1" smtClean="0"/>
              <a:t>convertion</a:t>
            </a:r>
            <a:r>
              <a:rPr lang="en-US" dirty="0" smtClean="0"/>
              <a:t> the Lord Jesus will forgive you of all of our committed sins.  </a:t>
            </a:r>
            <a:endParaRPr lang="en-US" dirty="0"/>
          </a:p>
        </p:txBody>
      </p:sp>
    </p:spTree>
  </p:cSld>
  <p:clrMapOvr>
    <a:masterClrMapping/>
  </p:clrMapOvr>
  <p:transition>
    <p:dissolve/>
    <p:sndAc>
      <p:stSnd>
        <p:snd r:embed="rId2" name="laser.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normAutofit/>
          </a:bodyPr>
          <a:lstStyle/>
          <a:p>
            <a:r>
              <a:rPr lang="en-US" b="1" dirty="0" err="1" smtClean="0"/>
              <a:t>Convertion</a:t>
            </a:r>
            <a:r>
              <a:rPr lang="en-US" dirty="0" smtClean="0"/>
              <a:t>-when the Lord forgive you of your sins your mind will change.  You will have a mind to do right, read your bible and go to a fire hot church!  With a converted mind you will work out your soul salvation.  </a:t>
            </a:r>
          </a:p>
          <a:p>
            <a:r>
              <a:rPr lang="en-US" b="1" dirty="0" smtClean="0"/>
              <a:t>Justification-</a:t>
            </a:r>
            <a:r>
              <a:rPr lang="en-US" dirty="0" smtClean="0"/>
              <a:t> When the Lord justify you by faith you will have peace with God.  All of your committed sins are gone!  </a:t>
            </a:r>
            <a:r>
              <a:rPr lang="en-US" b="1" dirty="0" smtClean="0"/>
              <a:t>(Romans 5:1KJV) </a:t>
            </a:r>
            <a:endParaRPr lang="en-US" b="1" dirty="0"/>
          </a:p>
        </p:txBody>
      </p:sp>
    </p:spTree>
  </p:cSld>
  <p:clrMapOvr>
    <a:masterClrMapping/>
  </p:clrMapOvr>
  <p:transition>
    <p:wedge/>
    <p:sndAc>
      <p:stSnd>
        <p:snd r:embed="rId2" name="laser.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normAutofit/>
          </a:bodyPr>
          <a:lstStyle/>
          <a:p>
            <a:r>
              <a:rPr lang="en-US" b="1" dirty="0" err="1" smtClean="0"/>
              <a:t>Santification</a:t>
            </a:r>
            <a:r>
              <a:rPr lang="en-US" dirty="0" smtClean="0"/>
              <a:t>- When do the part we cannot do.  Jesus will breathe a life in our soul and take out that old Adam nature of sin.  Place in us a new nature that do not sin.  (1 John 3:9KJV) </a:t>
            </a:r>
          </a:p>
          <a:p>
            <a:r>
              <a:rPr lang="en-US" dirty="0" smtClean="0"/>
              <a:t>When Jesus comes in the devil goes out!  </a:t>
            </a:r>
            <a:r>
              <a:rPr lang="en-US" dirty="0" err="1" smtClean="0"/>
              <a:t>Santification</a:t>
            </a:r>
            <a:r>
              <a:rPr lang="en-US" dirty="0" smtClean="0"/>
              <a:t> drives Satan completely out! </a:t>
            </a:r>
            <a:br>
              <a:rPr lang="en-US" dirty="0" smtClean="0"/>
            </a:br>
            <a:r>
              <a:rPr lang="en-US" dirty="0" err="1" smtClean="0"/>
              <a:t>Convertion,justification</a:t>
            </a:r>
            <a:r>
              <a:rPr lang="en-US" dirty="0" smtClean="0"/>
              <a:t> only weakens the devil but it does not get him completely out!  </a:t>
            </a:r>
            <a:endParaRPr lang="en-US" dirty="0"/>
          </a:p>
        </p:txBody>
      </p:sp>
    </p:spTree>
  </p:cSld>
  <p:clrMapOvr>
    <a:masterClrMapping/>
  </p:clrMapOvr>
  <p:transition>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normAutofit/>
          </a:bodyPr>
          <a:lstStyle/>
          <a:p>
            <a:r>
              <a:rPr lang="en-US" dirty="0" smtClean="0"/>
              <a:t>Through the blood of Jesus that will wash you and make you clean on the inside taking out the nature of sin out by the root.  This what make us free from the bondage of sin.  Jesus will fill you up from the top of your head to the sole of your feet.  </a:t>
            </a:r>
            <a:r>
              <a:rPr lang="en-US" dirty="0" smtClean="0"/>
              <a:t>Walk, talk  in you twenty-four hours a day.  </a:t>
            </a:r>
            <a:endParaRPr lang="en-US" dirty="0" smtClean="0"/>
          </a:p>
          <a:p>
            <a:endParaRPr lang="en-US" dirty="0"/>
          </a:p>
          <a:p>
            <a:r>
              <a:rPr lang="en-US" dirty="0" smtClean="0"/>
              <a:t>The Blood of Jesus write our names in the Lamb Book of Life</a:t>
            </a:r>
            <a:endParaRPr lang="en-US" dirty="0"/>
          </a:p>
        </p:txBody>
      </p:sp>
    </p:spTree>
  </p:cSld>
  <p:clrMapOvr>
    <a:masterClrMapping/>
  </p:clrMapOvr>
  <p:transition>
    <p:sndAc>
      <p:stSnd>
        <p:snd r:embed="rId2" name="breeze.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a:t>
            </a:r>
            <a:endParaRPr lang="en-US" dirty="0"/>
          </a:p>
        </p:txBody>
      </p:sp>
      <p:sp>
        <p:nvSpPr>
          <p:cNvPr id="3" name="Content Placeholder 2"/>
          <p:cNvSpPr>
            <a:spLocks noGrp="1"/>
          </p:cNvSpPr>
          <p:nvPr>
            <p:ph idx="1"/>
          </p:nvPr>
        </p:nvSpPr>
        <p:spPr/>
        <p:txBody>
          <a:bodyPr>
            <a:normAutofit/>
          </a:bodyPr>
          <a:lstStyle/>
          <a:p>
            <a:r>
              <a:rPr lang="en-US" b="1" dirty="0" smtClean="0"/>
              <a:t>The Baptism of the Holy Ghost </a:t>
            </a:r>
            <a:r>
              <a:rPr lang="en-US" dirty="0" smtClean="0"/>
              <a:t>will come on a sanctified life. It will seal you up from the crown of your head to the soul of your feet.  It will surround you twenty-four hours a day. Satan cannot break the seal of the  Holy Ghost or wade through the blood of Jesus to get to you!  You are protected under the blood of Jesus!  </a:t>
            </a:r>
            <a:r>
              <a:rPr lang="en-US" b="1" dirty="0" smtClean="0"/>
              <a:t>(St. John 14:23 KJV</a:t>
            </a:r>
            <a:r>
              <a:rPr lang="en-US" dirty="0" smtClean="0"/>
              <a:t>)  Satan cannot overpower the Holy Ghost and Jesus!  </a:t>
            </a:r>
            <a:endParaRPr lang="en-US" dirty="0"/>
          </a:p>
        </p:txBody>
      </p:sp>
    </p:spTree>
  </p:cSld>
  <p:clrMapOvr>
    <a:masterClrMapping/>
  </p:clrMapOvr>
  <p:transition>
    <p:pull dir="ru"/>
    <p:sndAc>
      <p:stSnd>
        <p:snd r:embed="rId2" name="drumroll.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a:t>
            </a:r>
            <a:endParaRPr lang="en-US" dirty="0"/>
          </a:p>
        </p:txBody>
      </p:sp>
      <p:sp>
        <p:nvSpPr>
          <p:cNvPr id="3" name="Content Placeholder 2"/>
          <p:cNvSpPr>
            <a:spLocks noGrp="1"/>
          </p:cNvSpPr>
          <p:nvPr>
            <p:ph idx="1"/>
          </p:nvPr>
        </p:nvSpPr>
        <p:spPr/>
        <p:txBody>
          <a:bodyPr/>
          <a:lstStyle/>
          <a:p>
            <a:r>
              <a:rPr lang="en-US" dirty="0" smtClean="0"/>
              <a:t>The results of sin. </a:t>
            </a:r>
          </a:p>
          <a:p>
            <a:r>
              <a:rPr lang="en-US" dirty="0" smtClean="0"/>
              <a:t>(Romans 6:23KJV) “ For the wages of sin is </a:t>
            </a:r>
            <a:r>
              <a:rPr lang="en-US" dirty="0" err="1" smtClean="0"/>
              <a:t>death;but</a:t>
            </a:r>
            <a:r>
              <a:rPr lang="en-US" dirty="0" smtClean="0"/>
              <a:t> the gift of God is eternal life through Jesus Christ our Lord.”  </a:t>
            </a:r>
          </a:p>
          <a:p>
            <a:r>
              <a:rPr lang="en-US" dirty="0" smtClean="0"/>
              <a:t>Satan lied to man back in the Garden of Eden. </a:t>
            </a:r>
          </a:p>
          <a:p>
            <a:r>
              <a:rPr lang="en-US" dirty="0" smtClean="0"/>
              <a:t>(Genesis 3:4 KJV) “ And the serpent said unto the woman, ye shall not surely die:” </a:t>
            </a:r>
            <a:endParaRPr lang="en-US" dirty="0"/>
          </a:p>
        </p:txBody>
      </p:sp>
    </p:spTree>
  </p:cSld>
  <p:clrMapOvr>
    <a:masterClrMapping/>
  </p:clrMapOvr>
  <p:transition>
    <p:dissolve/>
    <p:sndAc>
      <p:stSnd>
        <p:snd r:embed="rId2" name="drumroll.wav"/>
      </p:stSnd>
    </p:sndAc>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Ghost </a:t>
            </a:r>
            <a:endParaRPr lang="en-US" dirty="0"/>
          </a:p>
        </p:txBody>
      </p:sp>
      <p:sp>
        <p:nvSpPr>
          <p:cNvPr id="3" name="Content Placeholder 2"/>
          <p:cNvSpPr>
            <a:spLocks noGrp="1"/>
          </p:cNvSpPr>
          <p:nvPr>
            <p:ph idx="1"/>
          </p:nvPr>
        </p:nvSpPr>
        <p:spPr/>
        <p:txBody>
          <a:bodyPr/>
          <a:lstStyle/>
          <a:p>
            <a:endParaRPr lang="en-US" dirty="0"/>
          </a:p>
        </p:txBody>
      </p:sp>
      <p:pic>
        <p:nvPicPr>
          <p:cNvPr id="5123" name="Picture 3" descr="C:\Users\William2.owner-PC\AppData\Local\Microsoft\Windows\Temporary Internet Files\Content.IE5\SG22ZFQE\holy-spirit1[1].jpg"/>
          <p:cNvPicPr>
            <a:picLocks noChangeAspect="1" noChangeArrowheads="1"/>
          </p:cNvPicPr>
          <p:nvPr/>
        </p:nvPicPr>
        <p:blipFill>
          <a:blip r:embed="rId3" cstate="print"/>
          <a:srcRect/>
          <a:stretch>
            <a:fillRect/>
          </a:stretch>
        </p:blipFill>
        <p:spPr bwMode="auto">
          <a:xfrm>
            <a:off x="990600" y="1295400"/>
            <a:ext cx="6985640" cy="5212080"/>
          </a:xfrm>
          <a:prstGeom prst="rect">
            <a:avLst/>
          </a:prstGeom>
          <a:noFill/>
        </p:spPr>
      </p:pic>
    </p:spTree>
  </p:cSld>
  <p:clrMapOvr>
    <a:masterClrMapping/>
  </p:clrMapOvr>
  <p:transition>
    <p:wipe dir="d"/>
    <p:sndAc>
      <p:stSnd>
        <p:snd r:embed="rId2" name="drumroll.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a:t>
            </a:r>
            <a:br>
              <a:rPr lang="en-US" dirty="0" smtClean="0"/>
            </a:br>
            <a:r>
              <a:rPr lang="en-US" dirty="0" smtClean="0"/>
              <a:t>Jesus whipped the Devil at Calvary!  </a:t>
            </a:r>
            <a:endParaRPr lang="en-US" dirty="0"/>
          </a:p>
        </p:txBody>
      </p:sp>
      <p:pic>
        <p:nvPicPr>
          <p:cNvPr id="4" name="Content Placeholder 3" descr="images (6).jpg"/>
          <p:cNvPicPr>
            <a:picLocks noGrp="1" noChangeAspect="1"/>
          </p:cNvPicPr>
          <p:nvPr>
            <p:ph idx="1"/>
          </p:nvPr>
        </p:nvPicPr>
        <p:blipFill>
          <a:blip r:embed="rId3" cstate="print"/>
          <a:stretch>
            <a:fillRect/>
          </a:stretch>
        </p:blipFill>
        <p:spPr>
          <a:xfrm>
            <a:off x="2819400" y="1828800"/>
            <a:ext cx="3239274" cy="4663440"/>
          </a:xfrm>
          <a:prstGeom prst="rect">
            <a:avLst/>
          </a:prstGeom>
          <a:ln>
            <a:noFill/>
          </a:ln>
          <a:effectLst>
            <a:outerShdw blurRad="292100" dist="139700" dir="2700000" algn="tl" rotWithShape="0">
              <a:srgbClr val="333333">
                <a:alpha val="65000"/>
              </a:srgbClr>
            </a:outerShdw>
          </a:effectLst>
        </p:spPr>
      </p:pic>
    </p:spTree>
  </p:cSld>
  <p:clrMapOvr>
    <a:masterClrMapping/>
  </p:clrMapOvr>
  <p:transition>
    <p:dissolve/>
    <p:sndAc>
      <p:stSnd>
        <p:snd r:embed="rId2" name="drumroll.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a:t>
            </a:r>
            <a:br>
              <a:rPr lang="en-US" dirty="0" smtClean="0"/>
            </a:br>
            <a:r>
              <a:rPr lang="en-US" dirty="0" smtClean="0"/>
              <a:t>Jesus whipped the Devil at Calvary</a:t>
            </a:r>
            <a:endParaRPr lang="en-US" dirty="0"/>
          </a:p>
        </p:txBody>
      </p:sp>
      <p:pic>
        <p:nvPicPr>
          <p:cNvPr id="4" name="Content Placeholder 3" descr="thCAN1DVBJ.jpg"/>
          <p:cNvPicPr>
            <a:picLocks noGrp="1" noChangeAspect="1"/>
          </p:cNvPicPr>
          <p:nvPr>
            <p:ph idx="1"/>
          </p:nvPr>
        </p:nvPicPr>
        <p:blipFill>
          <a:blip r:embed="rId3" cstate="print"/>
          <a:stretch>
            <a:fillRect/>
          </a:stretch>
        </p:blipFill>
        <p:spPr>
          <a:xfrm>
            <a:off x="1447800" y="2133600"/>
            <a:ext cx="6539182" cy="393192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dir="u"/>
    <p:sndAc>
      <p:stSnd>
        <p:snd r:embed="rId2" name="cashreg.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Life  </a:t>
            </a:r>
            <a:br>
              <a:rPr lang="en-US" dirty="0" smtClean="0"/>
            </a:br>
            <a:r>
              <a:rPr lang="en-US" dirty="0" smtClean="0"/>
              <a:t>A Saint of God! Protected by the blood of Jesus and Seal with the Holy Ghost and Fire  </a:t>
            </a:r>
            <a:endParaRPr lang="en-US" dirty="0"/>
          </a:p>
        </p:txBody>
      </p:sp>
      <p:pic>
        <p:nvPicPr>
          <p:cNvPr id="4" name="Content Placeholder 3" descr="images (7).jpg"/>
          <p:cNvPicPr>
            <a:picLocks noGrp="1" noChangeAspect="1"/>
          </p:cNvPicPr>
          <p:nvPr>
            <p:ph idx="1"/>
          </p:nvPr>
        </p:nvPicPr>
        <p:blipFill>
          <a:blip r:embed="rId3" cstate="print"/>
          <a:stretch>
            <a:fillRect/>
          </a:stretch>
        </p:blipFill>
        <p:spPr>
          <a:xfrm>
            <a:off x="1752600" y="2362200"/>
            <a:ext cx="5535726" cy="4114800"/>
          </a:xfrm>
        </p:spPr>
      </p:pic>
    </p:spTree>
  </p:cSld>
  <p:clrMapOvr>
    <a:masterClrMapping/>
  </p:clrMapOvr>
  <p:transition>
    <p:split/>
    <p:sndAc>
      <p:stSnd>
        <p:snd r:embed="rId2" name="drumroll.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Satan do not want people to get Sanctified Through the blood of Jesus</a:t>
            </a:r>
            <a:endParaRPr lang="en-US" dirty="0"/>
          </a:p>
        </p:txBody>
      </p:sp>
      <p:sp>
        <p:nvSpPr>
          <p:cNvPr id="3" name="Content Placeholder 2"/>
          <p:cNvSpPr>
            <a:spLocks noGrp="1"/>
          </p:cNvSpPr>
          <p:nvPr>
            <p:ph idx="1"/>
          </p:nvPr>
        </p:nvSpPr>
        <p:spPr/>
        <p:txBody>
          <a:bodyPr/>
          <a:lstStyle/>
          <a:p>
            <a:r>
              <a:rPr lang="en-US" dirty="0" smtClean="0"/>
              <a:t>So sin can reign in their life. </a:t>
            </a:r>
          </a:p>
          <a:p>
            <a:r>
              <a:rPr lang="en-US" dirty="0" smtClean="0"/>
              <a:t>There are many church people going to church and still going to Hell Fire because of the presence of sin!  No body can serve two masters!  Either you are a Saint of God living free from sin or a servant of sin which is a sinner.  </a:t>
            </a:r>
            <a:endParaRPr lang="en-US" dirty="0"/>
          </a:p>
        </p:txBody>
      </p:sp>
    </p:spTree>
  </p:cSld>
  <p:clrMapOvr>
    <a:masterClrMapping/>
  </p:clrMapOvr>
  <p:transition>
    <p:wheel spokes="3"/>
    <p:sndAc>
      <p:stSnd>
        <p:snd r:embed="rId2" name="cashreg.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Christians </a:t>
            </a:r>
            <a:endParaRPr lang="en-US" dirty="0"/>
          </a:p>
        </p:txBody>
      </p:sp>
      <p:sp>
        <p:nvSpPr>
          <p:cNvPr id="3" name="Content Placeholder 2"/>
          <p:cNvSpPr>
            <a:spLocks noGrp="1"/>
          </p:cNvSpPr>
          <p:nvPr>
            <p:ph idx="1"/>
          </p:nvPr>
        </p:nvSpPr>
        <p:spPr/>
        <p:txBody>
          <a:bodyPr>
            <a:normAutofit fontScale="92500" lnSpcReduction="10000"/>
          </a:bodyPr>
          <a:lstStyle/>
          <a:p>
            <a:r>
              <a:rPr lang="en-US" b="1" dirty="0" smtClean="0"/>
              <a:t>Righteous</a:t>
            </a:r>
            <a:r>
              <a:rPr lang="en-US" dirty="0" smtClean="0"/>
              <a:t>- Converted, baptized in water signifying you are turning from the world of sin and living now on for Jesus.  Justified by faith have peace with God and peace with your fellow man.  Love your enemies.  Seek the Lord to be sanctified through the blood of Jesus. </a:t>
            </a:r>
          </a:p>
          <a:p>
            <a:r>
              <a:rPr lang="en-US" b="1" dirty="0" smtClean="0"/>
              <a:t>Holy-</a:t>
            </a:r>
            <a:r>
              <a:rPr lang="en-US" dirty="0" smtClean="0"/>
              <a:t> Those who are washed in the blood of Jesus have joy in their soul and peace in their mind.  Dance, shout and praise God with a glory, Hallelujah.  The desire of sin has been taken out and their name is written in the Lambs Book of Life.  </a:t>
            </a:r>
            <a:endParaRPr lang="en-US" dirty="0"/>
          </a:p>
        </p:txBody>
      </p:sp>
    </p:spTree>
  </p:cSld>
  <p:clrMapOvr>
    <a:masterClrMapping/>
  </p:clrMapOvr>
  <p:transition>
    <p:wipe/>
    <p:sndAc>
      <p:stSnd>
        <p:snd r:embed="rId2" name="arrow.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Christians </a:t>
            </a:r>
            <a:endParaRPr lang="en-US" dirty="0"/>
          </a:p>
        </p:txBody>
      </p:sp>
      <p:sp>
        <p:nvSpPr>
          <p:cNvPr id="3" name="Content Placeholder 2"/>
          <p:cNvSpPr>
            <a:spLocks noGrp="1"/>
          </p:cNvSpPr>
          <p:nvPr>
            <p:ph idx="1"/>
          </p:nvPr>
        </p:nvSpPr>
        <p:spPr/>
        <p:txBody>
          <a:bodyPr>
            <a:normAutofit/>
          </a:bodyPr>
          <a:lstStyle/>
          <a:p>
            <a:r>
              <a:rPr lang="en-US" b="1" dirty="0" smtClean="0"/>
              <a:t>Saints of God</a:t>
            </a:r>
            <a:r>
              <a:rPr lang="en-US" dirty="0" smtClean="0"/>
              <a:t>- Baptized and Filled with the Holy Ghost and Fire.  The Power of God will come in their life and fill them up from the sole of their feet to the crown of their head.  The power of the Holy Ghost will take control of their tongue and tie it to the roof of their mouth and loose it to speak in an unknown language that Jesus says.  The Holy Ghost preserves you and keep you from all sin.  </a:t>
            </a:r>
            <a:endParaRPr lang="en-US" dirty="0"/>
          </a:p>
        </p:txBody>
      </p:sp>
    </p:spTree>
  </p:cSld>
  <p:clrMapOvr>
    <a:masterClrMapping/>
  </p:clrMapOvr>
  <p:transition>
    <p:sndAc>
      <p:stSnd>
        <p:snd r:embed="rId2" name="chimes.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Classes of Christians </a:t>
            </a:r>
            <a:endParaRPr lang="en-US" dirty="0"/>
          </a:p>
        </p:txBody>
      </p:sp>
      <p:sp>
        <p:nvSpPr>
          <p:cNvPr id="3" name="Content Placeholder 2"/>
          <p:cNvSpPr>
            <a:spLocks noGrp="1"/>
          </p:cNvSpPr>
          <p:nvPr>
            <p:ph idx="1"/>
          </p:nvPr>
        </p:nvSpPr>
        <p:spPr/>
        <p:txBody>
          <a:bodyPr/>
          <a:lstStyle/>
          <a:p>
            <a:r>
              <a:rPr lang="en-US" dirty="0" smtClean="0"/>
              <a:t>Saints of God-Full of the fruit of the Spirit and no time for Satan or sin.  Love the Lord God with all their </a:t>
            </a:r>
            <a:r>
              <a:rPr lang="en-US" dirty="0" err="1" smtClean="0"/>
              <a:t>heart,soul</a:t>
            </a:r>
            <a:r>
              <a:rPr lang="en-US" dirty="0" smtClean="0"/>
              <a:t> and mind.  On fire for God and love a hot service with the anointing of the Holy Ghost at work. Live holy at home and let Jesus shine in their life twenty-four hours a day.  </a:t>
            </a:r>
            <a:endParaRPr lang="en-US" dirty="0"/>
          </a:p>
        </p:txBody>
      </p:sp>
    </p:spTree>
  </p:cSld>
  <p:clrMapOvr>
    <a:masterClrMapping/>
  </p:clrMapOvr>
  <p:transition>
    <p:sndAc>
      <p:stSnd>
        <p:snd r:embed="rId2" name="explode.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Fruit of the Spirit </a:t>
            </a:r>
            <a:endParaRPr lang="en-US" dirty="0"/>
          </a:p>
        </p:txBody>
      </p:sp>
      <p:pic>
        <p:nvPicPr>
          <p:cNvPr id="4" name="Content Placeholder 3" descr="fruit-of-the-spirit-tree.gif"/>
          <p:cNvPicPr>
            <a:picLocks noGrp="1" noChangeAspect="1"/>
          </p:cNvPicPr>
          <p:nvPr>
            <p:ph idx="1"/>
          </p:nvPr>
        </p:nvPicPr>
        <p:blipFill>
          <a:blip r:embed="rId3" cstate="print"/>
          <a:stretch>
            <a:fillRect/>
          </a:stretch>
        </p:blipFill>
        <p:spPr>
          <a:xfrm>
            <a:off x="2309812" y="1668462"/>
            <a:ext cx="4524375" cy="4572000"/>
          </a:xfrm>
        </p:spPr>
      </p:pic>
    </p:spTree>
  </p:cSld>
  <p:clrMapOvr>
    <a:masterClrMapping/>
  </p:clrMapOvr>
  <p:transition>
    <p:sndAc>
      <p:stSnd>
        <p:snd r:embed="rId2" name="laser.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This is what some Christians want to say Today </a:t>
            </a:r>
            <a:endParaRPr lang="en-US" dirty="0"/>
          </a:p>
        </p:txBody>
      </p:sp>
      <p:sp>
        <p:nvSpPr>
          <p:cNvPr id="3" name="Content Placeholder 2"/>
          <p:cNvSpPr>
            <a:spLocks noGrp="1"/>
          </p:cNvSpPr>
          <p:nvPr>
            <p:ph idx="1"/>
          </p:nvPr>
        </p:nvSpPr>
        <p:spPr/>
        <p:txBody>
          <a:bodyPr/>
          <a:lstStyle/>
          <a:p>
            <a:r>
              <a:rPr lang="en-US" dirty="0" smtClean="0"/>
              <a:t>Fruit of the Spirit  mixed in with fornication, lie hatred or adultery.  Some say they are having trouble with yielding to the flesh. Some young people give in to fornication saying they cannot stand.  Others give in to divorces and cheating in their marriages. They claim they have the Holy Spirit.  What do you say?  </a:t>
            </a:r>
            <a:endParaRPr lang="en-US" dirty="0"/>
          </a:p>
        </p:txBody>
      </p:sp>
    </p:spTree>
  </p:cSld>
  <p:clrMapOvr>
    <a:masterClrMapping/>
  </p:clrMapOvr>
  <p:transition>
    <p:sndAc>
      <p:stSnd>
        <p:snd r:embed="rId2" name="whoosh.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a:t>
            </a:r>
            <a:endParaRPr lang="en-US" dirty="0"/>
          </a:p>
        </p:txBody>
      </p:sp>
      <p:sp>
        <p:nvSpPr>
          <p:cNvPr id="3" name="Content Placeholder 2"/>
          <p:cNvSpPr>
            <a:spLocks noGrp="1"/>
          </p:cNvSpPr>
          <p:nvPr>
            <p:ph idx="1"/>
          </p:nvPr>
        </p:nvSpPr>
        <p:spPr/>
        <p:txBody>
          <a:bodyPr/>
          <a:lstStyle/>
          <a:p>
            <a:r>
              <a:rPr lang="en-US" dirty="0" smtClean="0"/>
              <a:t>(Genesis 3:5KJV) “For God doth know that in the day shall eat thereof, then your eyes shall be opened, and ye shall be as gods, knowing good from evil.” </a:t>
            </a:r>
          </a:p>
          <a:p>
            <a:endParaRPr lang="en-US" dirty="0"/>
          </a:p>
          <a:p>
            <a:r>
              <a:rPr lang="en-US" dirty="0" smtClean="0"/>
              <a:t>The Tree of Knowledge of God and Evil causes man to know evil as well as good.  This was not God’s Will.  </a:t>
            </a:r>
            <a:endParaRPr lang="en-US" dirty="0"/>
          </a:p>
        </p:txBody>
      </p:sp>
    </p:spTree>
  </p:cSld>
  <p:clrMapOvr>
    <a:masterClrMapping/>
  </p:clrMapOvr>
  <p:transition>
    <p:wipe dir="d"/>
    <p:sndAc>
      <p:stSnd>
        <p:snd r:embed="rId2" name="chimes.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 </a:t>
            </a:r>
            <a:endParaRPr lang="en-US" dirty="0"/>
          </a:p>
        </p:txBody>
      </p:sp>
      <p:sp>
        <p:nvSpPr>
          <p:cNvPr id="3" name="Content Placeholder 2"/>
          <p:cNvSpPr>
            <a:spLocks noGrp="1"/>
          </p:cNvSpPr>
          <p:nvPr>
            <p:ph idx="1"/>
          </p:nvPr>
        </p:nvSpPr>
        <p:spPr/>
        <p:txBody>
          <a:bodyPr/>
          <a:lstStyle/>
          <a:p>
            <a:r>
              <a:rPr lang="en-US" dirty="0" smtClean="0"/>
              <a:t>Can light and darkness be in the same room at the same time?  </a:t>
            </a:r>
          </a:p>
          <a:p>
            <a:r>
              <a:rPr lang="en-US" dirty="0" smtClean="0"/>
              <a:t>Can oil and water mix together?  </a:t>
            </a:r>
          </a:p>
          <a:p>
            <a:r>
              <a:rPr lang="en-US" dirty="0" smtClean="0"/>
              <a:t>How can a child of God mix with a sinner at the same time?  </a:t>
            </a:r>
          </a:p>
          <a:p>
            <a:endParaRPr lang="en-US" dirty="0"/>
          </a:p>
        </p:txBody>
      </p:sp>
    </p:spTree>
  </p:cSld>
  <p:clrMapOvr>
    <a:masterClrMapping/>
  </p:clrMapOvr>
  <p:transition>
    <p:pull di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Note</a:t>
            </a:r>
            <a:endParaRPr lang="en-US" dirty="0"/>
          </a:p>
        </p:txBody>
      </p:sp>
      <p:sp>
        <p:nvSpPr>
          <p:cNvPr id="3" name="Content Placeholder 2"/>
          <p:cNvSpPr>
            <a:spLocks noGrp="1"/>
          </p:cNvSpPr>
          <p:nvPr>
            <p:ph idx="1"/>
          </p:nvPr>
        </p:nvSpPr>
        <p:spPr/>
        <p:txBody>
          <a:bodyPr>
            <a:normAutofit/>
          </a:bodyPr>
          <a:lstStyle/>
          <a:p>
            <a:r>
              <a:rPr lang="en-US" dirty="0" smtClean="0"/>
              <a:t>The life of a sinner is one who may not be sinning every minute but they are living in sin twenty-four hours a day.  If anybody sin anytime doing the day or night  that qualifies them as a sinner!  How many sins did Adam and Eve commit in the Garden of Eden?  Do you think God love Adam and Eve any better than us?  If God put them out of the Garden because of one sin, what do you think about us?  </a:t>
            </a:r>
            <a:endParaRPr lang="en-US" dirty="0"/>
          </a:p>
        </p:txBody>
      </p:sp>
    </p:spTree>
  </p:cSld>
  <p:clrMapOvr>
    <a:masterClrMapping/>
  </p:clrMapOvr>
  <p:transition>
    <p:wedg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Jesus </a:t>
            </a:r>
            <a:endParaRPr lang="en-US" dirty="0"/>
          </a:p>
        </p:txBody>
      </p:sp>
      <p:sp>
        <p:nvSpPr>
          <p:cNvPr id="3" name="Content Placeholder 2"/>
          <p:cNvSpPr>
            <a:spLocks noGrp="1"/>
          </p:cNvSpPr>
          <p:nvPr>
            <p:ph idx="1"/>
          </p:nvPr>
        </p:nvSpPr>
        <p:spPr/>
        <p:txBody>
          <a:bodyPr/>
          <a:lstStyle/>
          <a:p>
            <a:r>
              <a:rPr lang="en-US" dirty="0" smtClean="0"/>
              <a:t>Jesus comes to cast Satan out of us when he Sanctifies us through his blood.  </a:t>
            </a:r>
            <a:endParaRPr lang="en-US" dirty="0"/>
          </a:p>
        </p:txBody>
      </p:sp>
      <p:pic>
        <p:nvPicPr>
          <p:cNvPr id="4" name="Picture 3" descr="thCALMGIXV.jpg"/>
          <p:cNvPicPr>
            <a:picLocks noChangeAspect="1"/>
          </p:cNvPicPr>
          <p:nvPr/>
        </p:nvPicPr>
        <p:blipFill>
          <a:blip r:embed="rId2" cstate="print"/>
          <a:stretch>
            <a:fillRect/>
          </a:stretch>
        </p:blipFill>
        <p:spPr>
          <a:xfrm>
            <a:off x="2667000" y="2743200"/>
            <a:ext cx="3840480" cy="369967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ip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229600" cy="1143000"/>
          </a:xfrm>
        </p:spPr>
        <p:txBody>
          <a:bodyPr>
            <a:noAutofit/>
          </a:bodyPr>
          <a:lstStyle/>
          <a:p>
            <a:r>
              <a:rPr lang="en-US" sz="3600" dirty="0" smtClean="0"/>
              <a:t/>
            </a:r>
            <a:br>
              <a:rPr lang="en-US" sz="3600" dirty="0" smtClean="0"/>
            </a:br>
            <a:r>
              <a:rPr lang="en-US" sz="3600" dirty="0" smtClean="0"/>
              <a:t/>
            </a:r>
            <a:br>
              <a:rPr lang="en-US" sz="3600" dirty="0" smtClean="0"/>
            </a:br>
            <a:r>
              <a:rPr lang="en-US" sz="3600" dirty="0" smtClean="0"/>
              <a:t>A Christian who is saved,Sanctifed and Baptized and Filled with the Holy Ghost and Fire </a:t>
            </a:r>
            <a:endParaRPr lang="en-US" sz="3600" dirty="0"/>
          </a:p>
        </p:txBody>
      </p:sp>
      <p:sp>
        <p:nvSpPr>
          <p:cNvPr id="3" name="Content Placeholder 2"/>
          <p:cNvSpPr>
            <a:spLocks noGrp="1"/>
          </p:cNvSpPr>
          <p:nvPr>
            <p:ph idx="1"/>
          </p:nvPr>
        </p:nvSpPr>
        <p:spPr/>
        <p:txBody>
          <a:bodyPr/>
          <a:lstStyle/>
          <a:p>
            <a:endParaRPr lang="en-US" dirty="0" smtClean="0"/>
          </a:p>
          <a:p>
            <a:endParaRPr lang="en-US" dirty="0" smtClean="0"/>
          </a:p>
          <a:p>
            <a:r>
              <a:rPr lang="en-US" dirty="0" smtClean="0"/>
              <a:t>Steadfast in the faith</a:t>
            </a:r>
          </a:p>
          <a:p>
            <a:r>
              <a:rPr lang="en-US" dirty="0" smtClean="0"/>
              <a:t>Fruit of the Spirit abundant in their heart.</a:t>
            </a:r>
          </a:p>
          <a:p>
            <a:r>
              <a:rPr lang="en-US" dirty="0" smtClean="0"/>
              <a:t>Strong prayer and fasting before God.</a:t>
            </a:r>
          </a:p>
          <a:p>
            <a:r>
              <a:rPr lang="en-US" dirty="0" smtClean="0"/>
              <a:t>Work faithfully in the church and supports the service of the Lord.</a:t>
            </a:r>
          </a:p>
          <a:p>
            <a:r>
              <a:rPr lang="en-US" dirty="0" smtClean="0"/>
              <a:t>Believe in living holy before God keeping all of God commandments and Statues. </a:t>
            </a:r>
            <a:endParaRPr lang="en-US" dirty="0"/>
          </a:p>
        </p:txBody>
      </p:sp>
    </p:spTree>
  </p:cSld>
  <p:clrMapOvr>
    <a:masterClrMapping/>
  </p:clrMapOvr>
  <p:transition>
    <p:pull dir="d"/>
    <p:sndAc>
      <p:stSnd>
        <p:snd r:embed="rId2" name="cashreg.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Life of a New Convert Baby in Christ. </a:t>
            </a:r>
            <a:endParaRPr lang="en-US" dirty="0"/>
          </a:p>
        </p:txBody>
      </p:sp>
      <p:sp>
        <p:nvSpPr>
          <p:cNvPr id="3" name="Content Placeholder 2"/>
          <p:cNvSpPr>
            <a:spLocks noGrp="1"/>
          </p:cNvSpPr>
          <p:nvPr>
            <p:ph idx="1"/>
          </p:nvPr>
        </p:nvSpPr>
        <p:spPr/>
        <p:txBody>
          <a:bodyPr>
            <a:normAutofit lnSpcReduction="10000"/>
          </a:bodyPr>
          <a:lstStyle/>
          <a:p>
            <a:r>
              <a:rPr lang="en-US" dirty="0" smtClean="0"/>
              <a:t>Feel good! Testify I love everybody! </a:t>
            </a:r>
          </a:p>
          <a:p>
            <a:r>
              <a:rPr lang="en-US" dirty="0" smtClean="0"/>
              <a:t>Learning how to live holy. Denying themselves </a:t>
            </a:r>
          </a:p>
          <a:p>
            <a:r>
              <a:rPr lang="en-US" dirty="0" smtClean="0"/>
              <a:t>Learn when they fall into temptation and will pray and die daily, crucifying the flesh.  Get baptized in water as a testimony to forsake the world of sin to live from now on for the Jesus.  New converts are the one who will dress with necklaces, women wear pants,earrings,men wear long hair.  People are living in common law marriages. They are learning.  Have patience with them!  </a:t>
            </a:r>
            <a:endParaRPr lang="en-US" dirty="0"/>
          </a:p>
        </p:txBody>
      </p:sp>
    </p:spTree>
  </p:cSld>
  <p:clrMapOvr>
    <a:masterClrMapping/>
  </p:clrMapOvr>
  <p:transition>
    <p:dissolve/>
    <p:sndAc>
      <p:stSnd>
        <p:snd r:embed="rId2" name="cashreg.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Life of A Sanctified Person</a:t>
            </a:r>
            <a:endParaRPr lang="en-US" dirty="0"/>
          </a:p>
        </p:txBody>
      </p:sp>
      <p:sp>
        <p:nvSpPr>
          <p:cNvPr id="3" name="Content Placeholder 2"/>
          <p:cNvSpPr>
            <a:spLocks noGrp="1"/>
          </p:cNvSpPr>
          <p:nvPr>
            <p:ph idx="1"/>
          </p:nvPr>
        </p:nvSpPr>
        <p:spPr/>
        <p:txBody>
          <a:bodyPr/>
          <a:lstStyle/>
          <a:p>
            <a:r>
              <a:rPr lang="en-US" dirty="0" smtClean="0"/>
              <a:t>Live a life free from all sin.</a:t>
            </a:r>
          </a:p>
          <a:p>
            <a:r>
              <a:rPr lang="en-US" dirty="0" smtClean="0"/>
              <a:t>Sanctified the way you look on the outside.</a:t>
            </a:r>
          </a:p>
          <a:p>
            <a:r>
              <a:rPr lang="en-US" dirty="0" smtClean="0"/>
              <a:t>Dance and shout of praise!  Glory and Hallelujah!</a:t>
            </a:r>
          </a:p>
          <a:p>
            <a:r>
              <a:rPr lang="en-US" dirty="0" smtClean="0"/>
              <a:t>Sing a praise in your soul. </a:t>
            </a:r>
          </a:p>
          <a:p>
            <a:r>
              <a:rPr lang="en-US" dirty="0" smtClean="0"/>
              <a:t>In the Word of God!  Live the Word of God!  </a:t>
            </a:r>
          </a:p>
          <a:p>
            <a:r>
              <a:rPr lang="en-US" dirty="0" smtClean="0"/>
              <a:t>Able to stand temptation of the enemy.   </a:t>
            </a:r>
            <a:endParaRPr lang="en-US" dirty="0"/>
          </a:p>
        </p:txBody>
      </p:sp>
    </p:spTree>
  </p:cSld>
  <p:clrMapOvr>
    <a:masterClrMapping/>
  </p:clrMapOvr>
  <p:transition>
    <p:dissolve/>
    <p:sndAc>
      <p:stSnd>
        <p:snd r:embed="rId2" name="push.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Life of A Holy Ghost Filled Person </a:t>
            </a:r>
            <a:endParaRPr lang="en-US" dirty="0"/>
          </a:p>
        </p:txBody>
      </p:sp>
      <p:sp>
        <p:nvSpPr>
          <p:cNvPr id="3" name="Content Placeholder 2"/>
          <p:cNvSpPr>
            <a:spLocks noGrp="1"/>
          </p:cNvSpPr>
          <p:nvPr>
            <p:ph idx="1"/>
          </p:nvPr>
        </p:nvSpPr>
        <p:spPr/>
        <p:txBody>
          <a:bodyPr/>
          <a:lstStyle/>
          <a:p>
            <a:r>
              <a:rPr lang="en-US" dirty="0" smtClean="0"/>
              <a:t>Speak in unknown tongues</a:t>
            </a:r>
          </a:p>
          <a:p>
            <a:r>
              <a:rPr lang="en-US" dirty="0" smtClean="0"/>
              <a:t>Power of God will quicken your body. </a:t>
            </a:r>
          </a:p>
          <a:p>
            <a:r>
              <a:rPr lang="en-US" dirty="0" smtClean="0"/>
              <a:t>Witness to the lost of the power of God</a:t>
            </a:r>
          </a:p>
          <a:p>
            <a:r>
              <a:rPr lang="en-US" dirty="0" smtClean="0"/>
              <a:t>Dance and shout under the anointing of the Power of God. </a:t>
            </a:r>
          </a:p>
          <a:p>
            <a:r>
              <a:rPr lang="en-US" dirty="0" smtClean="0"/>
              <a:t>Exhibit the Fruit of the Spirit in their everyday life.  </a:t>
            </a:r>
          </a:p>
          <a:p>
            <a:r>
              <a:rPr lang="en-US" dirty="0" smtClean="0"/>
              <a:t>Comes on a sanctified life.  </a:t>
            </a:r>
            <a:endParaRPr lang="en-US" dirty="0"/>
          </a:p>
        </p:txBody>
      </p:sp>
    </p:spTree>
  </p:cSld>
  <p:clrMapOvr>
    <a:masterClrMapping/>
  </p:clrMapOvr>
  <p:transition>
    <p:fade thruBlk="1"/>
    <p:sndAc>
      <p:stSnd>
        <p:snd r:embed="rId2" name="applause.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 </a:t>
            </a:r>
            <a:endParaRPr lang="en-US" dirty="0"/>
          </a:p>
        </p:txBody>
      </p:sp>
      <p:sp>
        <p:nvSpPr>
          <p:cNvPr id="3" name="Content Placeholder 2"/>
          <p:cNvSpPr>
            <a:spLocks noGrp="1"/>
          </p:cNvSpPr>
          <p:nvPr>
            <p:ph idx="1"/>
          </p:nvPr>
        </p:nvSpPr>
        <p:spPr/>
        <p:txBody>
          <a:bodyPr/>
          <a:lstStyle/>
          <a:p>
            <a:r>
              <a:rPr lang="en-US" dirty="0" smtClean="0"/>
              <a:t>Those who are sanctified through the blood of Jesus. </a:t>
            </a:r>
          </a:p>
          <a:p>
            <a:r>
              <a:rPr lang="en-US" dirty="0" smtClean="0"/>
              <a:t>Baptized and Filled with the Holy Ghost and Fire.  </a:t>
            </a:r>
          </a:p>
          <a:p>
            <a:r>
              <a:rPr lang="en-US" dirty="0" smtClean="0"/>
              <a:t>The blood of Jesus will write your name in the Lambs Book of Life.  </a:t>
            </a:r>
          </a:p>
          <a:p>
            <a:r>
              <a:rPr lang="en-US" dirty="0" smtClean="0"/>
              <a:t>Only the pure in hearts shall see God.  (St. Matthew 5:8KJV) </a:t>
            </a:r>
          </a:p>
          <a:p>
            <a:endParaRPr lang="en-US" dirty="0"/>
          </a:p>
        </p:txBody>
      </p:sp>
    </p:spTree>
  </p:cSld>
  <p:clrMapOvr>
    <a:masterClrMapping/>
  </p:clrMapOvr>
  <p:transition>
    <p:wipe dir="d"/>
    <p:sndAc>
      <p:stSnd>
        <p:snd r:embed="rId2" name="hammer.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 </a:t>
            </a:r>
            <a:endParaRPr lang="en-US" dirty="0"/>
          </a:p>
        </p:txBody>
      </p:sp>
      <p:pic>
        <p:nvPicPr>
          <p:cNvPr id="4" name="Content Placeholder 3" descr="heaven-1-by-jack-chick.gif"/>
          <p:cNvPicPr>
            <a:picLocks noGrp="1" noChangeAspect="1"/>
          </p:cNvPicPr>
          <p:nvPr>
            <p:ph idx="1"/>
          </p:nvPr>
        </p:nvPicPr>
        <p:blipFill>
          <a:blip r:embed="rId3" cstate="print"/>
          <a:stretch>
            <a:fillRect/>
          </a:stretch>
        </p:blipFill>
        <p:spPr>
          <a:xfrm>
            <a:off x="685800" y="1371600"/>
            <a:ext cx="7536982" cy="51206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dissolve/>
    <p:sndAc>
      <p:stSnd>
        <p:snd r:embed="rId2" name="voltage.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Heaven </a:t>
            </a:r>
            <a:endParaRPr lang="en-US" dirty="0"/>
          </a:p>
        </p:txBody>
      </p:sp>
      <p:sp>
        <p:nvSpPr>
          <p:cNvPr id="3" name="Content Placeholder 2"/>
          <p:cNvSpPr>
            <a:spLocks noGrp="1"/>
          </p:cNvSpPr>
          <p:nvPr>
            <p:ph idx="1"/>
          </p:nvPr>
        </p:nvSpPr>
        <p:spPr/>
        <p:txBody>
          <a:bodyPr/>
          <a:lstStyle/>
          <a:p>
            <a:r>
              <a:rPr lang="en-US" dirty="0" smtClean="0"/>
              <a:t>Well Done thou good and Faithful Servant enter in the joys of the Lord!  </a:t>
            </a:r>
          </a:p>
          <a:p>
            <a:r>
              <a:rPr lang="en-US" dirty="0" smtClean="0"/>
              <a:t>If the righteous scarcely be saved, where would the sinners and ungodly appear?  </a:t>
            </a:r>
            <a:r>
              <a:rPr lang="en-US" b="1" dirty="0" smtClean="0"/>
              <a:t>(1 Peter 4:18 KJV) </a:t>
            </a:r>
            <a:endParaRPr lang="en-US" b="1" dirty="0"/>
          </a:p>
        </p:txBody>
      </p:sp>
      <p:pic>
        <p:nvPicPr>
          <p:cNvPr id="4" name="Picture 3" descr="00 heaven gates.jpg"/>
          <p:cNvPicPr>
            <a:picLocks noChangeAspect="1"/>
          </p:cNvPicPr>
          <p:nvPr/>
        </p:nvPicPr>
        <p:blipFill>
          <a:blip r:embed="rId3" cstate="print"/>
          <a:stretch>
            <a:fillRect/>
          </a:stretch>
        </p:blipFill>
        <p:spPr>
          <a:xfrm>
            <a:off x="3581400" y="3943350"/>
            <a:ext cx="3048000" cy="29146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wheel spokes="1"/>
    <p:sndAc>
      <p:stSnd>
        <p:snd r:embed="rId2" name="push.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4_eve-serpent-temptation (1).jpg"/>
          <p:cNvPicPr>
            <a:picLocks noGrp="1" noChangeAspect="1"/>
          </p:cNvPicPr>
          <p:nvPr>
            <p:ph idx="1"/>
          </p:nvPr>
        </p:nvPicPr>
        <p:blipFill>
          <a:blip r:embed="rId3" cstate="print"/>
          <a:stretch>
            <a:fillRect/>
          </a:stretch>
        </p:blipFill>
        <p:spPr>
          <a:xfrm>
            <a:off x="1295400" y="762000"/>
            <a:ext cx="5760720" cy="5760720"/>
          </a:xfrm>
        </p:spPr>
      </p:pic>
    </p:spTree>
  </p:cSld>
  <p:clrMapOvr>
    <a:masterClrMapping/>
  </p:clrMapOvr>
  <p:transition>
    <p:zoom dir="in"/>
    <p:sndAc>
      <p:stSnd>
        <p:snd r:embed="rId2" name="drumroll.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Child of God </a:t>
            </a:r>
            <a:endParaRPr lang="en-US" dirty="0"/>
          </a:p>
        </p:txBody>
      </p:sp>
      <p:sp>
        <p:nvSpPr>
          <p:cNvPr id="3" name="Content Placeholder 2"/>
          <p:cNvSpPr>
            <a:spLocks noGrp="1"/>
          </p:cNvSpPr>
          <p:nvPr>
            <p:ph idx="1"/>
          </p:nvPr>
        </p:nvSpPr>
        <p:spPr/>
        <p:txBody>
          <a:bodyPr/>
          <a:lstStyle/>
          <a:p>
            <a:r>
              <a:rPr lang="en-US" dirty="0" smtClean="0"/>
              <a:t>Protected by the blood of Jesus </a:t>
            </a:r>
          </a:p>
          <a:p>
            <a:r>
              <a:rPr lang="en-US" dirty="0" smtClean="0"/>
              <a:t>Baptized and Filled with the Holy Ghost and Fire</a:t>
            </a:r>
          </a:p>
          <a:p>
            <a:r>
              <a:rPr lang="en-US" dirty="0" smtClean="0"/>
              <a:t>Satan is on the outside.  In order for Satan to get to you he has to break the seal of the holy Ghost, wade through the blood of Jesus.  By the time Satan gets to you he would be saved himself.  You know that devil will never get saved!  Satan cannot get beyond all that power to get to you. </a:t>
            </a:r>
            <a:endParaRPr lang="en-US" dirty="0"/>
          </a:p>
        </p:txBody>
      </p:sp>
    </p:spTree>
  </p:cSld>
  <p:clrMapOvr>
    <a:masterClrMapping/>
  </p:clrMapOvr>
  <p:transition>
    <p:dissolve/>
    <p:sndAc>
      <p:stSnd>
        <p:snd r:embed="rId2" name="applause.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End </a:t>
            </a:r>
            <a:br>
              <a:rPr lang="en-US" dirty="0" smtClean="0"/>
            </a:br>
            <a:r>
              <a:rPr lang="en-US" dirty="0" smtClean="0"/>
              <a:t>Pastor Elder William and Sister Velvet M Holmes </a:t>
            </a:r>
            <a:endParaRPr lang="en-US" dirty="0"/>
          </a:p>
        </p:txBody>
      </p:sp>
      <p:pic>
        <p:nvPicPr>
          <p:cNvPr id="4" name="Content Placeholder 3" descr="Elder William D. Holmes and Sister Velvet Holmes picture 3.jpg"/>
          <p:cNvPicPr>
            <a:picLocks noGrp="1" noChangeAspect="1"/>
          </p:cNvPicPr>
          <p:nvPr>
            <p:ph idx="1"/>
          </p:nvPr>
        </p:nvPicPr>
        <p:blipFill>
          <a:blip r:embed="rId3" cstate="print"/>
          <a:stretch>
            <a:fillRect/>
          </a:stretch>
        </p:blipFill>
        <p:spPr>
          <a:xfrm>
            <a:off x="2362200" y="1752600"/>
            <a:ext cx="3657600"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zoom dir="in"/>
    <p:sndAc>
      <p:stSnd>
        <p:snd r:embed="rId2" name="applause.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Adam and Eve at the Tree of Knowledge of Good and Evil </a:t>
            </a:r>
            <a:endParaRPr lang="en-US" dirty="0"/>
          </a:p>
        </p:txBody>
      </p:sp>
      <p:pic>
        <p:nvPicPr>
          <p:cNvPr id="5" name="Content Placeholder 4" descr="images (9).jpg"/>
          <p:cNvPicPr>
            <a:picLocks noGrp="1" noChangeAspect="1"/>
          </p:cNvPicPr>
          <p:nvPr>
            <p:ph idx="1"/>
          </p:nvPr>
        </p:nvPicPr>
        <p:blipFill>
          <a:blip r:embed="rId3" cstate="print"/>
          <a:stretch>
            <a:fillRect/>
          </a:stretch>
        </p:blipFill>
        <p:spPr>
          <a:xfrm>
            <a:off x="2971800" y="1645920"/>
            <a:ext cx="3785199" cy="5212080"/>
          </a:xfrm>
        </p:spPr>
      </p:pic>
    </p:spTree>
  </p:cSld>
  <p:clrMapOvr>
    <a:masterClrMapping/>
  </p:clrMapOvr>
  <p:transition>
    <p:wheel spokes="1"/>
    <p:sndAc>
      <p:stSnd>
        <p:snd r:embed="rId2" name="cashreg.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a:t>
            </a:r>
            <a:endParaRPr lang="en-US" dirty="0"/>
          </a:p>
        </p:txBody>
      </p:sp>
      <p:sp>
        <p:nvSpPr>
          <p:cNvPr id="3" name="Content Placeholder 2"/>
          <p:cNvSpPr>
            <a:spLocks noGrp="1"/>
          </p:cNvSpPr>
          <p:nvPr>
            <p:ph idx="1"/>
          </p:nvPr>
        </p:nvSpPr>
        <p:spPr/>
        <p:txBody>
          <a:bodyPr/>
          <a:lstStyle/>
          <a:p>
            <a:r>
              <a:rPr lang="en-US" dirty="0" smtClean="0"/>
              <a:t>Every time you pass by a funeral home or cemetery that is evidence that Satan lied to man!</a:t>
            </a:r>
            <a:endParaRPr lang="en-US" dirty="0"/>
          </a:p>
        </p:txBody>
      </p:sp>
      <p:pic>
        <p:nvPicPr>
          <p:cNvPr id="4" name="Picture 3" descr="congressional-cemetary-tombstones.jpg"/>
          <p:cNvPicPr>
            <a:picLocks noChangeAspect="1"/>
          </p:cNvPicPr>
          <p:nvPr/>
        </p:nvPicPr>
        <p:blipFill>
          <a:blip r:embed="rId3" cstate="print"/>
          <a:stretch>
            <a:fillRect/>
          </a:stretch>
        </p:blipFill>
        <p:spPr>
          <a:xfrm>
            <a:off x="3124200" y="2667000"/>
            <a:ext cx="5486400" cy="3657600"/>
          </a:xfrm>
          <a:prstGeom prst="rect">
            <a:avLst/>
          </a:prstGeom>
          <a:ln>
            <a:noFill/>
          </a:ln>
          <a:effectLst>
            <a:outerShdw blurRad="292100" dist="139700" dir="2700000" algn="tl" rotWithShape="0">
              <a:srgbClr val="333333">
                <a:alpha val="65000"/>
              </a:srgbClr>
            </a:outerShdw>
          </a:effectLst>
        </p:spPr>
      </p:pic>
      <p:pic>
        <p:nvPicPr>
          <p:cNvPr id="5" name="Picture 4" descr="images (5).jpg"/>
          <p:cNvPicPr>
            <a:picLocks noChangeAspect="1"/>
          </p:cNvPicPr>
          <p:nvPr/>
        </p:nvPicPr>
        <p:blipFill>
          <a:blip r:embed="rId4" cstate="print"/>
          <a:stretch>
            <a:fillRect/>
          </a:stretch>
        </p:blipFill>
        <p:spPr>
          <a:xfrm>
            <a:off x="0" y="3962400"/>
            <a:ext cx="3181327" cy="2377440"/>
          </a:xfrm>
          <a:prstGeom prst="rect">
            <a:avLst/>
          </a:prstGeom>
        </p:spPr>
      </p:pic>
    </p:spTree>
  </p:cSld>
  <p:clrMapOvr>
    <a:masterClrMapping/>
  </p:clrMapOvr>
  <p:transition>
    <p:wedge/>
    <p:sndAc>
      <p:stSnd>
        <p:snd r:embed="rId2" name="breeze.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As the Result of Adam Sin we have Trouble in the World Today</a:t>
            </a:r>
            <a:endParaRPr lang="en-US" dirty="0"/>
          </a:p>
        </p:txBody>
      </p:sp>
      <p:pic>
        <p:nvPicPr>
          <p:cNvPr id="1026" name="Picture 2" descr="C:\Users\William2.owner-PC\AppData\Local\Microsoft\Windows\Temporary Internet Files\Content.IE5\SAGRANDH\15617236-a-thief-committing-a-robbery-780x520[1].jpg"/>
          <p:cNvPicPr>
            <a:picLocks noGrp="1" noChangeAspect="1" noChangeArrowheads="1"/>
          </p:cNvPicPr>
          <p:nvPr>
            <p:ph idx="1"/>
          </p:nvPr>
        </p:nvPicPr>
        <p:blipFill>
          <a:blip r:embed="rId3" cstate="print"/>
          <a:srcRect/>
          <a:stretch>
            <a:fillRect/>
          </a:stretch>
        </p:blipFill>
        <p:spPr bwMode="auto">
          <a:xfrm>
            <a:off x="304800" y="1524000"/>
            <a:ext cx="3977640" cy="2651760"/>
          </a:xfrm>
          <a:prstGeom prst="rect">
            <a:avLst/>
          </a:prstGeom>
          <a:noFill/>
        </p:spPr>
      </p:pic>
      <p:pic>
        <p:nvPicPr>
          <p:cNvPr id="1027" name="Picture 3" descr="C:\Users\William2.owner-PC\AppData\Local\Microsoft\Windows\Temporary Internet Files\Content.IE5\W8I0QJ5S\thief[1].jpg"/>
          <p:cNvPicPr>
            <a:picLocks noChangeAspect="1" noChangeArrowheads="1"/>
          </p:cNvPicPr>
          <p:nvPr/>
        </p:nvPicPr>
        <p:blipFill>
          <a:blip r:embed="rId4" cstate="print"/>
          <a:srcRect/>
          <a:stretch>
            <a:fillRect/>
          </a:stretch>
        </p:blipFill>
        <p:spPr bwMode="auto">
          <a:xfrm>
            <a:off x="4648200" y="2971800"/>
            <a:ext cx="2011680" cy="1930250"/>
          </a:xfrm>
          <a:prstGeom prst="rect">
            <a:avLst/>
          </a:prstGeom>
          <a:noFill/>
        </p:spPr>
      </p:pic>
    </p:spTree>
  </p:cSld>
  <p:clrMapOvr>
    <a:masterClrMapping/>
  </p:clrMapOvr>
  <p:transition>
    <p:dissolve/>
    <p:sndAc>
      <p:stSnd>
        <p:snd r:embed="rId2" name="laser.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Death </a:t>
            </a:r>
            <a:endParaRPr lang="en-US" dirty="0"/>
          </a:p>
        </p:txBody>
      </p:sp>
      <p:pic>
        <p:nvPicPr>
          <p:cNvPr id="4" name="Content Placeholder 3" descr="works_of_the_flesh_17265759_std.jpg"/>
          <p:cNvPicPr>
            <a:picLocks noGrp="1" noChangeAspect="1"/>
          </p:cNvPicPr>
          <p:nvPr>
            <p:ph idx="1"/>
          </p:nvPr>
        </p:nvPicPr>
        <p:blipFill>
          <a:blip r:embed="rId3" cstate="print"/>
          <a:stretch>
            <a:fillRect/>
          </a:stretch>
        </p:blipFill>
        <p:spPr>
          <a:xfrm>
            <a:off x="1432983" y="1600200"/>
            <a:ext cx="6278033" cy="4708525"/>
          </a:xfrm>
        </p:spPr>
      </p:pic>
    </p:spTree>
  </p:cSld>
  <p:clrMapOvr>
    <a:masterClrMapping/>
  </p:clrMapOvr>
  <p:transition>
    <p:wipe/>
    <p:sndAc>
      <p:stSnd>
        <p:snd r:embed="rId2" name="chimes.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296</TotalTime>
  <Words>2016</Words>
  <Application>Microsoft Office PowerPoint</Application>
  <PresentationFormat>On-screen Show (4:3)</PresentationFormat>
  <Paragraphs>135</Paragraphs>
  <Slides>51</Slides>
  <Notes>0</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Apex</vt:lpstr>
      <vt:lpstr>Where Will You Spend Eternity? </vt:lpstr>
      <vt:lpstr>Everyone has a choice to make in Life </vt:lpstr>
      <vt:lpstr>Death </vt:lpstr>
      <vt:lpstr>Death </vt:lpstr>
      <vt:lpstr>Slide 5</vt:lpstr>
      <vt:lpstr>Adam and Eve at the Tree of Knowledge of Good and Evil </vt:lpstr>
      <vt:lpstr>Death</vt:lpstr>
      <vt:lpstr>As the Result of Adam Sin we have Trouble in the World Today</vt:lpstr>
      <vt:lpstr>Death </vt:lpstr>
      <vt:lpstr>The Tree of Knowledge of Good and Evil </vt:lpstr>
      <vt:lpstr>Classes of Sinners</vt:lpstr>
      <vt:lpstr>Classes of Sinners</vt:lpstr>
      <vt:lpstr>Satan is the cause of all Sin </vt:lpstr>
      <vt:lpstr>Death was issued by God to put an end to  Sin</vt:lpstr>
      <vt:lpstr>Hell Fire follow Death Temperature in thousands of Degrees </vt:lpstr>
      <vt:lpstr>Hell </vt:lpstr>
      <vt:lpstr>Life </vt:lpstr>
      <vt:lpstr>Life </vt:lpstr>
      <vt:lpstr>Jesus Will Destroy </vt:lpstr>
      <vt:lpstr>There is power in the name of Jesus</vt:lpstr>
      <vt:lpstr>By the Stripes of Jesus we are healed </vt:lpstr>
      <vt:lpstr>By His Stripes We are healed. </vt:lpstr>
      <vt:lpstr>Jesus blood is for cleansing and the water for washing your soul </vt:lpstr>
      <vt:lpstr>Satan’s Power over man got Destroyed at Calvary </vt:lpstr>
      <vt:lpstr>Life </vt:lpstr>
      <vt:lpstr>Life </vt:lpstr>
      <vt:lpstr>Life </vt:lpstr>
      <vt:lpstr>Life </vt:lpstr>
      <vt:lpstr>Life </vt:lpstr>
      <vt:lpstr>Holy Ghost </vt:lpstr>
      <vt:lpstr>Life  Jesus whipped the Devil at Calvary!  </vt:lpstr>
      <vt:lpstr>Life  Jesus whipped the Devil at Calvary</vt:lpstr>
      <vt:lpstr> Life   A Saint of God! Protected by the blood of Jesus and Seal with the Holy Ghost and Fire  </vt:lpstr>
      <vt:lpstr>Satan do not want people to get Sanctified Through the blood of Jesus</vt:lpstr>
      <vt:lpstr>Three Classes of Christians </vt:lpstr>
      <vt:lpstr>Three Classes of Christians </vt:lpstr>
      <vt:lpstr>Three Classes of Christians </vt:lpstr>
      <vt:lpstr>The Fruit of the Spirit </vt:lpstr>
      <vt:lpstr>This is what some Christians want to say Today </vt:lpstr>
      <vt:lpstr>Questions </vt:lpstr>
      <vt:lpstr>Note</vt:lpstr>
      <vt:lpstr>Jesus </vt:lpstr>
      <vt:lpstr>  A Christian who is saved,Sanctifed and Baptized and Filled with the Holy Ghost and Fire </vt:lpstr>
      <vt:lpstr>The Life of a New Convert Baby in Christ. </vt:lpstr>
      <vt:lpstr>Life of A Sanctified Person</vt:lpstr>
      <vt:lpstr>Life of A Holy Ghost Filled Person </vt:lpstr>
      <vt:lpstr>Heaven </vt:lpstr>
      <vt:lpstr>Heaven </vt:lpstr>
      <vt:lpstr>Heaven </vt:lpstr>
      <vt:lpstr>A Child of God </vt:lpstr>
      <vt:lpstr>The End  Pastor Elder William and Sister Velvet M Holmes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Where Will You Spend Eternity?</dc:title>
  <dc:creator>William2</dc:creator>
  <cp:lastModifiedBy>William2</cp:lastModifiedBy>
  <cp:revision>31</cp:revision>
  <dcterms:created xsi:type="dcterms:W3CDTF">2015-01-02T17:49:11Z</dcterms:created>
  <dcterms:modified xsi:type="dcterms:W3CDTF">2015-01-03T21:55:20Z</dcterms:modified>
</cp:coreProperties>
</file>