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  <p:sldMasterId id="2147483788" r:id="rId2"/>
  </p:sldMasterIdLst>
  <p:notesMasterIdLst>
    <p:notesMasterId r:id="rId116"/>
  </p:notesMasterIdLst>
  <p:sldIdLst>
    <p:sldId id="256" r:id="rId3"/>
    <p:sldId id="510" r:id="rId4"/>
    <p:sldId id="258" r:id="rId5"/>
    <p:sldId id="265" r:id="rId6"/>
    <p:sldId id="388" r:id="rId7"/>
    <p:sldId id="389" r:id="rId8"/>
    <p:sldId id="267" r:id="rId9"/>
    <p:sldId id="268" r:id="rId10"/>
    <p:sldId id="295" r:id="rId11"/>
    <p:sldId id="270" r:id="rId12"/>
    <p:sldId id="273" r:id="rId13"/>
    <p:sldId id="294" r:id="rId14"/>
    <p:sldId id="275" r:id="rId15"/>
    <p:sldId id="390" r:id="rId16"/>
    <p:sldId id="277" r:id="rId17"/>
    <p:sldId id="278" r:id="rId18"/>
    <p:sldId id="280" r:id="rId19"/>
    <p:sldId id="282" r:id="rId20"/>
    <p:sldId id="290" r:id="rId21"/>
    <p:sldId id="291" r:id="rId22"/>
    <p:sldId id="292" r:id="rId23"/>
    <p:sldId id="283" r:id="rId24"/>
    <p:sldId id="287" r:id="rId25"/>
    <p:sldId id="395" r:id="rId26"/>
    <p:sldId id="296" r:id="rId27"/>
    <p:sldId id="297" r:id="rId28"/>
    <p:sldId id="299" r:id="rId29"/>
    <p:sldId id="300" r:id="rId30"/>
    <p:sldId id="301" r:id="rId31"/>
    <p:sldId id="303" r:id="rId32"/>
    <p:sldId id="304" r:id="rId33"/>
    <p:sldId id="305" r:id="rId34"/>
    <p:sldId id="307" r:id="rId35"/>
    <p:sldId id="308" r:id="rId36"/>
    <p:sldId id="309" r:id="rId37"/>
    <p:sldId id="311" r:id="rId38"/>
    <p:sldId id="312" r:id="rId39"/>
    <p:sldId id="360" r:id="rId40"/>
    <p:sldId id="361" r:id="rId41"/>
    <p:sldId id="362" r:id="rId42"/>
    <p:sldId id="363" r:id="rId43"/>
    <p:sldId id="322" r:id="rId44"/>
    <p:sldId id="358" r:id="rId45"/>
    <p:sldId id="359" r:id="rId46"/>
    <p:sldId id="356" r:id="rId47"/>
    <p:sldId id="326" r:id="rId48"/>
    <p:sldId id="327" r:id="rId49"/>
    <p:sldId id="328" r:id="rId50"/>
    <p:sldId id="332" r:id="rId51"/>
    <p:sldId id="499" r:id="rId52"/>
    <p:sldId id="497" r:id="rId53"/>
    <p:sldId id="355" r:id="rId54"/>
    <p:sldId id="337" r:id="rId55"/>
    <p:sldId id="339" r:id="rId56"/>
    <p:sldId id="498" r:id="rId57"/>
    <p:sldId id="353" r:id="rId58"/>
    <p:sldId id="343" r:id="rId59"/>
    <p:sldId id="344" r:id="rId60"/>
    <p:sldId id="345" r:id="rId61"/>
    <p:sldId id="354" r:id="rId62"/>
    <p:sldId id="349" r:id="rId63"/>
    <p:sldId id="350" r:id="rId64"/>
    <p:sldId id="351" r:id="rId65"/>
    <p:sldId id="352" r:id="rId66"/>
    <p:sldId id="367" r:id="rId67"/>
    <p:sldId id="368" r:id="rId68"/>
    <p:sldId id="369" r:id="rId69"/>
    <p:sldId id="370" r:id="rId70"/>
    <p:sldId id="377" r:id="rId71"/>
    <p:sldId id="378" r:id="rId72"/>
    <p:sldId id="379" r:id="rId73"/>
    <p:sldId id="380" r:id="rId74"/>
    <p:sldId id="383" r:id="rId75"/>
    <p:sldId id="384" r:id="rId76"/>
    <p:sldId id="385" r:id="rId77"/>
    <p:sldId id="386" r:id="rId78"/>
    <p:sldId id="391" r:id="rId79"/>
    <p:sldId id="392" r:id="rId80"/>
    <p:sldId id="398" r:id="rId81"/>
    <p:sldId id="402" r:id="rId82"/>
    <p:sldId id="403" r:id="rId83"/>
    <p:sldId id="404" r:id="rId84"/>
    <p:sldId id="405" r:id="rId85"/>
    <p:sldId id="406" r:id="rId86"/>
    <p:sldId id="407" r:id="rId87"/>
    <p:sldId id="408" r:id="rId88"/>
    <p:sldId id="409" r:id="rId89"/>
    <p:sldId id="410" r:id="rId90"/>
    <p:sldId id="411" r:id="rId91"/>
    <p:sldId id="412" r:id="rId92"/>
    <p:sldId id="415" r:id="rId93"/>
    <p:sldId id="414" r:id="rId94"/>
    <p:sldId id="416" r:id="rId95"/>
    <p:sldId id="417" r:id="rId96"/>
    <p:sldId id="418" r:id="rId97"/>
    <p:sldId id="396" r:id="rId98"/>
    <p:sldId id="475" r:id="rId99"/>
    <p:sldId id="429" r:id="rId100"/>
    <p:sldId id="476" r:id="rId101"/>
    <p:sldId id="477" r:id="rId102"/>
    <p:sldId id="480" r:id="rId103"/>
    <p:sldId id="481" r:id="rId104"/>
    <p:sldId id="482" r:id="rId105"/>
    <p:sldId id="483" r:id="rId106"/>
    <p:sldId id="484" r:id="rId107"/>
    <p:sldId id="485" r:id="rId108"/>
    <p:sldId id="488" r:id="rId109"/>
    <p:sldId id="489" r:id="rId110"/>
    <p:sldId id="493" r:id="rId111"/>
    <p:sldId id="494" r:id="rId112"/>
    <p:sldId id="495" r:id="rId113"/>
    <p:sldId id="430" r:id="rId114"/>
    <p:sldId id="501" r:id="rId1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oKTsHoWe6R3cKxkr6jKAAg==" hashData="PYgigtfM4Qjy3+3i0EC0ey1UiLmwHW5zhVs37wkXSSm8omPloF3uJ10yrwkt4ZCMRvxR2GTKCZYeQ3/bwEOWJQ=="/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 Hab" initials="AH" lastIdx="1" clrIdx="0">
    <p:extLst>
      <p:ext uri="{19B8F6BF-5375-455C-9EA6-DF929625EA0E}">
        <p15:presenceInfo xmlns:p15="http://schemas.microsoft.com/office/powerpoint/2012/main" userId="fbaa48c2a5daf1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C443"/>
    <a:srgbClr val="2FA392"/>
    <a:srgbClr val="33B09E"/>
    <a:srgbClr val="CAB328"/>
    <a:srgbClr val="164A43"/>
    <a:srgbClr val="1B5B52"/>
    <a:srgbClr val="28887A"/>
    <a:srgbClr val="CCCC00"/>
    <a:srgbClr val="00CC00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51" autoAdjust="0"/>
    <p:restoredTop sz="96062" autoAdjust="0"/>
  </p:normalViewPr>
  <p:slideViewPr>
    <p:cSldViewPr snapToGrid="0">
      <p:cViewPr varScale="1">
        <p:scale>
          <a:sx n="104" d="100"/>
          <a:sy n="104" d="100"/>
        </p:scale>
        <p:origin x="1122" y="10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commentAuthors" Target="commentAuthor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presProps" Target="pres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viewProps" Target="viewProps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tableStyles" Target="tableStyle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 Hab" userId="fbaa48c2a5daf1ee" providerId="LiveId" clId="{41D2A9A5-9D44-47D4-B929-3AA72DF90A01}"/>
    <pc:docChg chg="undo custSel addSld delSld modSld">
      <pc:chgData name="A Hab" userId="fbaa48c2a5daf1ee" providerId="LiveId" clId="{41D2A9A5-9D44-47D4-B929-3AA72DF90A01}" dt="2022-09-30T13:04:01.401" v="1076" actId="14100"/>
      <pc:docMkLst>
        <pc:docMk/>
      </pc:docMkLst>
      <pc:sldChg chg="addSp delSp modSp new mod">
        <pc:chgData name="A Hab" userId="fbaa48c2a5daf1ee" providerId="LiveId" clId="{41D2A9A5-9D44-47D4-B929-3AA72DF90A01}" dt="2022-09-30T10:26:12.006" v="230" actId="20577"/>
        <pc:sldMkLst>
          <pc:docMk/>
          <pc:sldMk cId="70803603" sldId="257"/>
        </pc:sldMkLst>
        <pc:spChg chg="del">
          <ac:chgData name="A Hab" userId="fbaa48c2a5daf1ee" providerId="LiveId" clId="{41D2A9A5-9D44-47D4-B929-3AA72DF90A01}" dt="2022-09-30T10:19:07.472" v="1" actId="478"/>
          <ac:spMkLst>
            <pc:docMk/>
            <pc:sldMk cId="70803603" sldId="257"/>
            <ac:spMk id="2" creationId="{E74988FD-0D80-C594-2F84-A734727F0487}"/>
          </ac:spMkLst>
        </pc:spChg>
        <pc:spChg chg="del">
          <ac:chgData name="A Hab" userId="fbaa48c2a5daf1ee" providerId="LiveId" clId="{41D2A9A5-9D44-47D4-B929-3AA72DF90A01}" dt="2022-09-30T10:19:07.472" v="1" actId="478"/>
          <ac:spMkLst>
            <pc:docMk/>
            <pc:sldMk cId="70803603" sldId="257"/>
            <ac:spMk id="3" creationId="{D649D07C-4B04-A68E-3F13-844C2200AA51}"/>
          </ac:spMkLst>
        </pc:spChg>
        <pc:spChg chg="add mod">
          <ac:chgData name="A Hab" userId="fbaa48c2a5daf1ee" providerId="LiveId" clId="{41D2A9A5-9D44-47D4-B929-3AA72DF90A01}" dt="2022-09-30T10:26:12.006" v="230" actId="20577"/>
          <ac:spMkLst>
            <pc:docMk/>
            <pc:sldMk cId="70803603" sldId="257"/>
            <ac:spMk id="4" creationId="{1908BC09-8ECB-2B6F-2981-062961C96924}"/>
          </ac:spMkLst>
        </pc:spChg>
        <pc:spChg chg="add del mod">
          <ac:chgData name="A Hab" userId="fbaa48c2a5daf1ee" providerId="LiveId" clId="{41D2A9A5-9D44-47D4-B929-3AA72DF90A01}" dt="2022-09-30T10:19:34.827" v="8" actId="478"/>
          <ac:spMkLst>
            <pc:docMk/>
            <pc:sldMk cId="70803603" sldId="257"/>
            <ac:spMk id="5" creationId="{397A3C78-1ECB-0D71-9206-9FEB7F32CF24}"/>
          </ac:spMkLst>
        </pc:spChg>
        <pc:spChg chg="add mod">
          <ac:chgData name="A Hab" userId="fbaa48c2a5daf1ee" providerId="LiveId" clId="{41D2A9A5-9D44-47D4-B929-3AA72DF90A01}" dt="2022-09-30T10:25:59.305" v="224" actId="1076"/>
          <ac:spMkLst>
            <pc:docMk/>
            <pc:sldMk cId="70803603" sldId="257"/>
            <ac:spMk id="6" creationId="{F1781E4E-89D6-59F3-D75F-032FFD88F1DF}"/>
          </ac:spMkLst>
        </pc:spChg>
      </pc:sldChg>
      <pc:sldChg chg="addSp delSp modSp new mod">
        <pc:chgData name="A Hab" userId="fbaa48c2a5daf1ee" providerId="LiveId" clId="{41D2A9A5-9D44-47D4-B929-3AA72DF90A01}" dt="2022-09-30T10:28:00.640" v="260" actId="20577"/>
        <pc:sldMkLst>
          <pc:docMk/>
          <pc:sldMk cId="1569418300" sldId="258"/>
        </pc:sldMkLst>
        <pc:spChg chg="del">
          <ac:chgData name="A Hab" userId="fbaa48c2a5daf1ee" providerId="LiveId" clId="{41D2A9A5-9D44-47D4-B929-3AA72DF90A01}" dt="2022-09-30T10:26:27.658" v="232" actId="478"/>
          <ac:spMkLst>
            <pc:docMk/>
            <pc:sldMk cId="1569418300" sldId="258"/>
            <ac:spMk id="2" creationId="{DC4CD19E-0A6E-EE12-D7B6-0FABE5D3DCF2}"/>
          </ac:spMkLst>
        </pc:spChg>
        <pc:spChg chg="del">
          <ac:chgData name="A Hab" userId="fbaa48c2a5daf1ee" providerId="LiveId" clId="{41D2A9A5-9D44-47D4-B929-3AA72DF90A01}" dt="2022-09-30T10:26:27.658" v="232" actId="478"/>
          <ac:spMkLst>
            <pc:docMk/>
            <pc:sldMk cId="1569418300" sldId="258"/>
            <ac:spMk id="3" creationId="{22A8933B-C540-8C04-B4C5-49F9CF2E7FCB}"/>
          </ac:spMkLst>
        </pc:spChg>
        <pc:spChg chg="add mod">
          <ac:chgData name="A Hab" userId="fbaa48c2a5daf1ee" providerId="LiveId" clId="{41D2A9A5-9D44-47D4-B929-3AA72DF90A01}" dt="2022-09-30T10:27:04.129" v="240" actId="14100"/>
          <ac:spMkLst>
            <pc:docMk/>
            <pc:sldMk cId="1569418300" sldId="258"/>
            <ac:spMk id="4" creationId="{6EA593D1-0EB6-DDB8-1365-F52FF79B61E6}"/>
          </ac:spMkLst>
        </pc:spChg>
        <pc:spChg chg="add mod">
          <ac:chgData name="A Hab" userId="fbaa48c2a5daf1ee" providerId="LiveId" clId="{41D2A9A5-9D44-47D4-B929-3AA72DF90A01}" dt="2022-09-30T10:28:00.640" v="260" actId="20577"/>
          <ac:spMkLst>
            <pc:docMk/>
            <pc:sldMk cId="1569418300" sldId="258"/>
            <ac:spMk id="6" creationId="{854A40B1-5C2E-19EE-4AC6-373F32BA2F16}"/>
          </ac:spMkLst>
        </pc:spChg>
      </pc:sldChg>
      <pc:sldChg chg="addSp delSp modSp new mod modAnim">
        <pc:chgData name="A Hab" userId="fbaa48c2a5daf1ee" providerId="LiveId" clId="{41D2A9A5-9D44-47D4-B929-3AA72DF90A01}" dt="2022-09-30T12:41:43.780" v="1004" actId="1038"/>
        <pc:sldMkLst>
          <pc:docMk/>
          <pc:sldMk cId="1290679123" sldId="259"/>
        </pc:sldMkLst>
        <pc:spChg chg="del">
          <ac:chgData name="A Hab" userId="fbaa48c2a5daf1ee" providerId="LiveId" clId="{41D2A9A5-9D44-47D4-B929-3AA72DF90A01}" dt="2022-09-30T10:28:30.972" v="262" actId="478"/>
          <ac:spMkLst>
            <pc:docMk/>
            <pc:sldMk cId="1290679123" sldId="259"/>
            <ac:spMk id="2" creationId="{0C8EE7DA-35A8-1FAE-16A3-B0369A89A424}"/>
          </ac:spMkLst>
        </pc:spChg>
        <pc:spChg chg="del">
          <ac:chgData name="A Hab" userId="fbaa48c2a5daf1ee" providerId="LiveId" clId="{41D2A9A5-9D44-47D4-B929-3AA72DF90A01}" dt="2022-09-30T10:28:30.972" v="262" actId="478"/>
          <ac:spMkLst>
            <pc:docMk/>
            <pc:sldMk cId="1290679123" sldId="259"/>
            <ac:spMk id="3" creationId="{D944D0E5-49B9-D996-F16E-FEE2F7946E82}"/>
          </ac:spMkLst>
        </pc:spChg>
        <pc:spChg chg="add mod topLvl">
          <ac:chgData name="A Hab" userId="fbaa48c2a5daf1ee" providerId="LiveId" clId="{41D2A9A5-9D44-47D4-B929-3AA72DF90A01}" dt="2022-09-30T10:41:33.546" v="297" actId="1076"/>
          <ac:spMkLst>
            <pc:docMk/>
            <pc:sldMk cId="1290679123" sldId="259"/>
            <ac:spMk id="4" creationId="{C931B0C1-82D0-B8CA-78EB-99D6B7F923F4}"/>
          </ac:spMkLst>
        </pc:spChg>
        <pc:spChg chg="add mod topLvl">
          <ac:chgData name="A Hab" userId="fbaa48c2a5daf1ee" providerId="LiveId" clId="{41D2A9A5-9D44-47D4-B929-3AA72DF90A01}" dt="2022-09-30T10:41:33.546" v="297" actId="1076"/>
          <ac:spMkLst>
            <pc:docMk/>
            <pc:sldMk cId="1290679123" sldId="259"/>
            <ac:spMk id="5" creationId="{27729950-80D6-1BC5-527D-E2FA0480A3FE}"/>
          </ac:spMkLst>
        </pc:spChg>
        <pc:spChg chg="add mod topLvl">
          <ac:chgData name="A Hab" userId="fbaa48c2a5daf1ee" providerId="LiveId" clId="{41D2A9A5-9D44-47D4-B929-3AA72DF90A01}" dt="2022-09-30T10:41:33.546" v="297" actId="1076"/>
          <ac:spMkLst>
            <pc:docMk/>
            <pc:sldMk cId="1290679123" sldId="259"/>
            <ac:spMk id="6" creationId="{89A0C003-B6B6-198F-39C7-3CDC8AF16A9C}"/>
          </ac:spMkLst>
        </pc:spChg>
        <pc:spChg chg="add mod topLvl">
          <ac:chgData name="A Hab" userId="fbaa48c2a5daf1ee" providerId="LiveId" clId="{41D2A9A5-9D44-47D4-B929-3AA72DF90A01}" dt="2022-09-30T10:41:33.546" v="297" actId="1076"/>
          <ac:spMkLst>
            <pc:docMk/>
            <pc:sldMk cId="1290679123" sldId="259"/>
            <ac:spMk id="7" creationId="{13B9CC64-45A2-5028-EB37-CF2E86B91DDE}"/>
          </ac:spMkLst>
        </pc:spChg>
        <pc:spChg chg="add mod topLvl">
          <ac:chgData name="A Hab" userId="fbaa48c2a5daf1ee" providerId="LiveId" clId="{41D2A9A5-9D44-47D4-B929-3AA72DF90A01}" dt="2022-09-30T10:41:33.546" v="297" actId="1076"/>
          <ac:spMkLst>
            <pc:docMk/>
            <pc:sldMk cId="1290679123" sldId="259"/>
            <ac:spMk id="8" creationId="{511FA082-3D3B-3339-5B3D-E58FF442E256}"/>
          </ac:spMkLst>
        </pc:spChg>
        <pc:spChg chg="add del mod">
          <ac:chgData name="A Hab" userId="fbaa48c2a5daf1ee" providerId="LiveId" clId="{41D2A9A5-9D44-47D4-B929-3AA72DF90A01}" dt="2022-09-30T10:40:31.002" v="280" actId="478"/>
          <ac:spMkLst>
            <pc:docMk/>
            <pc:sldMk cId="1290679123" sldId="259"/>
            <ac:spMk id="9" creationId="{ACD6D304-2D94-FD51-0C5D-F4F8FAF750F9}"/>
          </ac:spMkLst>
        </pc:spChg>
        <pc:spChg chg="add mod">
          <ac:chgData name="A Hab" userId="fbaa48c2a5daf1ee" providerId="LiveId" clId="{41D2A9A5-9D44-47D4-B929-3AA72DF90A01}" dt="2022-09-30T10:41:33.546" v="297" actId="1076"/>
          <ac:spMkLst>
            <pc:docMk/>
            <pc:sldMk cId="1290679123" sldId="259"/>
            <ac:spMk id="11" creationId="{3C26E14D-1331-0860-DA19-A768EB6C5AD3}"/>
          </ac:spMkLst>
        </pc:spChg>
        <pc:spChg chg="add mod">
          <ac:chgData name="A Hab" userId="fbaa48c2a5daf1ee" providerId="LiveId" clId="{41D2A9A5-9D44-47D4-B929-3AA72DF90A01}" dt="2022-09-30T10:41:33.546" v="297" actId="1076"/>
          <ac:spMkLst>
            <pc:docMk/>
            <pc:sldMk cId="1290679123" sldId="259"/>
            <ac:spMk id="12" creationId="{CB752A72-0E03-86F9-9A11-E3B6D9529DFC}"/>
          </ac:spMkLst>
        </pc:spChg>
        <pc:spChg chg="add mod">
          <ac:chgData name="A Hab" userId="fbaa48c2a5daf1ee" providerId="LiveId" clId="{41D2A9A5-9D44-47D4-B929-3AA72DF90A01}" dt="2022-09-30T10:41:33.546" v="297" actId="1076"/>
          <ac:spMkLst>
            <pc:docMk/>
            <pc:sldMk cId="1290679123" sldId="259"/>
            <ac:spMk id="13" creationId="{532B9AB4-151F-4FF9-2D66-FB49A6E2C9B5}"/>
          </ac:spMkLst>
        </pc:spChg>
        <pc:spChg chg="add mod">
          <ac:chgData name="A Hab" userId="fbaa48c2a5daf1ee" providerId="LiveId" clId="{41D2A9A5-9D44-47D4-B929-3AA72DF90A01}" dt="2022-09-30T10:41:33.546" v="297" actId="1076"/>
          <ac:spMkLst>
            <pc:docMk/>
            <pc:sldMk cId="1290679123" sldId="259"/>
            <ac:spMk id="14" creationId="{4D128C1C-76BB-DE54-6230-BD2EC1C583A4}"/>
          </ac:spMkLst>
        </pc:spChg>
        <pc:spChg chg="add mod">
          <ac:chgData name="A Hab" userId="fbaa48c2a5daf1ee" providerId="LiveId" clId="{41D2A9A5-9D44-47D4-B929-3AA72DF90A01}" dt="2022-09-30T10:42:55.013" v="307" actId="1076"/>
          <ac:spMkLst>
            <pc:docMk/>
            <pc:sldMk cId="1290679123" sldId="259"/>
            <ac:spMk id="15" creationId="{90A0BCDD-3385-81D1-748A-FAFEF401D96A}"/>
          </ac:spMkLst>
        </pc:spChg>
        <pc:spChg chg="add mod">
          <ac:chgData name="A Hab" userId="fbaa48c2a5daf1ee" providerId="LiveId" clId="{41D2A9A5-9D44-47D4-B929-3AA72DF90A01}" dt="2022-09-30T10:43:49.636" v="329" actId="12789"/>
          <ac:spMkLst>
            <pc:docMk/>
            <pc:sldMk cId="1290679123" sldId="259"/>
            <ac:spMk id="16" creationId="{CD8F4DF4-F50B-B283-B3AE-D43019FCBF2A}"/>
          </ac:spMkLst>
        </pc:spChg>
        <pc:spChg chg="add mod">
          <ac:chgData name="A Hab" userId="fbaa48c2a5daf1ee" providerId="LiveId" clId="{41D2A9A5-9D44-47D4-B929-3AA72DF90A01}" dt="2022-09-30T10:55:00.971" v="395" actId="207"/>
          <ac:spMkLst>
            <pc:docMk/>
            <pc:sldMk cId="1290679123" sldId="259"/>
            <ac:spMk id="18" creationId="{74C5E598-C68D-B25B-ED14-8720920ACF52}"/>
          </ac:spMkLst>
        </pc:spChg>
        <pc:spChg chg="mod topLvl">
          <ac:chgData name="A Hab" userId="fbaa48c2a5daf1ee" providerId="LiveId" clId="{41D2A9A5-9D44-47D4-B929-3AA72DF90A01}" dt="2022-09-30T10:54:28.946" v="393" actId="164"/>
          <ac:spMkLst>
            <pc:docMk/>
            <pc:sldMk cId="1290679123" sldId="259"/>
            <ac:spMk id="25" creationId="{58F780BE-CF3F-D994-A432-46A67420FB93}"/>
          </ac:spMkLst>
        </pc:spChg>
        <pc:spChg chg="mod topLvl">
          <ac:chgData name="A Hab" userId="fbaa48c2a5daf1ee" providerId="LiveId" clId="{41D2A9A5-9D44-47D4-B929-3AA72DF90A01}" dt="2022-09-30T10:54:28.946" v="393" actId="164"/>
          <ac:spMkLst>
            <pc:docMk/>
            <pc:sldMk cId="1290679123" sldId="259"/>
            <ac:spMk id="26" creationId="{9E094AFC-720D-BF3F-1B4C-945E7A7044AC}"/>
          </ac:spMkLst>
        </pc:spChg>
        <pc:spChg chg="mod topLvl">
          <ac:chgData name="A Hab" userId="fbaa48c2a5daf1ee" providerId="LiveId" clId="{41D2A9A5-9D44-47D4-B929-3AA72DF90A01}" dt="2022-09-30T10:54:28.946" v="393" actId="164"/>
          <ac:spMkLst>
            <pc:docMk/>
            <pc:sldMk cId="1290679123" sldId="259"/>
            <ac:spMk id="27" creationId="{FF2B8155-0B36-48F6-CCED-DAB974B747BD}"/>
          </ac:spMkLst>
        </pc:spChg>
        <pc:spChg chg="mod">
          <ac:chgData name="A Hab" userId="fbaa48c2a5daf1ee" providerId="LiveId" clId="{41D2A9A5-9D44-47D4-B929-3AA72DF90A01}" dt="2022-09-30T10:54:28.946" v="393" actId="164"/>
          <ac:spMkLst>
            <pc:docMk/>
            <pc:sldMk cId="1290679123" sldId="259"/>
            <ac:spMk id="28" creationId="{596A2FC4-CB2D-DD9A-63B9-A9E3F95880A2}"/>
          </ac:spMkLst>
        </pc:spChg>
        <pc:spChg chg="mod topLvl">
          <ac:chgData name="A Hab" userId="fbaa48c2a5daf1ee" providerId="LiveId" clId="{41D2A9A5-9D44-47D4-B929-3AA72DF90A01}" dt="2022-09-30T10:54:28.946" v="393" actId="164"/>
          <ac:spMkLst>
            <pc:docMk/>
            <pc:sldMk cId="1290679123" sldId="259"/>
            <ac:spMk id="29" creationId="{AD4B08E6-EB78-F5AB-5156-9CA45DF710E5}"/>
          </ac:spMkLst>
        </pc:spChg>
        <pc:grpChg chg="add del mod">
          <ac:chgData name="A Hab" userId="fbaa48c2a5daf1ee" providerId="LiveId" clId="{41D2A9A5-9D44-47D4-B929-3AA72DF90A01}" dt="2022-09-30T10:40:43.698" v="283" actId="165"/>
          <ac:grpSpMkLst>
            <pc:docMk/>
            <pc:sldMk cId="1290679123" sldId="259"/>
            <ac:grpSpMk id="10" creationId="{C517E5F6-A71F-98B0-EBFD-F3B7AC14C3C9}"/>
          </ac:grpSpMkLst>
        </pc:grpChg>
        <pc:grpChg chg="del mod">
          <ac:chgData name="A Hab" userId="fbaa48c2a5daf1ee" providerId="LiveId" clId="{41D2A9A5-9D44-47D4-B929-3AA72DF90A01}" dt="2022-09-30T10:53:13.994" v="385" actId="27803"/>
          <ac:grpSpMkLst>
            <pc:docMk/>
            <pc:sldMk cId="1290679123" sldId="259"/>
            <ac:grpSpMk id="24" creationId="{45CB537A-BD63-2C97-00F7-41357985B834}"/>
          </ac:grpSpMkLst>
        </pc:grpChg>
        <pc:grpChg chg="add del mod">
          <ac:chgData name="A Hab" userId="fbaa48c2a5daf1ee" providerId="LiveId" clId="{41D2A9A5-9D44-47D4-B929-3AA72DF90A01}" dt="2022-09-30T10:54:24.884" v="392" actId="165"/>
          <ac:grpSpMkLst>
            <pc:docMk/>
            <pc:sldMk cId="1290679123" sldId="259"/>
            <ac:grpSpMk id="30" creationId="{2AA64D5F-EBDF-7940-4B0F-8833B3ECABAF}"/>
          </ac:grpSpMkLst>
        </pc:grpChg>
        <pc:grpChg chg="add mod">
          <ac:chgData name="A Hab" userId="fbaa48c2a5daf1ee" providerId="LiveId" clId="{41D2A9A5-9D44-47D4-B929-3AA72DF90A01}" dt="2022-09-30T10:54:41.419" v="394" actId="1076"/>
          <ac:grpSpMkLst>
            <pc:docMk/>
            <pc:sldMk cId="1290679123" sldId="259"/>
            <ac:grpSpMk id="31" creationId="{C066920E-483A-39AE-303C-5BE62330A7D5}"/>
          </ac:grpSpMkLst>
        </pc:grpChg>
        <pc:picChg chg="add mod">
          <ac:chgData name="A Hab" userId="fbaa48c2a5daf1ee" providerId="LiveId" clId="{41D2A9A5-9D44-47D4-B929-3AA72DF90A01}" dt="2022-09-30T12:41:43.780" v="1004" actId="1038"/>
          <ac:picMkLst>
            <pc:docMk/>
            <pc:sldMk cId="1290679123" sldId="259"/>
            <ac:picMk id="17" creationId="{F370E402-64D5-8BE5-6667-DB591FDF3E9B}"/>
          </ac:picMkLst>
        </pc:picChg>
        <pc:picChg chg="add del mod">
          <ac:chgData name="A Hab" userId="fbaa48c2a5daf1ee" providerId="LiveId" clId="{41D2A9A5-9D44-47D4-B929-3AA72DF90A01}" dt="2022-09-30T10:52:49.049" v="381" actId="478"/>
          <ac:picMkLst>
            <pc:docMk/>
            <pc:sldMk cId="1290679123" sldId="259"/>
            <ac:picMk id="20" creationId="{625453B9-29DE-30E6-C2A6-482845711289}"/>
          </ac:picMkLst>
        </pc:picChg>
        <pc:picChg chg="add mod">
          <ac:chgData name="A Hab" userId="fbaa48c2a5daf1ee" providerId="LiveId" clId="{41D2A9A5-9D44-47D4-B929-3AA72DF90A01}" dt="2022-09-30T10:52:30.518" v="379" actId="571"/>
          <ac:picMkLst>
            <pc:docMk/>
            <pc:sldMk cId="1290679123" sldId="259"/>
            <ac:picMk id="21" creationId="{C5DF1F73-CC59-802F-573A-44A2332ACC90}"/>
          </ac:picMkLst>
        </pc:picChg>
        <pc:picChg chg="add del mod">
          <ac:chgData name="A Hab" userId="fbaa48c2a5daf1ee" providerId="LiveId" clId="{41D2A9A5-9D44-47D4-B929-3AA72DF90A01}" dt="2022-09-30T10:53:13.994" v="385" actId="27803"/>
          <ac:picMkLst>
            <pc:docMk/>
            <pc:sldMk cId="1290679123" sldId="259"/>
            <ac:picMk id="23" creationId="{AB27C3D9-FCE0-35D8-34FF-2F5D4595758E}"/>
          </ac:picMkLst>
        </pc:picChg>
      </pc:sldChg>
      <pc:sldChg chg="addSp delSp modSp add mod delAnim modAnim">
        <pc:chgData name="A Hab" userId="fbaa48c2a5daf1ee" providerId="LiveId" clId="{41D2A9A5-9D44-47D4-B929-3AA72DF90A01}" dt="2022-09-30T12:42:09.878" v="1010" actId="1037"/>
        <pc:sldMkLst>
          <pc:docMk/>
          <pc:sldMk cId="1703593999" sldId="260"/>
        </pc:sldMkLst>
        <pc:spChg chg="add del mod">
          <ac:chgData name="A Hab" userId="fbaa48c2a5daf1ee" providerId="LiveId" clId="{41D2A9A5-9D44-47D4-B929-3AA72DF90A01}" dt="2022-09-30T11:37:02.303" v="577" actId="21"/>
          <ac:spMkLst>
            <pc:docMk/>
            <pc:sldMk cId="1703593999" sldId="260"/>
            <ac:spMk id="3" creationId="{AC1439A6-55B6-6C4F-F09E-B83DD2BAF8C8}"/>
          </ac:spMkLst>
        </pc:spChg>
        <pc:spChg chg="add mod">
          <ac:chgData name="A Hab" userId="fbaa48c2a5daf1ee" providerId="LiveId" clId="{41D2A9A5-9D44-47D4-B929-3AA72DF90A01}" dt="2022-09-30T11:29:14.485" v="558" actId="1076"/>
          <ac:spMkLst>
            <pc:docMk/>
            <pc:sldMk cId="1703593999" sldId="260"/>
            <ac:spMk id="9" creationId="{D66493B9-FF9B-8A0A-ACF5-FBFBB01F3E2D}"/>
          </ac:spMkLst>
        </pc:spChg>
        <pc:spChg chg="del">
          <ac:chgData name="A Hab" userId="fbaa48c2a5daf1ee" providerId="LiveId" clId="{41D2A9A5-9D44-47D4-B929-3AA72DF90A01}" dt="2022-09-30T11:06:58.259" v="409" actId="478"/>
          <ac:spMkLst>
            <pc:docMk/>
            <pc:sldMk cId="1703593999" sldId="260"/>
            <ac:spMk id="16" creationId="{CD8F4DF4-F50B-B283-B3AE-D43019FCBF2A}"/>
          </ac:spMkLst>
        </pc:spChg>
        <pc:spChg chg="del">
          <ac:chgData name="A Hab" userId="fbaa48c2a5daf1ee" providerId="LiveId" clId="{41D2A9A5-9D44-47D4-B929-3AA72DF90A01}" dt="2022-09-30T11:07:01.517" v="410" actId="478"/>
          <ac:spMkLst>
            <pc:docMk/>
            <pc:sldMk cId="1703593999" sldId="260"/>
            <ac:spMk id="18" creationId="{74C5E598-C68D-B25B-ED14-8720920ACF52}"/>
          </ac:spMkLst>
        </pc:spChg>
        <pc:spChg chg="mod">
          <ac:chgData name="A Hab" userId="fbaa48c2a5daf1ee" providerId="LiveId" clId="{41D2A9A5-9D44-47D4-B929-3AA72DF90A01}" dt="2022-09-30T11:27:30.064" v="533"/>
          <ac:spMkLst>
            <pc:docMk/>
            <pc:sldMk cId="1703593999" sldId="260"/>
            <ac:spMk id="19" creationId="{EDE02D23-92B6-644B-447E-D820F3B34A42}"/>
          </ac:spMkLst>
        </pc:spChg>
        <pc:spChg chg="mod">
          <ac:chgData name="A Hab" userId="fbaa48c2a5daf1ee" providerId="LiveId" clId="{41D2A9A5-9D44-47D4-B929-3AA72DF90A01}" dt="2022-09-30T11:27:30.064" v="533"/>
          <ac:spMkLst>
            <pc:docMk/>
            <pc:sldMk cId="1703593999" sldId="260"/>
            <ac:spMk id="20" creationId="{3263AA5A-5351-B591-1F95-4A657783C6BC}"/>
          </ac:spMkLst>
        </pc:spChg>
        <pc:spChg chg="mod">
          <ac:chgData name="A Hab" userId="fbaa48c2a5daf1ee" providerId="LiveId" clId="{41D2A9A5-9D44-47D4-B929-3AA72DF90A01}" dt="2022-09-30T11:27:30.064" v="533"/>
          <ac:spMkLst>
            <pc:docMk/>
            <pc:sldMk cId="1703593999" sldId="260"/>
            <ac:spMk id="21" creationId="{BCFCC608-B36E-7EB0-7153-14CC43B49534}"/>
          </ac:spMkLst>
        </pc:spChg>
        <pc:spChg chg="mod">
          <ac:chgData name="A Hab" userId="fbaa48c2a5daf1ee" providerId="LiveId" clId="{41D2A9A5-9D44-47D4-B929-3AA72DF90A01}" dt="2022-09-30T11:27:30.064" v="533"/>
          <ac:spMkLst>
            <pc:docMk/>
            <pc:sldMk cId="1703593999" sldId="260"/>
            <ac:spMk id="22" creationId="{4A2F37D2-E969-6154-16A6-6E49207F0E31}"/>
          </ac:spMkLst>
        </pc:spChg>
        <pc:spChg chg="mod">
          <ac:chgData name="A Hab" userId="fbaa48c2a5daf1ee" providerId="LiveId" clId="{41D2A9A5-9D44-47D4-B929-3AA72DF90A01}" dt="2022-09-30T11:27:30.064" v="533"/>
          <ac:spMkLst>
            <pc:docMk/>
            <pc:sldMk cId="1703593999" sldId="260"/>
            <ac:spMk id="23" creationId="{28C815B8-5E11-FE50-3D87-DED80C9A2BA4}"/>
          </ac:spMkLst>
        </pc:spChg>
        <pc:grpChg chg="add mod">
          <ac:chgData name="A Hab" userId="fbaa48c2a5daf1ee" providerId="LiveId" clId="{41D2A9A5-9D44-47D4-B929-3AA72DF90A01}" dt="2022-09-30T11:27:30.064" v="533"/>
          <ac:grpSpMkLst>
            <pc:docMk/>
            <pc:sldMk cId="1703593999" sldId="260"/>
            <ac:grpSpMk id="10" creationId="{43B011B4-2372-692C-62C3-3BF6A511C397}"/>
          </ac:grpSpMkLst>
        </pc:grpChg>
        <pc:grpChg chg="del">
          <ac:chgData name="A Hab" userId="fbaa48c2a5daf1ee" providerId="LiveId" clId="{41D2A9A5-9D44-47D4-B929-3AA72DF90A01}" dt="2022-09-30T11:07:03.244" v="411" actId="478"/>
          <ac:grpSpMkLst>
            <pc:docMk/>
            <pc:sldMk cId="1703593999" sldId="260"/>
            <ac:grpSpMk id="31" creationId="{C066920E-483A-39AE-303C-5BE62330A7D5}"/>
          </ac:grpSpMkLst>
        </pc:grpChg>
        <pc:picChg chg="del">
          <ac:chgData name="A Hab" userId="fbaa48c2a5daf1ee" providerId="LiveId" clId="{41D2A9A5-9D44-47D4-B929-3AA72DF90A01}" dt="2022-09-30T11:07:04.968" v="412" actId="478"/>
          <ac:picMkLst>
            <pc:docMk/>
            <pc:sldMk cId="1703593999" sldId="260"/>
            <ac:picMk id="17" creationId="{F370E402-64D5-8BE5-6667-DB591FDF3E9B}"/>
          </ac:picMkLst>
        </pc:picChg>
        <pc:picChg chg="add mod">
          <ac:chgData name="A Hab" userId="fbaa48c2a5daf1ee" providerId="LiveId" clId="{41D2A9A5-9D44-47D4-B929-3AA72DF90A01}" dt="2022-09-30T12:42:09.878" v="1010" actId="1037"/>
          <ac:picMkLst>
            <pc:docMk/>
            <pc:sldMk cId="1703593999" sldId="260"/>
            <ac:picMk id="24" creationId="{3907F735-3512-E409-8D17-14F2CF170EDF}"/>
          </ac:picMkLst>
        </pc:picChg>
      </pc:sldChg>
      <pc:sldChg chg="addSp delSp modSp new del mod delAnim modAnim">
        <pc:chgData name="A Hab" userId="fbaa48c2a5daf1ee" providerId="LiveId" clId="{41D2A9A5-9D44-47D4-B929-3AA72DF90A01}" dt="2022-09-30T11:06:50.789" v="407" actId="47"/>
        <pc:sldMkLst>
          <pc:docMk/>
          <pc:sldMk cId="3596643978" sldId="260"/>
        </pc:sldMkLst>
        <pc:spChg chg="del">
          <ac:chgData name="A Hab" userId="fbaa48c2a5daf1ee" providerId="LiveId" clId="{41D2A9A5-9D44-47D4-B929-3AA72DF90A01}" dt="2022-09-30T10:45:31.286" v="337" actId="478"/>
          <ac:spMkLst>
            <pc:docMk/>
            <pc:sldMk cId="3596643978" sldId="260"/>
            <ac:spMk id="2" creationId="{7270EDE9-1C76-6C52-1563-B73EDE692659}"/>
          </ac:spMkLst>
        </pc:spChg>
        <pc:spChg chg="del">
          <ac:chgData name="A Hab" userId="fbaa48c2a5daf1ee" providerId="LiveId" clId="{41D2A9A5-9D44-47D4-B929-3AA72DF90A01}" dt="2022-09-30T10:45:31.286" v="337" actId="478"/>
          <ac:spMkLst>
            <pc:docMk/>
            <pc:sldMk cId="3596643978" sldId="260"/>
            <ac:spMk id="3" creationId="{75410BA4-D3EE-25ED-0BAC-79D8703B298D}"/>
          </ac:spMkLst>
        </pc:spChg>
        <pc:picChg chg="del">
          <ac:chgData name="A Hab" userId="fbaa48c2a5daf1ee" providerId="LiveId" clId="{41D2A9A5-9D44-47D4-B929-3AA72DF90A01}" dt="2022-09-30T10:46:21.127" v="338" actId="478"/>
          <ac:picMkLst>
            <pc:docMk/>
            <pc:sldMk cId="3596643978" sldId="260"/>
            <ac:picMk id="4" creationId="{4902CABB-5841-CF36-DCAA-0E8F149199AC}"/>
          </ac:picMkLst>
        </pc:picChg>
        <pc:picChg chg="add del mod">
          <ac:chgData name="A Hab" userId="fbaa48c2a5daf1ee" providerId="LiveId" clId="{41D2A9A5-9D44-47D4-B929-3AA72DF90A01}" dt="2022-09-30T10:49:36.160" v="344" actId="478"/>
          <ac:picMkLst>
            <pc:docMk/>
            <pc:sldMk cId="3596643978" sldId="260"/>
            <ac:picMk id="5" creationId="{E4FC8CF0-00FB-CD58-54AB-00C966864806}"/>
          </ac:picMkLst>
        </pc:picChg>
      </pc:sldChg>
      <pc:sldChg chg="addSp delSp modSp new mod modAnim">
        <pc:chgData name="A Hab" userId="fbaa48c2a5daf1ee" providerId="LiveId" clId="{41D2A9A5-9D44-47D4-B929-3AA72DF90A01}" dt="2022-09-30T11:40:09.657" v="636" actId="12788"/>
        <pc:sldMkLst>
          <pc:docMk/>
          <pc:sldMk cId="904767094" sldId="261"/>
        </pc:sldMkLst>
        <pc:spChg chg="del">
          <ac:chgData name="A Hab" userId="fbaa48c2a5daf1ee" providerId="LiveId" clId="{41D2A9A5-9D44-47D4-B929-3AA72DF90A01}" dt="2022-09-30T11:37:14.429" v="579" actId="478"/>
          <ac:spMkLst>
            <pc:docMk/>
            <pc:sldMk cId="904767094" sldId="261"/>
            <ac:spMk id="2" creationId="{5A12CC93-AB76-F7D8-AA60-C7183AC54723}"/>
          </ac:spMkLst>
        </pc:spChg>
        <pc:spChg chg="del">
          <ac:chgData name="A Hab" userId="fbaa48c2a5daf1ee" providerId="LiveId" clId="{41D2A9A5-9D44-47D4-B929-3AA72DF90A01}" dt="2022-09-30T11:37:14.429" v="579" actId="478"/>
          <ac:spMkLst>
            <pc:docMk/>
            <pc:sldMk cId="904767094" sldId="261"/>
            <ac:spMk id="3" creationId="{F5782068-BAEA-22EE-CBFE-141BCD17BF9F}"/>
          </ac:spMkLst>
        </pc:spChg>
        <pc:spChg chg="add mod">
          <ac:chgData name="A Hab" userId="fbaa48c2a5daf1ee" providerId="LiveId" clId="{41D2A9A5-9D44-47D4-B929-3AA72DF90A01}" dt="2022-09-30T11:40:09.657" v="636" actId="12788"/>
          <ac:spMkLst>
            <pc:docMk/>
            <pc:sldMk cId="904767094" sldId="261"/>
            <ac:spMk id="4" creationId="{4DC1E018-885D-4F82-CAB1-3D6DEC980A75}"/>
          </ac:spMkLst>
        </pc:spChg>
      </pc:sldChg>
      <pc:sldChg chg="modSp add mod">
        <pc:chgData name="A Hab" userId="fbaa48c2a5daf1ee" providerId="LiveId" clId="{41D2A9A5-9D44-47D4-B929-3AA72DF90A01}" dt="2022-09-30T11:39:47.308" v="633" actId="12789"/>
        <pc:sldMkLst>
          <pc:docMk/>
          <pc:sldMk cId="2553001990" sldId="262"/>
        </pc:sldMkLst>
        <pc:spChg chg="mod">
          <ac:chgData name="A Hab" userId="fbaa48c2a5daf1ee" providerId="LiveId" clId="{41D2A9A5-9D44-47D4-B929-3AA72DF90A01}" dt="2022-09-30T11:39:47.308" v="633" actId="12789"/>
          <ac:spMkLst>
            <pc:docMk/>
            <pc:sldMk cId="2553001990" sldId="262"/>
            <ac:spMk id="4" creationId="{4DC1E018-885D-4F82-CAB1-3D6DEC980A75}"/>
          </ac:spMkLst>
        </pc:spChg>
      </pc:sldChg>
      <pc:sldChg chg="addSp delSp modSp add mod delAnim modAnim">
        <pc:chgData name="A Hab" userId="fbaa48c2a5daf1ee" providerId="LiveId" clId="{41D2A9A5-9D44-47D4-B929-3AA72DF90A01}" dt="2022-09-30T13:01:33.438" v="1061"/>
        <pc:sldMkLst>
          <pc:docMk/>
          <pc:sldMk cId="375142588" sldId="263"/>
        </pc:sldMkLst>
        <pc:spChg chg="add mod ord">
          <ac:chgData name="A Hab" userId="fbaa48c2a5daf1ee" providerId="LiveId" clId="{41D2A9A5-9D44-47D4-B929-3AA72DF90A01}" dt="2022-09-30T11:55:08.137" v="763" actId="164"/>
          <ac:spMkLst>
            <pc:docMk/>
            <pc:sldMk cId="375142588" sldId="263"/>
            <ac:spMk id="2" creationId="{2479A425-402B-5E48-1BEF-95C7C22B89DF}"/>
          </ac:spMkLst>
        </pc:spChg>
        <pc:spChg chg="add mod ord">
          <ac:chgData name="A Hab" userId="fbaa48c2a5daf1ee" providerId="LiveId" clId="{41D2A9A5-9D44-47D4-B929-3AA72DF90A01}" dt="2022-09-30T11:49:20.583" v="733" actId="1036"/>
          <ac:spMkLst>
            <pc:docMk/>
            <pc:sldMk cId="375142588" sldId="263"/>
            <ac:spMk id="3" creationId="{722B44FE-F579-077E-C45A-0D14AB329939}"/>
          </ac:spMkLst>
        </pc:spChg>
        <pc:spChg chg="del mod">
          <ac:chgData name="A Hab" userId="fbaa48c2a5daf1ee" providerId="LiveId" clId="{41D2A9A5-9D44-47D4-B929-3AA72DF90A01}" dt="2022-09-30T11:43:10.789" v="672" actId="478"/>
          <ac:spMkLst>
            <pc:docMk/>
            <pc:sldMk cId="375142588" sldId="263"/>
            <ac:spMk id="4" creationId="{C931B0C1-82D0-B8CA-78EB-99D6B7F923F4}"/>
          </ac:spMkLst>
        </pc:spChg>
        <pc:spChg chg="mod">
          <ac:chgData name="A Hab" userId="fbaa48c2a5daf1ee" providerId="LiveId" clId="{41D2A9A5-9D44-47D4-B929-3AA72DF90A01}" dt="2022-09-30T12:00:35.602" v="790" actId="164"/>
          <ac:spMkLst>
            <pc:docMk/>
            <pc:sldMk cId="375142588" sldId="263"/>
            <ac:spMk id="5" creationId="{27729950-80D6-1BC5-527D-E2FA0480A3FE}"/>
          </ac:spMkLst>
        </pc:spChg>
        <pc:spChg chg="mod ord">
          <ac:chgData name="A Hab" userId="fbaa48c2a5daf1ee" providerId="LiveId" clId="{41D2A9A5-9D44-47D4-B929-3AA72DF90A01}" dt="2022-09-30T12:03:45.156" v="828" actId="164"/>
          <ac:spMkLst>
            <pc:docMk/>
            <pc:sldMk cId="375142588" sldId="263"/>
            <ac:spMk id="6" creationId="{89A0C003-B6B6-198F-39C7-3CDC8AF16A9C}"/>
          </ac:spMkLst>
        </pc:spChg>
        <pc:spChg chg="mod">
          <ac:chgData name="A Hab" userId="fbaa48c2a5daf1ee" providerId="LiveId" clId="{41D2A9A5-9D44-47D4-B929-3AA72DF90A01}" dt="2022-09-30T11:56:35.480" v="776" actId="164"/>
          <ac:spMkLst>
            <pc:docMk/>
            <pc:sldMk cId="375142588" sldId="263"/>
            <ac:spMk id="7" creationId="{13B9CC64-45A2-5028-EB37-CF2E86B91DDE}"/>
          </ac:spMkLst>
        </pc:spChg>
        <pc:spChg chg="mod">
          <ac:chgData name="A Hab" userId="fbaa48c2a5daf1ee" providerId="LiveId" clId="{41D2A9A5-9D44-47D4-B929-3AA72DF90A01}" dt="2022-09-30T12:03:54.268" v="832" actId="164"/>
          <ac:spMkLst>
            <pc:docMk/>
            <pc:sldMk cId="375142588" sldId="263"/>
            <ac:spMk id="8" creationId="{511FA082-3D3B-3339-5B3D-E58FF442E256}"/>
          </ac:spMkLst>
        </pc:spChg>
        <pc:spChg chg="del">
          <ac:chgData name="A Hab" userId="fbaa48c2a5daf1ee" providerId="LiveId" clId="{41D2A9A5-9D44-47D4-B929-3AA72DF90A01}" dt="2022-09-30T11:40:31.505" v="638" actId="478"/>
          <ac:spMkLst>
            <pc:docMk/>
            <pc:sldMk cId="375142588" sldId="263"/>
            <ac:spMk id="9" creationId="{D66493B9-FF9B-8A0A-ACF5-FBFBB01F3E2D}"/>
          </ac:spMkLst>
        </pc:spChg>
        <pc:spChg chg="mod">
          <ac:chgData name="A Hab" userId="fbaa48c2a5daf1ee" providerId="LiveId" clId="{41D2A9A5-9D44-47D4-B929-3AA72DF90A01}" dt="2022-09-30T11:56:51.492" v="781" actId="164"/>
          <ac:spMkLst>
            <pc:docMk/>
            <pc:sldMk cId="375142588" sldId="263"/>
            <ac:spMk id="11" creationId="{3C26E14D-1331-0860-DA19-A768EB6C5AD3}"/>
          </ac:spMkLst>
        </pc:spChg>
        <pc:spChg chg="mod">
          <ac:chgData name="A Hab" userId="fbaa48c2a5daf1ee" providerId="LiveId" clId="{41D2A9A5-9D44-47D4-B929-3AA72DF90A01}" dt="2022-09-30T12:03:21.580" v="821" actId="1076"/>
          <ac:spMkLst>
            <pc:docMk/>
            <pc:sldMk cId="375142588" sldId="263"/>
            <ac:spMk id="12" creationId="{CB752A72-0E03-86F9-9A11-E3B6D9529DFC}"/>
          </ac:spMkLst>
        </pc:spChg>
        <pc:spChg chg="mod">
          <ac:chgData name="A Hab" userId="fbaa48c2a5daf1ee" providerId="LiveId" clId="{41D2A9A5-9D44-47D4-B929-3AA72DF90A01}" dt="2022-09-30T11:56:15.565" v="771" actId="1076"/>
          <ac:spMkLst>
            <pc:docMk/>
            <pc:sldMk cId="375142588" sldId="263"/>
            <ac:spMk id="13" creationId="{532B9AB4-151F-4FF9-2D66-FB49A6E2C9B5}"/>
          </ac:spMkLst>
        </pc:spChg>
        <pc:spChg chg="mod">
          <ac:chgData name="A Hab" userId="fbaa48c2a5daf1ee" providerId="LiveId" clId="{41D2A9A5-9D44-47D4-B929-3AA72DF90A01}" dt="2022-09-30T11:55:28.448" v="767" actId="164"/>
          <ac:spMkLst>
            <pc:docMk/>
            <pc:sldMk cId="375142588" sldId="263"/>
            <ac:spMk id="14" creationId="{4D128C1C-76BB-DE54-6230-BD2EC1C583A4}"/>
          </ac:spMkLst>
        </pc:spChg>
        <pc:spChg chg="mod topLvl">
          <ac:chgData name="A Hab" userId="fbaa48c2a5daf1ee" providerId="LiveId" clId="{41D2A9A5-9D44-47D4-B929-3AA72DF90A01}" dt="2022-09-30T12:02:51.987" v="812" actId="164"/>
          <ac:spMkLst>
            <pc:docMk/>
            <pc:sldMk cId="375142588" sldId="263"/>
            <ac:spMk id="15" creationId="{90A0BCDD-3385-81D1-748A-FAFEF401D96A}"/>
          </ac:spMkLst>
        </pc:spChg>
        <pc:spChg chg="add mod ord">
          <ac:chgData name="A Hab" userId="fbaa48c2a5daf1ee" providerId="LiveId" clId="{41D2A9A5-9D44-47D4-B929-3AA72DF90A01}" dt="2022-09-30T11:49:20.583" v="733" actId="1036"/>
          <ac:spMkLst>
            <pc:docMk/>
            <pc:sldMk cId="375142588" sldId="263"/>
            <ac:spMk id="16" creationId="{B8C45B4B-D04F-474D-5FED-A097D199B284}"/>
          </ac:spMkLst>
        </pc:spChg>
        <pc:spChg chg="add mod ord">
          <ac:chgData name="A Hab" userId="fbaa48c2a5daf1ee" providerId="LiveId" clId="{41D2A9A5-9D44-47D4-B929-3AA72DF90A01}" dt="2022-09-30T11:49:20.583" v="733" actId="1036"/>
          <ac:spMkLst>
            <pc:docMk/>
            <pc:sldMk cId="375142588" sldId="263"/>
            <ac:spMk id="17" creationId="{6254F462-8536-2AEC-1EC2-E941973EBD63}"/>
          </ac:spMkLst>
        </pc:spChg>
        <pc:spChg chg="add mod ord">
          <ac:chgData name="A Hab" userId="fbaa48c2a5daf1ee" providerId="LiveId" clId="{41D2A9A5-9D44-47D4-B929-3AA72DF90A01}" dt="2022-09-30T11:49:20.583" v="733" actId="1036"/>
          <ac:spMkLst>
            <pc:docMk/>
            <pc:sldMk cId="375142588" sldId="263"/>
            <ac:spMk id="18" creationId="{9C66A326-E592-7A42-5012-1F56ECE8109E}"/>
          </ac:spMkLst>
        </pc:spChg>
        <pc:spChg chg="add mod ord">
          <ac:chgData name="A Hab" userId="fbaa48c2a5daf1ee" providerId="LiveId" clId="{41D2A9A5-9D44-47D4-B929-3AA72DF90A01}" dt="2022-09-30T11:49:20.583" v="733" actId="1036"/>
          <ac:spMkLst>
            <pc:docMk/>
            <pc:sldMk cId="375142588" sldId="263"/>
            <ac:spMk id="25" creationId="{32DB57B9-800B-4561-E235-E41A48E392CE}"/>
          </ac:spMkLst>
        </pc:spChg>
        <pc:spChg chg="add mod ord">
          <ac:chgData name="A Hab" userId="fbaa48c2a5daf1ee" providerId="LiveId" clId="{41D2A9A5-9D44-47D4-B929-3AA72DF90A01}" dt="2022-09-30T11:49:20.583" v="733" actId="1036"/>
          <ac:spMkLst>
            <pc:docMk/>
            <pc:sldMk cId="375142588" sldId="263"/>
            <ac:spMk id="26" creationId="{5FBA0143-3DD7-E7F3-5352-0CCDDCB318ED}"/>
          </ac:spMkLst>
        </pc:spChg>
        <pc:spChg chg="add mod ord">
          <ac:chgData name="A Hab" userId="fbaa48c2a5daf1ee" providerId="LiveId" clId="{41D2A9A5-9D44-47D4-B929-3AA72DF90A01}" dt="2022-09-30T11:49:20.583" v="733" actId="1036"/>
          <ac:spMkLst>
            <pc:docMk/>
            <pc:sldMk cId="375142588" sldId="263"/>
            <ac:spMk id="27" creationId="{00F0F0D1-CD43-708D-157F-8D13148454DF}"/>
          </ac:spMkLst>
        </pc:spChg>
        <pc:spChg chg="add mod ord">
          <ac:chgData name="A Hab" userId="fbaa48c2a5daf1ee" providerId="LiveId" clId="{41D2A9A5-9D44-47D4-B929-3AA72DF90A01}" dt="2022-09-30T11:49:20.583" v="733" actId="1036"/>
          <ac:spMkLst>
            <pc:docMk/>
            <pc:sldMk cId="375142588" sldId="263"/>
            <ac:spMk id="28" creationId="{C7DB0C00-C279-88C7-E3BD-3E27594F47E4}"/>
          </ac:spMkLst>
        </pc:spChg>
        <pc:spChg chg="add mod ord">
          <ac:chgData name="A Hab" userId="fbaa48c2a5daf1ee" providerId="LiveId" clId="{41D2A9A5-9D44-47D4-B929-3AA72DF90A01}" dt="2022-09-30T11:49:20.583" v="733" actId="1036"/>
          <ac:spMkLst>
            <pc:docMk/>
            <pc:sldMk cId="375142588" sldId="263"/>
            <ac:spMk id="29" creationId="{78635602-D212-0923-921B-47E97A8AD3AE}"/>
          </ac:spMkLst>
        </pc:spChg>
        <pc:spChg chg="add mod ord">
          <ac:chgData name="A Hab" userId="fbaa48c2a5daf1ee" providerId="LiveId" clId="{41D2A9A5-9D44-47D4-B929-3AA72DF90A01}" dt="2022-09-30T11:49:20.583" v="733" actId="1036"/>
          <ac:spMkLst>
            <pc:docMk/>
            <pc:sldMk cId="375142588" sldId="263"/>
            <ac:spMk id="30" creationId="{5E9D6FD0-F53A-608E-43E0-5A64580203E4}"/>
          </ac:spMkLst>
        </pc:spChg>
        <pc:spChg chg="add mod ord">
          <ac:chgData name="A Hab" userId="fbaa48c2a5daf1ee" providerId="LiveId" clId="{41D2A9A5-9D44-47D4-B929-3AA72DF90A01}" dt="2022-09-30T11:53:56.567" v="747" actId="164"/>
          <ac:spMkLst>
            <pc:docMk/>
            <pc:sldMk cId="375142588" sldId="263"/>
            <ac:spMk id="31" creationId="{9A839581-4F7E-7C47-77AB-64F04A830E63}"/>
          </ac:spMkLst>
        </pc:spChg>
        <pc:spChg chg="add mod ord">
          <ac:chgData name="A Hab" userId="fbaa48c2a5daf1ee" providerId="LiveId" clId="{41D2A9A5-9D44-47D4-B929-3AA72DF90A01}" dt="2022-09-30T11:55:08.137" v="763" actId="164"/>
          <ac:spMkLst>
            <pc:docMk/>
            <pc:sldMk cId="375142588" sldId="263"/>
            <ac:spMk id="32" creationId="{A2220A5B-AD8A-3836-E796-FE21F08746B7}"/>
          </ac:spMkLst>
        </pc:spChg>
        <pc:spChg chg="add mod ord">
          <ac:chgData name="A Hab" userId="fbaa48c2a5daf1ee" providerId="LiveId" clId="{41D2A9A5-9D44-47D4-B929-3AA72DF90A01}" dt="2022-09-30T12:03:56.170" v="833" actId="171"/>
          <ac:spMkLst>
            <pc:docMk/>
            <pc:sldMk cId="375142588" sldId="263"/>
            <ac:spMk id="34" creationId="{CE414446-E3A3-8C48-DF4F-AE50842B0C76}"/>
          </ac:spMkLst>
        </pc:spChg>
        <pc:spChg chg="add mod ord">
          <ac:chgData name="A Hab" userId="fbaa48c2a5daf1ee" providerId="LiveId" clId="{41D2A9A5-9D44-47D4-B929-3AA72DF90A01}" dt="2022-09-30T12:03:46.968" v="829" actId="171"/>
          <ac:spMkLst>
            <pc:docMk/>
            <pc:sldMk cId="375142588" sldId="263"/>
            <ac:spMk id="35" creationId="{FEBACE84-83BB-366A-B5A2-8C046152B40D}"/>
          </ac:spMkLst>
        </pc:spChg>
        <pc:spChg chg="add mod ord">
          <ac:chgData name="A Hab" userId="fbaa48c2a5daf1ee" providerId="LiveId" clId="{41D2A9A5-9D44-47D4-B929-3AA72DF90A01}" dt="2022-09-30T12:03:15.718" v="819" actId="171"/>
          <ac:spMkLst>
            <pc:docMk/>
            <pc:sldMk cId="375142588" sldId="263"/>
            <ac:spMk id="36" creationId="{A043A8C0-205D-87CE-95CB-7DB31B801CA1}"/>
          </ac:spMkLst>
        </pc:spChg>
        <pc:spChg chg="add mod ord topLvl">
          <ac:chgData name="A Hab" userId="fbaa48c2a5daf1ee" providerId="LiveId" clId="{41D2A9A5-9D44-47D4-B929-3AA72DF90A01}" dt="2022-09-30T12:02:51.987" v="812" actId="164"/>
          <ac:spMkLst>
            <pc:docMk/>
            <pc:sldMk cId="375142588" sldId="263"/>
            <ac:spMk id="37" creationId="{A7D8E55C-109C-278D-3FFD-BF707F139B8A}"/>
          </ac:spMkLst>
        </pc:spChg>
        <pc:spChg chg="add mod ord">
          <ac:chgData name="A Hab" userId="fbaa48c2a5daf1ee" providerId="LiveId" clId="{41D2A9A5-9D44-47D4-B929-3AA72DF90A01}" dt="2022-09-30T12:00:38.342" v="791" actId="171"/>
          <ac:spMkLst>
            <pc:docMk/>
            <pc:sldMk cId="375142588" sldId="263"/>
            <ac:spMk id="38" creationId="{49021C29-8457-A892-CE0E-B71A606BC28D}"/>
          </ac:spMkLst>
        </pc:spChg>
        <pc:spChg chg="add mod ord">
          <ac:chgData name="A Hab" userId="fbaa48c2a5daf1ee" providerId="LiveId" clId="{41D2A9A5-9D44-47D4-B929-3AA72DF90A01}" dt="2022-09-30T11:56:53.452" v="782" actId="171"/>
          <ac:spMkLst>
            <pc:docMk/>
            <pc:sldMk cId="375142588" sldId="263"/>
            <ac:spMk id="39" creationId="{316900E9-D5BB-871E-B992-0261FC0E62C4}"/>
          </ac:spMkLst>
        </pc:spChg>
        <pc:spChg chg="add mod ord">
          <ac:chgData name="A Hab" userId="fbaa48c2a5daf1ee" providerId="LiveId" clId="{41D2A9A5-9D44-47D4-B929-3AA72DF90A01}" dt="2022-09-30T11:56:37.921" v="777" actId="171"/>
          <ac:spMkLst>
            <pc:docMk/>
            <pc:sldMk cId="375142588" sldId="263"/>
            <ac:spMk id="40" creationId="{A041C6B2-4DC1-8655-7146-C4C4FEB3972D}"/>
          </ac:spMkLst>
        </pc:spChg>
        <pc:spChg chg="add mod ord">
          <ac:chgData name="A Hab" userId="fbaa48c2a5daf1ee" providerId="LiveId" clId="{41D2A9A5-9D44-47D4-B929-3AA72DF90A01}" dt="2022-09-30T11:55:50.274" v="768" actId="171"/>
          <ac:spMkLst>
            <pc:docMk/>
            <pc:sldMk cId="375142588" sldId="263"/>
            <ac:spMk id="41" creationId="{430A90AA-F406-EA31-D280-E55D19EF8C37}"/>
          </ac:spMkLst>
        </pc:spChg>
        <pc:spChg chg="add mod">
          <ac:chgData name="A Hab" userId="fbaa48c2a5daf1ee" providerId="LiveId" clId="{41D2A9A5-9D44-47D4-B929-3AA72DF90A01}" dt="2022-09-30T12:28:58.752" v="946" actId="1076"/>
          <ac:spMkLst>
            <pc:docMk/>
            <pc:sldMk cId="375142588" sldId="263"/>
            <ac:spMk id="72" creationId="{DAC25DAB-A5E3-4548-85AC-D58F2A298657}"/>
          </ac:spMkLst>
        </pc:spChg>
        <pc:spChg chg="mod">
          <ac:chgData name="A Hab" userId="fbaa48c2a5daf1ee" providerId="LiveId" clId="{41D2A9A5-9D44-47D4-B929-3AA72DF90A01}" dt="2022-09-30T12:28:07.587" v="930"/>
          <ac:spMkLst>
            <pc:docMk/>
            <pc:sldMk cId="375142588" sldId="263"/>
            <ac:spMk id="74" creationId="{D28B4905-8B4F-B3C2-907F-0C14D89898C4}"/>
          </ac:spMkLst>
        </pc:spChg>
        <pc:spChg chg="mod">
          <ac:chgData name="A Hab" userId="fbaa48c2a5daf1ee" providerId="LiveId" clId="{41D2A9A5-9D44-47D4-B929-3AA72DF90A01}" dt="2022-09-30T12:28:07.587" v="930"/>
          <ac:spMkLst>
            <pc:docMk/>
            <pc:sldMk cId="375142588" sldId="263"/>
            <ac:spMk id="75" creationId="{8311A9C4-F248-6B53-D04E-53BE00DB91A9}"/>
          </ac:spMkLst>
        </pc:spChg>
        <pc:spChg chg="mod">
          <ac:chgData name="A Hab" userId="fbaa48c2a5daf1ee" providerId="LiveId" clId="{41D2A9A5-9D44-47D4-B929-3AA72DF90A01}" dt="2022-09-30T12:28:07.587" v="930"/>
          <ac:spMkLst>
            <pc:docMk/>
            <pc:sldMk cId="375142588" sldId="263"/>
            <ac:spMk id="76" creationId="{EAB966A6-0355-D2CA-25A7-225D6DECA21C}"/>
          </ac:spMkLst>
        </pc:spChg>
        <pc:spChg chg="mod">
          <ac:chgData name="A Hab" userId="fbaa48c2a5daf1ee" providerId="LiveId" clId="{41D2A9A5-9D44-47D4-B929-3AA72DF90A01}" dt="2022-09-30T12:28:07.587" v="930"/>
          <ac:spMkLst>
            <pc:docMk/>
            <pc:sldMk cId="375142588" sldId="263"/>
            <ac:spMk id="77" creationId="{58F97861-D2C5-07C5-AF42-CFA793154D44}"/>
          </ac:spMkLst>
        </pc:spChg>
        <pc:spChg chg="mod">
          <ac:chgData name="A Hab" userId="fbaa48c2a5daf1ee" providerId="LiveId" clId="{41D2A9A5-9D44-47D4-B929-3AA72DF90A01}" dt="2022-09-30T12:28:07.587" v="930"/>
          <ac:spMkLst>
            <pc:docMk/>
            <pc:sldMk cId="375142588" sldId="263"/>
            <ac:spMk id="78" creationId="{AF68646B-5404-02C0-4D13-B33A3D6EF4BF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87" creationId="{3860E145-57B1-FCDD-B197-E4D9914A45D8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88" creationId="{389E9CF2-D1F2-13D0-0E53-D6E838A4EF04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89" creationId="{7172B6C2-9E28-1B6A-8742-A55E2C251E67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90" creationId="{58883791-14DE-518F-DBB2-E76CB223CD35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91" creationId="{BE33F44F-1F16-86C0-EE54-1D8AAC069D0B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92" creationId="{37CCAB08-7046-8B8B-3DEA-2E036573555B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93" creationId="{C3D54E1B-D132-3AB9-3C8D-D97FEB57ADAE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94" creationId="{F8CE1038-E12E-71BF-FF36-884A40AFA607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95" creationId="{D687E097-939C-B570-AFAA-C2BED340CCC3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96" creationId="{8517814B-9B48-4A8C-FDDD-6379664C99AA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97" creationId="{C81710A1-0755-5508-3EED-581A9A5624A5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98" creationId="{51C34776-86B0-1274-99E8-2ECCE1D92D6B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99" creationId="{B6B2F2C3-6C94-7F6A-7552-17685E7E4643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00" creationId="{458C8EEB-6F6F-AE2E-24E4-489F89141331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01" creationId="{3DD25FBE-8E9F-3CC2-42F1-AEA41E7FDFE7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02" creationId="{B10D68B2-C71C-ED18-BE3D-EA9443610A59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03" creationId="{318E41B7-8BB0-76B7-0154-AB0CB6F5C293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04" creationId="{06E59CE1-91ED-F1A6-4F18-74A0DF99728F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05" creationId="{A0AD7756-858E-894B-0820-6A9711B35BF5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06" creationId="{86C3238E-30FF-EFDB-A807-E76AE53752A8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07" creationId="{2198CD07-C869-E3F1-3A1A-1982EE499E25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08" creationId="{4690F8FE-FF1F-D889-B299-E106535C2374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09" creationId="{2EDF0884-B851-ED19-FC1B-52ADB9C18647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10" creationId="{DD005EF8-9872-EBE0-35E1-9E69762C6A95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11" creationId="{F842BC6F-DA7F-3423-4281-2B1DEED18209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12" creationId="{9677CAE2-F2DC-7C28-D2A5-FF1624550525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13" creationId="{E7304DE8-8D62-8E47-A41E-1D675D371395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15" creationId="{F279568C-6A40-319C-7388-E3E03F85F40F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16" creationId="{32722FFA-8319-E77E-D23C-AFF0F7F91C57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17" creationId="{44072D06-51E8-2AA0-6908-D2422CD3BB00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18" creationId="{AFCDA1A5-FBD1-E465-C587-D7D5F9210C09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19" creationId="{30BFC193-B004-AA3A-63FB-4B46A7252745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20" creationId="{9E783039-F608-0968-54A8-6D5CB3513319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21" creationId="{BE9CD8DE-F4F0-AB79-C7B4-BFEF0466C298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22" creationId="{DC0ABF8C-D4BD-30A4-6199-7CCF77930ED2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23" creationId="{454CBDC3-02C0-8C15-9CB4-9FBDE2579539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24" creationId="{A547947F-8E4B-B343-C34E-187CE70538C3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25" creationId="{FCA6339B-8623-FE37-53F3-D0A367DBD50B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26" creationId="{5C75C3A2-0443-7658-B9BD-6A31242E15C1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27" creationId="{2B95078B-1E5F-DCAA-759F-A0B204A764F8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28" creationId="{72D30E92-3DCD-0A6D-DCB5-7B9C9972EA01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29" creationId="{D38F2AC3-8B98-FDD3-FB2E-6E6153E8E1B8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30" creationId="{03E1C9C6-69D1-2B8C-8552-BD74C1CB5DB2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31" creationId="{1E2AD3CC-C759-FBDF-8695-6BAA2FA17F2C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32" creationId="{B720BE03-4BCC-4A82-E730-4686E85385CB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33" creationId="{F1F53B5C-14C2-5113-0DD3-7B8B2EADD4F4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34" creationId="{7D0670FA-EBE0-E75F-6342-74AA542E6875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35" creationId="{10783DF5-B335-71D8-9C72-BEBFF0014DD5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36" creationId="{E2DE9211-4534-67CC-8CBA-43FFDF51E32F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37" creationId="{596471F6-9294-9DCC-EBD0-6FA8ABE51090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38" creationId="{502970B5-D20C-7229-B0D0-88AABECBF361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39" creationId="{71738DFD-9747-C6EE-BD3C-BF9B70482FB6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40" creationId="{5BAEAAEC-C102-111A-3E5A-E682F8B55D62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41" creationId="{5FFAB04B-EA8B-6D2C-E3AF-202D8FD844A5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43" creationId="{00E6B8F7-4A09-3039-7D50-60B7610BB7DE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44" creationId="{F1497922-DB90-BBB7-7315-F47749E80626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45" creationId="{A6497C39-BFF7-47F7-5F5F-FD77C3B98CB2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46" creationId="{BD34901B-396E-BDA2-67D6-10067F1E881C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47" creationId="{B6CF1810-C601-4160-8F7D-ECB3DE59AE24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48" creationId="{5A28AF59-F53E-EC52-31E2-1AF0BAE46924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49" creationId="{45FCD27A-C41A-C1BC-AED9-F83E5E86E368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50" creationId="{D05BA9A4-17BD-C941-4AD0-FBF1EEB65411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51" creationId="{52552236-9798-B53F-F974-E322C8F79178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52" creationId="{11CC33FF-F359-5C4C-DE45-C026FA80AB1E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53" creationId="{F6DE7737-4F09-5FB8-1657-D1C42F895204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54" creationId="{03D956E8-F4CF-7CC4-C59F-2B11B9E170FC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55" creationId="{BA564ACB-7ACA-DEA0-8DDE-FB0EBC08E6D5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56" creationId="{F1740F83-FBD3-79D1-D73F-F0358D4074CC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57" creationId="{EB739311-B63D-AF95-6686-9DAA9D564A63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58" creationId="{D47FCD9F-27AF-8F47-49F7-4F22735128DD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59" creationId="{A67AA959-F5D2-5A06-1468-A3D4665D5BB3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60" creationId="{7F8CFFE0-154B-3945-3127-69E5FBAE1418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61" creationId="{727E188D-27A6-D7A8-CD24-76535E11AE75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62" creationId="{AE82631A-75A0-7875-7076-551583492AD0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63" creationId="{39C0F788-7D6E-C9AE-3EAD-DF8A16900FD3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64" creationId="{9E94D8B5-783A-CFD2-2592-744633D1682C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65" creationId="{B4C80672-3278-6DB0-23D2-AF6DB8555123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66" creationId="{7E50855F-DCF6-A187-F93F-FB0F7F17E415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67" creationId="{630879BC-7BE9-A66A-50A2-EAD14E7C0C48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68" creationId="{950E5C3A-A6EC-038C-654F-8CD056E84E2E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69" creationId="{1D160323-0E42-E865-8B4E-FF579135968E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71" creationId="{4B8890AF-06A8-08B1-5E37-80AB792B2642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72" creationId="{B7A64CD7-E20E-066B-17AE-F5C7DEDCE744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73" creationId="{ADB6F968-E353-C7F7-FE29-5525EC11865E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74" creationId="{79054E25-2DA6-2F2B-6704-3D71B2F4CBDA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75" creationId="{0A74ECB7-014A-8596-6625-45198E52F496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76" creationId="{665C3EA3-6EE3-E9C0-BDEB-581395D26D36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77" creationId="{4269E8C0-DFFE-5CAA-5315-05A0B0381420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78" creationId="{650273B9-2FFB-AB24-63FD-B64F8A568A74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79" creationId="{FF32A2A9-A1C0-571B-0F84-E56E70467419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80" creationId="{50C559C1-09DD-A68A-4609-35EB91FA17D2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81" creationId="{876EC236-B5A8-A887-8823-3785A38DD48C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82" creationId="{B7166936-6931-AB4B-90B2-4F6965AD57CA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83" creationId="{A8E11D74-C634-7370-6C58-F8FBCB7A2E1D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84" creationId="{4DAA707E-AB48-522C-25F2-5C02202F3C74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85" creationId="{27941BE2-F85E-C7EC-C136-3C5DC8436182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86" creationId="{ABE1B12D-3B08-3899-0E64-9A7193089DAE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87" creationId="{831843D6-BF0F-FB74-3BD1-CA5234B53484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88" creationId="{F38205CD-5442-BEFE-7E4C-4EEAAD56E948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89" creationId="{799FAB78-FDD1-ECA4-C33D-12E0B9818F76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90" creationId="{180585E5-8CB2-E4E5-A6AD-F528BACEC479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91" creationId="{68C5669D-53A2-11A6-A9B7-5916ED42BA06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92" creationId="{691955CB-9C01-908C-4EE5-9D0979A9B46F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93" creationId="{450691A4-580C-B216-FCFE-ED8E0B1A92C2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94" creationId="{15C5E8ED-1CF4-5575-2E44-637B80B97B26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95" creationId="{A8D4923D-1391-0336-8633-1EA7F599104F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96" creationId="{90730851-86E0-3FB6-29CE-2CFAABA30B26}"/>
          </ac:spMkLst>
        </pc:spChg>
        <pc:spChg chg="mod">
          <ac:chgData name="A Hab" userId="fbaa48c2a5daf1ee" providerId="LiveId" clId="{41D2A9A5-9D44-47D4-B929-3AA72DF90A01}" dt="2022-09-30T12:57:57.140" v="1052" actId="27803"/>
          <ac:spMkLst>
            <pc:docMk/>
            <pc:sldMk cId="375142588" sldId="263"/>
            <ac:spMk id="197" creationId="{0C5D4CCE-81CE-385F-9158-F8BC7909C5A2}"/>
          </ac:spMkLst>
        </pc:spChg>
        <pc:grpChg chg="del">
          <ac:chgData name="A Hab" userId="fbaa48c2a5daf1ee" providerId="LiveId" clId="{41D2A9A5-9D44-47D4-B929-3AA72DF90A01}" dt="2022-09-30T11:40:35.823" v="639" actId="478"/>
          <ac:grpSpMkLst>
            <pc:docMk/>
            <pc:sldMk cId="375142588" sldId="263"/>
            <ac:grpSpMk id="10" creationId="{43B011B4-2372-692C-62C3-3BF6A511C397}"/>
          </ac:grpSpMkLst>
        </pc:grpChg>
        <pc:grpChg chg="add del mod ord">
          <ac:chgData name="A Hab" userId="fbaa48c2a5daf1ee" providerId="LiveId" clId="{41D2A9A5-9D44-47D4-B929-3AA72DF90A01}" dt="2022-09-30T12:07:36.896" v="845" actId="478"/>
          <ac:grpSpMkLst>
            <pc:docMk/>
            <pc:sldMk cId="375142588" sldId="263"/>
            <ac:grpSpMk id="33" creationId="{E58F0974-26E6-CCCE-53D1-AFB52F9786CB}"/>
          </ac:grpSpMkLst>
        </pc:grpChg>
        <pc:grpChg chg="add del mod">
          <ac:chgData name="A Hab" userId="fbaa48c2a5daf1ee" providerId="LiveId" clId="{41D2A9A5-9D44-47D4-B929-3AA72DF90A01}" dt="2022-09-30T12:07:36.896" v="845" actId="478"/>
          <ac:grpSpMkLst>
            <pc:docMk/>
            <pc:sldMk cId="375142588" sldId="263"/>
            <ac:grpSpMk id="42" creationId="{7AED5906-4ECF-06E9-0CA9-1E4747EC8575}"/>
          </ac:grpSpMkLst>
        </pc:grpChg>
        <pc:grpChg chg="add del mod">
          <ac:chgData name="A Hab" userId="fbaa48c2a5daf1ee" providerId="LiveId" clId="{41D2A9A5-9D44-47D4-B929-3AA72DF90A01}" dt="2022-09-30T12:07:36.896" v="845" actId="478"/>
          <ac:grpSpMkLst>
            <pc:docMk/>
            <pc:sldMk cId="375142588" sldId="263"/>
            <ac:grpSpMk id="43" creationId="{58E6C3B6-1F8D-D4B5-FF36-ADCCE7143CA4}"/>
          </ac:grpSpMkLst>
        </pc:grpChg>
        <pc:grpChg chg="add del mod">
          <ac:chgData name="A Hab" userId="fbaa48c2a5daf1ee" providerId="LiveId" clId="{41D2A9A5-9D44-47D4-B929-3AA72DF90A01}" dt="2022-09-30T12:07:36.896" v="845" actId="478"/>
          <ac:grpSpMkLst>
            <pc:docMk/>
            <pc:sldMk cId="375142588" sldId="263"/>
            <ac:grpSpMk id="44" creationId="{12A0AB9D-B9FB-A1F1-12E7-67E077E2C0D2}"/>
          </ac:grpSpMkLst>
        </pc:grpChg>
        <pc:grpChg chg="add del mod">
          <ac:chgData name="A Hab" userId="fbaa48c2a5daf1ee" providerId="LiveId" clId="{41D2A9A5-9D44-47D4-B929-3AA72DF90A01}" dt="2022-09-30T12:07:36.896" v="845" actId="478"/>
          <ac:grpSpMkLst>
            <pc:docMk/>
            <pc:sldMk cId="375142588" sldId="263"/>
            <ac:grpSpMk id="45" creationId="{8172D35F-1AE7-540F-EADA-A422285FE92B}"/>
          </ac:grpSpMkLst>
        </pc:grpChg>
        <pc:grpChg chg="add del mod">
          <ac:chgData name="A Hab" userId="fbaa48c2a5daf1ee" providerId="LiveId" clId="{41D2A9A5-9D44-47D4-B929-3AA72DF90A01}" dt="2022-09-30T12:07:36.896" v="845" actId="478"/>
          <ac:grpSpMkLst>
            <pc:docMk/>
            <pc:sldMk cId="375142588" sldId="263"/>
            <ac:grpSpMk id="46" creationId="{EBA00E14-4BA8-E79B-9402-D2668C4064C5}"/>
          </ac:grpSpMkLst>
        </pc:grpChg>
        <pc:grpChg chg="add del mod">
          <ac:chgData name="A Hab" userId="fbaa48c2a5daf1ee" providerId="LiveId" clId="{41D2A9A5-9D44-47D4-B929-3AA72DF90A01}" dt="2022-09-30T12:02:37.976" v="808" actId="165"/>
          <ac:grpSpMkLst>
            <pc:docMk/>
            <pc:sldMk cId="375142588" sldId="263"/>
            <ac:grpSpMk id="47" creationId="{DDBA18F9-3C96-4CCB-25D6-4FB5F11EF8CC}"/>
          </ac:grpSpMkLst>
        </pc:grpChg>
        <pc:grpChg chg="add del mod">
          <ac:chgData name="A Hab" userId="fbaa48c2a5daf1ee" providerId="LiveId" clId="{41D2A9A5-9D44-47D4-B929-3AA72DF90A01}" dt="2022-09-30T12:07:28.376" v="844" actId="478"/>
          <ac:grpSpMkLst>
            <pc:docMk/>
            <pc:sldMk cId="375142588" sldId="263"/>
            <ac:grpSpMk id="48" creationId="{BDE84B93-A818-F3BD-4B4E-2186ED292740}"/>
          </ac:grpSpMkLst>
        </pc:grpChg>
        <pc:grpChg chg="add del mod">
          <ac:chgData name="A Hab" userId="fbaa48c2a5daf1ee" providerId="LiveId" clId="{41D2A9A5-9D44-47D4-B929-3AA72DF90A01}" dt="2022-09-30T12:07:36.896" v="845" actId="478"/>
          <ac:grpSpMkLst>
            <pc:docMk/>
            <pc:sldMk cId="375142588" sldId="263"/>
            <ac:grpSpMk id="49" creationId="{E74537B0-A0B9-F67C-1299-CB7DFF9F336A}"/>
          </ac:grpSpMkLst>
        </pc:grpChg>
        <pc:grpChg chg="add del mod">
          <ac:chgData name="A Hab" userId="fbaa48c2a5daf1ee" providerId="LiveId" clId="{41D2A9A5-9D44-47D4-B929-3AA72DF90A01}" dt="2022-09-30T12:07:28.376" v="844" actId="478"/>
          <ac:grpSpMkLst>
            <pc:docMk/>
            <pc:sldMk cId="375142588" sldId="263"/>
            <ac:grpSpMk id="50" creationId="{6E2A85FA-648B-CF65-0B7F-4ADC89228D91}"/>
          </ac:grpSpMkLst>
        </pc:grpChg>
        <pc:grpChg chg="add del mod">
          <ac:chgData name="A Hab" userId="fbaa48c2a5daf1ee" providerId="LiveId" clId="{41D2A9A5-9D44-47D4-B929-3AA72DF90A01}" dt="2022-09-30T12:07:36.896" v="845" actId="478"/>
          <ac:grpSpMkLst>
            <pc:docMk/>
            <pc:sldMk cId="375142588" sldId="263"/>
            <ac:grpSpMk id="51" creationId="{ADD0A2A9-9D2C-A5B5-783E-BE1DA1C0B799}"/>
          </ac:grpSpMkLst>
        </pc:grpChg>
        <pc:grpChg chg="add mod">
          <ac:chgData name="A Hab" userId="fbaa48c2a5daf1ee" providerId="LiveId" clId="{41D2A9A5-9D44-47D4-B929-3AA72DF90A01}" dt="2022-09-30T12:28:58.752" v="946" actId="1076"/>
          <ac:grpSpMkLst>
            <pc:docMk/>
            <pc:sldMk cId="375142588" sldId="263"/>
            <ac:grpSpMk id="73" creationId="{97B83096-1502-4208-CB7C-5C4407380355}"/>
          </ac:grpSpMkLst>
        </pc:grpChg>
        <pc:grpChg chg="del mod">
          <ac:chgData name="A Hab" userId="fbaa48c2a5daf1ee" providerId="LiveId" clId="{41D2A9A5-9D44-47D4-B929-3AA72DF90A01}" dt="2022-09-30T12:57:57.140" v="1052" actId="27803"/>
          <ac:grpSpMkLst>
            <pc:docMk/>
            <pc:sldMk cId="375142588" sldId="263"/>
            <ac:grpSpMk id="86" creationId="{33C15646-A2AD-C383-3D41-E4C417A01890}"/>
          </ac:grpSpMkLst>
        </pc:grpChg>
        <pc:grpChg chg="del mod">
          <ac:chgData name="A Hab" userId="fbaa48c2a5daf1ee" providerId="LiveId" clId="{41D2A9A5-9D44-47D4-B929-3AA72DF90A01}" dt="2022-09-30T12:57:57.140" v="1052" actId="27803"/>
          <ac:grpSpMkLst>
            <pc:docMk/>
            <pc:sldMk cId="375142588" sldId="263"/>
            <ac:grpSpMk id="114" creationId="{A6F71262-3776-3C06-ADB7-E3B12C4BBE57}"/>
          </ac:grpSpMkLst>
        </pc:grpChg>
        <pc:grpChg chg="del mod">
          <ac:chgData name="A Hab" userId="fbaa48c2a5daf1ee" providerId="LiveId" clId="{41D2A9A5-9D44-47D4-B929-3AA72DF90A01}" dt="2022-09-30T12:57:57.140" v="1052" actId="27803"/>
          <ac:grpSpMkLst>
            <pc:docMk/>
            <pc:sldMk cId="375142588" sldId="263"/>
            <ac:grpSpMk id="142" creationId="{79264E29-6DBC-F3F2-C328-5EAE6B731F92}"/>
          </ac:grpSpMkLst>
        </pc:grpChg>
        <pc:grpChg chg="del mod">
          <ac:chgData name="A Hab" userId="fbaa48c2a5daf1ee" providerId="LiveId" clId="{41D2A9A5-9D44-47D4-B929-3AA72DF90A01}" dt="2022-09-30T12:57:57.140" v="1052" actId="27803"/>
          <ac:grpSpMkLst>
            <pc:docMk/>
            <pc:sldMk cId="375142588" sldId="263"/>
            <ac:grpSpMk id="170" creationId="{08C977AB-1F53-99A8-0AC0-0A33E83C3389}"/>
          </ac:grpSpMkLst>
        </pc:grpChg>
        <pc:picChg chg="del">
          <ac:chgData name="A Hab" userId="fbaa48c2a5daf1ee" providerId="LiveId" clId="{41D2A9A5-9D44-47D4-B929-3AA72DF90A01}" dt="2022-09-30T11:40:38.044" v="640" actId="478"/>
          <ac:picMkLst>
            <pc:docMk/>
            <pc:sldMk cId="375142588" sldId="263"/>
            <ac:picMk id="24" creationId="{3907F735-3512-E409-8D17-14F2CF170EDF}"/>
          </ac:picMkLst>
        </pc:picChg>
        <pc:picChg chg="add mod">
          <ac:chgData name="A Hab" userId="fbaa48c2a5daf1ee" providerId="LiveId" clId="{41D2A9A5-9D44-47D4-B929-3AA72DF90A01}" dt="2022-09-30T12:10:08.865" v="874" actId="1038"/>
          <ac:picMkLst>
            <pc:docMk/>
            <pc:sldMk cId="375142588" sldId="263"/>
            <ac:picMk id="53" creationId="{2697CAF7-051E-D746-2589-20CD1C1EED10}"/>
          </ac:picMkLst>
        </pc:picChg>
        <pc:picChg chg="add mod">
          <ac:chgData name="A Hab" userId="fbaa48c2a5daf1ee" providerId="LiveId" clId="{41D2A9A5-9D44-47D4-B929-3AA72DF90A01}" dt="2022-09-30T12:10:08.865" v="874" actId="1038"/>
          <ac:picMkLst>
            <pc:docMk/>
            <pc:sldMk cId="375142588" sldId="263"/>
            <ac:picMk id="55" creationId="{D782D8FE-7CA1-7F80-C831-07BD3D36AECB}"/>
          </ac:picMkLst>
        </pc:picChg>
        <pc:picChg chg="add mod">
          <ac:chgData name="A Hab" userId="fbaa48c2a5daf1ee" providerId="LiveId" clId="{41D2A9A5-9D44-47D4-B929-3AA72DF90A01}" dt="2022-09-30T12:10:08.865" v="874" actId="1038"/>
          <ac:picMkLst>
            <pc:docMk/>
            <pc:sldMk cId="375142588" sldId="263"/>
            <ac:picMk id="57" creationId="{DA777469-61E2-6A53-6990-9A839091426E}"/>
          </ac:picMkLst>
        </pc:picChg>
        <pc:picChg chg="add mod">
          <ac:chgData name="A Hab" userId="fbaa48c2a5daf1ee" providerId="LiveId" clId="{41D2A9A5-9D44-47D4-B929-3AA72DF90A01}" dt="2022-09-30T12:10:08.865" v="874" actId="1038"/>
          <ac:picMkLst>
            <pc:docMk/>
            <pc:sldMk cId="375142588" sldId="263"/>
            <ac:picMk id="59" creationId="{52C273FB-13EF-7957-D4B2-8BA6697E12D9}"/>
          </ac:picMkLst>
        </pc:picChg>
        <pc:picChg chg="add mod">
          <ac:chgData name="A Hab" userId="fbaa48c2a5daf1ee" providerId="LiveId" clId="{41D2A9A5-9D44-47D4-B929-3AA72DF90A01}" dt="2022-09-30T12:10:08.865" v="874" actId="1038"/>
          <ac:picMkLst>
            <pc:docMk/>
            <pc:sldMk cId="375142588" sldId="263"/>
            <ac:picMk id="61" creationId="{8FFC5FD5-AB6A-3307-3FD9-29462F17BCE8}"/>
          </ac:picMkLst>
        </pc:picChg>
        <pc:picChg chg="add mod">
          <ac:chgData name="A Hab" userId="fbaa48c2a5daf1ee" providerId="LiveId" clId="{41D2A9A5-9D44-47D4-B929-3AA72DF90A01}" dt="2022-09-30T12:10:08.865" v="874" actId="1038"/>
          <ac:picMkLst>
            <pc:docMk/>
            <pc:sldMk cId="375142588" sldId="263"/>
            <ac:picMk id="63" creationId="{E18473A7-31AF-B1CA-AE57-69A815541B00}"/>
          </ac:picMkLst>
        </pc:picChg>
        <pc:picChg chg="add mod modCrop">
          <ac:chgData name="A Hab" userId="fbaa48c2a5daf1ee" providerId="LiveId" clId="{41D2A9A5-9D44-47D4-B929-3AA72DF90A01}" dt="2022-09-30T12:23:49.984" v="925" actId="1076"/>
          <ac:picMkLst>
            <pc:docMk/>
            <pc:sldMk cId="375142588" sldId="263"/>
            <ac:picMk id="65" creationId="{B64B9EF3-1AA9-1CA9-8A75-B61A28ADF77F}"/>
          </ac:picMkLst>
        </pc:picChg>
        <pc:picChg chg="add mod">
          <ac:chgData name="A Hab" userId="fbaa48c2a5daf1ee" providerId="LiveId" clId="{41D2A9A5-9D44-47D4-B929-3AA72DF90A01}" dt="2022-09-30T12:10:08.865" v="874" actId="1038"/>
          <ac:picMkLst>
            <pc:docMk/>
            <pc:sldMk cId="375142588" sldId="263"/>
            <ac:picMk id="67" creationId="{5D561264-3EEC-EFD3-9B1C-DF9CCFA7CAD3}"/>
          </ac:picMkLst>
        </pc:picChg>
        <pc:picChg chg="add mod">
          <ac:chgData name="A Hab" userId="fbaa48c2a5daf1ee" providerId="LiveId" clId="{41D2A9A5-9D44-47D4-B929-3AA72DF90A01}" dt="2022-09-30T12:10:08.865" v="874" actId="1038"/>
          <ac:picMkLst>
            <pc:docMk/>
            <pc:sldMk cId="375142588" sldId="263"/>
            <ac:picMk id="69" creationId="{B764EBA1-C09F-0230-1A72-6C436C8A5F59}"/>
          </ac:picMkLst>
        </pc:picChg>
        <pc:picChg chg="add mod">
          <ac:chgData name="A Hab" userId="fbaa48c2a5daf1ee" providerId="LiveId" clId="{41D2A9A5-9D44-47D4-B929-3AA72DF90A01}" dt="2022-09-30T12:10:08.865" v="874" actId="1038"/>
          <ac:picMkLst>
            <pc:docMk/>
            <pc:sldMk cId="375142588" sldId="263"/>
            <ac:picMk id="71" creationId="{2D31D8A2-B3B0-143D-6295-A88CE3912CB4}"/>
          </ac:picMkLst>
        </pc:picChg>
        <pc:picChg chg="add del mod">
          <ac:chgData name="A Hab" userId="fbaa48c2a5daf1ee" providerId="LiveId" clId="{41D2A9A5-9D44-47D4-B929-3AA72DF90A01}" dt="2022-09-30T12:36:29.610" v="955" actId="478"/>
          <ac:picMkLst>
            <pc:docMk/>
            <pc:sldMk cId="375142588" sldId="263"/>
            <ac:picMk id="79" creationId="{D4BE623A-0AE7-4DFE-A37E-E016D10DCF9E}"/>
          </ac:picMkLst>
        </pc:picChg>
        <pc:picChg chg="add mod">
          <ac:chgData name="A Hab" userId="fbaa48c2a5daf1ee" providerId="LiveId" clId="{41D2A9A5-9D44-47D4-B929-3AA72DF90A01}" dt="2022-09-30T12:42:21.577" v="1018" actId="1037"/>
          <ac:picMkLst>
            <pc:docMk/>
            <pc:sldMk cId="375142588" sldId="263"/>
            <ac:picMk id="80" creationId="{27307EA1-7017-F130-F9A5-13636FF9FE89}"/>
          </ac:picMkLst>
        </pc:picChg>
        <pc:picChg chg="add del mod">
          <ac:chgData name="A Hab" userId="fbaa48c2a5daf1ee" providerId="LiveId" clId="{41D2A9A5-9D44-47D4-B929-3AA72DF90A01}" dt="2022-09-30T12:57:57.140" v="1052" actId="27803"/>
          <ac:picMkLst>
            <pc:docMk/>
            <pc:sldMk cId="375142588" sldId="263"/>
            <ac:picMk id="82" creationId="{82C54542-AE06-B2A8-23E6-7DA0758D91E5}"/>
          </ac:picMkLst>
        </pc:picChg>
        <pc:picChg chg="add del mod">
          <ac:chgData name="A Hab" userId="fbaa48c2a5daf1ee" providerId="LiveId" clId="{41D2A9A5-9D44-47D4-B929-3AA72DF90A01}" dt="2022-09-30T12:57:57.140" v="1052" actId="27803"/>
          <ac:picMkLst>
            <pc:docMk/>
            <pc:sldMk cId="375142588" sldId="263"/>
            <ac:picMk id="83" creationId="{3975367C-DA5F-32A4-9A71-EDABA6EB5517}"/>
          </ac:picMkLst>
        </pc:picChg>
        <pc:picChg chg="add del mod">
          <ac:chgData name="A Hab" userId="fbaa48c2a5daf1ee" providerId="LiveId" clId="{41D2A9A5-9D44-47D4-B929-3AA72DF90A01}" dt="2022-09-30T12:57:57.140" v="1052" actId="27803"/>
          <ac:picMkLst>
            <pc:docMk/>
            <pc:sldMk cId="375142588" sldId="263"/>
            <ac:picMk id="84" creationId="{A996ED61-AFDA-7E02-0A9C-9FE4D6F5613E}"/>
          </ac:picMkLst>
        </pc:picChg>
        <pc:picChg chg="add del mod">
          <ac:chgData name="A Hab" userId="fbaa48c2a5daf1ee" providerId="LiveId" clId="{41D2A9A5-9D44-47D4-B929-3AA72DF90A01}" dt="2022-09-30T12:57:57.140" v="1052" actId="27803"/>
          <ac:picMkLst>
            <pc:docMk/>
            <pc:sldMk cId="375142588" sldId="263"/>
            <ac:picMk id="85" creationId="{99FAF48E-E270-DD04-7653-3A1121AD8E1F}"/>
          </ac:picMkLst>
        </pc:picChg>
      </pc:sldChg>
      <pc:sldChg chg="modSp add mod">
        <pc:chgData name="A Hab" userId="fbaa48c2a5daf1ee" providerId="LiveId" clId="{41D2A9A5-9D44-47D4-B929-3AA72DF90A01}" dt="2022-09-30T13:04:01.401" v="1076" actId="14100"/>
        <pc:sldMkLst>
          <pc:docMk/>
          <pc:sldMk cId="185804641" sldId="264"/>
        </pc:sldMkLst>
        <pc:spChg chg="mod">
          <ac:chgData name="A Hab" userId="fbaa48c2a5daf1ee" providerId="LiveId" clId="{41D2A9A5-9D44-47D4-B929-3AA72DF90A01}" dt="2022-09-30T13:04:01.401" v="1076" actId="14100"/>
          <ac:spMkLst>
            <pc:docMk/>
            <pc:sldMk cId="185804641" sldId="264"/>
            <ac:spMk id="4" creationId="{4DC1E018-885D-4F82-CAB1-3D6DEC980A7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16542-68E2-40E5-9E60-B8533E1CE01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57B1E-E2DD-47AA-A314-8F211FEF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55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Guide: </a:t>
            </a:r>
            <a:r>
              <a:rPr lang="en-US" b="0" dirty="0"/>
              <a:t>Please be sure to go through the slides in Standard view (default view) or Presenter View (see page 4 of the User Guide) to check for </a:t>
            </a:r>
            <a:r>
              <a:rPr lang="en-US" b="1" dirty="0"/>
              <a:t>Tips </a:t>
            </a:r>
            <a:r>
              <a:rPr lang="en-US" b="0" dirty="0"/>
              <a:t>and </a:t>
            </a:r>
            <a:r>
              <a:rPr lang="en-US" b="1" dirty="0"/>
              <a:t>Guides </a:t>
            </a:r>
            <a:r>
              <a:rPr lang="en-US" b="0" dirty="0"/>
              <a:t>provided, and to familiarize yourself with the content. It is important to note that the slides are best-suited to Slideshow View (and Presenter View), so although items may seem out of place in Standard view, they fit in seamlessly when in Slideshow View (and Presenter View).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98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1512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Guide: </a:t>
            </a:r>
            <a:r>
              <a:rPr lang="en-US" b="0" dirty="0"/>
              <a:t>Click/tap on a card to flip it over and reveal a shape. If the wrong card is clicked/tapped, it will reveal a shape and flip back over automatically. If the right card is clicked/tapped, it will transition you to the next slide.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6798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Guide: </a:t>
            </a:r>
            <a:r>
              <a:rPr lang="en-US" b="0" dirty="0"/>
              <a:t>no action required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4344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Guide: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Press the spacebar/front arrow key/enter key, or click anywhere on the slide to proceed to the next side.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5165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9047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5080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4973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Guide: </a:t>
            </a:r>
            <a:r>
              <a:rPr lang="en-US" b="0" dirty="0"/>
              <a:t>Click/tap on a card to flip it over and reveal a shape. If the wrong card is clicked/tapped, it will reveal a shape and flip back over automatically. If the right card is clicked/tapped, it will transition you to the next slide.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3766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Guide: </a:t>
            </a:r>
            <a:r>
              <a:rPr lang="en-US" b="0" dirty="0"/>
              <a:t>no action required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8326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Guide: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Press the spacebar/front arrow key/enter key, or click anywhere on the slide to proceed to the next side.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8128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53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2119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8349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4287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/>
              <a:t>End of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1599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C0706-B46D-4613-8F2D-9510FD46757D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9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8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20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62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38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Guide: </a:t>
            </a:r>
            <a:r>
              <a:rPr lang="en-US" b="0" dirty="0"/>
              <a:t>The shape will transition in automatically. To reveal the answer (and proceed to the next slide afterward), press the spacebar/front arrow key/enter key, or click anywhere on the slide. Clicking on the home icon will take you back to the shape directory (slide 3).</a:t>
            </a:r>
          </a:p>
          <a:p>
            <a:endParaRPr lang="en-US" b="0" dirty="0"/>
          </a:p>
          <a:p>
            <a:r>
              <a:rPr lang="en-US" b="1" dirty="0"/>
              <a:t>Tip: </a:t>
            </a:r>
            <a:r>
              <a:rPr lang="en-US" b="0" dirty="0"/>
              <a:t>Elicit from students the name of the shape. You could also do a bit of drilling by having them spell it and say it out loud.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21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Guide: </a:t>
            </a:r>
            <a:r>
              <a:rPr lang="en-US" b="0" dirty="0"/>
              <a:t>no action required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8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Guide: </a:t>
            </a:r>
            <a:r>
              <a:rPr lang="en-US" b="0" dirty="0"/>
              <a:t>The animation for the tracing guide will start after the slide’s entrance. You can replay the tracing guide by clicking on the shape icon in the top-left corner. To go back to the shape directory, click on the home icon. Press the spacebar/front arrow key/enter key, or click anywhere on the slide to proceed to the next side.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60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44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57B1E-E2DD-47AA-A314-8F211FEF3C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7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86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54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019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709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212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58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670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74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613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80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Guide: </a:t>
            </a:r>
            <a:r>
              <a:rPr lang="en-US" b="0" dirty="0"/>
              <a:t>Click on any shape to take you to its corresponding slide, or proceed to slide 4 to start from the first (square).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445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980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Guide: </a:t>
            </a:r>
            <a:r>
              <a:rPr lang="en-US" b="0" dirty="0"/>
              <a:t>The shape will transition in automatically. To reveal the answer (and proceed to the next slide afterward), press the spacebar/front arrow key/enter key, or click anywhere on the slide. Clicking on the home icon will take you back to the shape directory (slide 3).</a:t>
            </a:r>
          </a:p>
          <a:p>
            <a:endParaRPr lang="en-US" b="0" dirty="0"/>
          </a:p>
          <a:p>
            <a:r>
              <a:rPr lang="en-US" b="1" dirty="0"/>
              <a:t>Tip: </a:t>
            </a:r>
            <a:r>
              <a:rPr lang="en-US" b="0" dirty="0"/>
              <a:t>Elicit from students the name of the shape. You could also do a bit of drilling by having them spell it and say it out loud.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817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Guide: </a:t>
            </a:r>
            <a:r>
              <a:rPr lang="en-US" b="0" dirty="0"/>
              <a:t>no action required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281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Guide: </a:t>
            </a:r>
            <a:r>
              <a:rPr lang="en-US" b="0" dirty="0"/>
              <a:t>The animation for the tracing guide will start after the slide’s entrance. You can replay the tracing guide by clicking on the shape icon in the top-left corner. To go back to the shape directory, click on the home icon. Press the spacebar/front arrow key/enter key, or click anywhere on the slide to proceed to the next side.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711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561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89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157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Tip: </a:t>
            </a:r>
            <a:r>
              <a:rPr lang="en-US" b="0" dirty="0"/>
              <a:t>In this section, students will have to choose the shape that closely matches the object shown. (pages </a:t>
            </a:r>
            <a:r>
              <a:rPr lang="en-US" b="1" dirty="0"/>
              <a:t>4</a:t>
            </a:r>
            <a:r>
              <a:rPr lang="en-US" b="0" dirty="0"/>
              <a:t> to </a:t>
            </a:r>
            <a:r>
              <a:rPr lang="en-US" b="1" dirty="0"/>
              <a:t>6</a:t>
            </a:r>
            <a:r>
              <a:rPr lang="en-US" b="0" dirty="0"/>
              <a:t> of the worksheet)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537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0" dirty="0"/>
              <a:t>[cookie]</a:t>
            </a:r>
          </a:p>
          <a:p>
            <a:endParaRPr lang="en-US" b="1" dirty="0"/>
          </a:p>
          <a:p>
            <a:r>
              <a:rPr lang="en-US" b="1" dirty="0"/>
              <a:t>Tip: </a:t>
            </a:r>
            <a:r>
              <a:rPr lang="en-US" b="0" dirty="0"/>
              <a:t>To aid students, you can have them trace the cookie and then try to match the outline with the correct shape.</a:t>
            </a:r>
          </a:p>
          <a:p>
            <a:endParaRPr lang="en-US" b="0" dirty="0"/>
          </a:p>
          <a:p>
            <a:r>
              <a:rPr lang="en-US" b="1" dirty="0"/>
              <a:t>Guide: </a:t>
            </a:r>
            <a:r>
              <a:rPr lang="en-US" b="0" dirty="0"/>
              <a:t>The shape options will transition in automatically. Clicking on the wrong shape will cause it to teeter</a:t>
            </a:r>
            <a:r>
              <a:rPr lang="en-US" b="1" dirty="0"/>
              <a:t> </a:t>
            </a:r>
            <a:r>
              <a:rPr lang="en-US" b="0" dirty="0"/>
              <a:t>(blink for circles) in place, while clicking on the right shape will transition you to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268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Guide: </a:t>
            </a:r>
            <a:r>
              <a:rPr lang="en-US" b="0" dirty="0"/>
              <a:t>no action required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8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0" dirty="0"/>
              <a:t>Contents</a:t>
            </a:r>
            <a:r>
              <a:rPr lang="en-US" b="1" dirty="0"/>
              <a:t> locked. </a:t>
            </a:r>
            <a:r>
              <a:rPr lang="en-US" b="0" dirty="0"/>
              <a:t>Please purchase the </a:t>
            </a:r>
            <a:r>
              <a:rPr lang="en-US" b="1" dirty="0"/>
              <a:t>full version</a:t>
            </a:r>
            <a:r>
              <a:rPr lang="en-US" b="0" dirty="0"/>
              <a:t> to unlock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927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Guide: </a:t>
            </a:r>
            <a:r>
              <a:rPr lang="en-US" b="0" dirty="0"/>
              <a:t>no action required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942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Guide: </a:t>
            </a:r>
            <a:r>
              <a:rPr lang="en-US" b="0" dirty="0"/>
              <a:t>Press the spacebar/front arrow key/enter key, or click anywhere on the slide to proceed to the next side.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849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329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359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653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30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856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303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295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0" dirty="0"/>
              <a:t>[egg]</a:t>
            </a:r>
          </a:p>
          <a:p>
            <a:endParaRPr lang="en-US" b="1" dirty="0"/>
          </a:p>
          <a:p>
            <a:r>
              <a:rPr lang="en-US" b="1" dirty="0"/>
              <a:t>Tip: </a:t>
            </a:r>
            <a:r>
              <a:rPr lang="en-US" b="0" dirty="0"/>
              <a:t>To aid students, you can have them trace the egg and then try to match the outline with the correct shape.</a:t>
            </a:r>
          </a:p>
          <a:p>
            <a:endParaRPr lang="en-US" b="0" dirty="0"/>
          </a:p>
          <a:p>
            <a:r>
              <a:rPr lang="en-US" b="1" dirty="0"/>
              <a:t>Guide: </a:t>
            </a:r>
            <a:r>
              <a:rPr lang="en-US" b="0" dirty="0"/>
              <a:t>The shape options will transition in automatically. Clicking on the wrong shape will cause it to teeter</a:t>
            </a:r>
            <a:r>
              <a:rPr lang="en-US" b="1" dirty="0"/>
              <a:t> </a:t>
            </a:r>
            <a:r>
              <a:rPr lang="en-US" b="0" dirty="0"/>
              <a:t>(blink for circles) in place, while clicking on the right shape will transition you to the next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65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0" dirty="0"/>
              <a:t>Contents</a:t>
            </a:r>
            <a:r>
              <a:rPr lang="en-US" b="1" dirty="0"/>
              <a:t> locked. </a:t>
            </a:r>
            <a:r>
              <a:rPr lang="en-US" b="0" dirty="0"/>
              <a:t>Please purchase the </a:t>
            </a:r>
            <a:r>
              <a:rPr lang="en-US" b="1" dirty="0"/>
              <a:t>full version</a:t>
            </a:r>
            <a:r>
              <a:rPr lang="en-US" b="0" dirty="0"/>
              <a:t> to unlock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712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Guide: </a:t>
            </a:r>
            <a:r>
              <a:rPr lang="en-US" b="0" dirty="0"/>
              <a:t>no action required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81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Guide: </a:t>
            </a:r>
            <a:r>
              <a:rPr lang="en-US" b="0" dirty="0"/>
              <a:t>no action required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284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Guide: </a:t>
            </a:r>
            <a:r>
              <a:rPr lang="en-US" b="0" dirty="0"/>
              <a:t>Press the spacebar/front arrow key/enter key, or click anywhere on the slide to proceed to the next side.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433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075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184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610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455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835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890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80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0" dirty="0"/>
              <a:t>Contents</a:t>
            </a:r>
            <a:r>
              <a:rPr lang="en-US" b="1" dirty="0"/>
              <a:t> locked. </a:t>
            </a:r>
            <a:r>
              <a:rPr lang="en-US" b="0" dirty="0"/>
              <a:t>Please purchase the </a:t>
            </a:r>
            <a:r>
              <a:rPr lang="en-US" b="1" dirty="0"/>
              <a:t>full version</a:t>
            </a:r>
            <a:r>
              <a:rPr lang="en-US" b="0" dirty="0"/>
              <a:t> to unlock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5282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186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053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002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403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215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180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8613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265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0313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0" dirty="0"/>
              <a:t>[kite]</a:t>
            </a:r>
          </a:p>
          <a:p>
            <a:endParaRPr lang="en-US" b="1" dirty="0"/>
          </a:p>
          <a:p>
            <a:r>
              <a:rPr lang="en-US" b="1" dirty="0"/>
              <a:t>Tip: </a:t>
            </a:r>
            <a:r>
              <a:rPr lang="en-US" b="0" dirty="0"/>
              <a:t>To aid students, you can have them trace the kite and then try to match the outline with the correct shape.</a:t>
            </a:r>
          </a:p>
          <a:p>
            <a:endParaRPr lang="en-US" b="0" dirty="0"/>
          </a:p>
          <a:p>
            <a:r>
              <a:rPr lang="en-US" b="1" dirty="0"/>
              <a:t>Guide: </a:t>
            </a:r>
            <a:r>
              <a:rPr lang="en-US" b="0" dirty="0"/>
              <a:t>The shape options will transition in automatically. Clicking on the wrong shape will cause it to teeter</a:t>
            </a:r>
            <a:r>
              <a:rPr lang="en-US" b="1" dirty="0"/>
              <a:t> </a:t>
            </a:r>
            <a:r>
              <a:rPr lang="en-US" b="0" dirty="0"/>
              <a:t>(blink for circles) in place, while clicking on the right shape will transition you to the next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16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Guide: </a:t>
            </a:r>
            <a:r>
              <a:rPr lang="en-US" b="0" dirty="0"/>
              <a:t>The shape will transition in automatically. To reveal the answer (and proceed to the next slide afterward), press the spacebar/front arrow key/enter key, or click anywhere on the slide. Clicking on the home icon will take you back to the shape directory (slide 3).</a:t>
            </a:r>
          </a:p>
          <a:p>
            <a:endParaRPr lang="en-US" b="0" dirty="0"/>
          </a:p>
          <a:p>
            <a:r>
              <a:rPr lang="en-US" b="1" dirty="0"/>
              <a:t>Tip: </a:t>
            </a:r>
            <a:r>
              <a:rPr lang="en-US" b="0" dirty="0"/>
              <a:t>Elicit from students the name of the shape. You could also do a bit of drilling by having them spell it and say it out loud.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1294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Guide: </a:t>
            </a:r>
            <a:r>
              <a:rPr lang="en-US" b="0" dirty="0"/>
              <a:t>no action required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2783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Guide: </a:t>
            </a:r>
            <a:r>
              <a:rPr lang="en-US" b="0" dirty="0"/>
              <a:t>no action required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0386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Guide: </a:t>
            </a:r>
            <a:r>
              <a:rPr lang="en-US" b="0" dirty="0"/>
              <a:t>Press the spacebar/front arrow key/enter key, or click anywhere on the slide to proceed to the next side.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952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6008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1691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4942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0202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Tip: </a:t>
            </a:r>
            <a:r>
              <a:rPr lang="en-US" b="0" dirty="0"/>
              <a:t>In this section, students will have to choose the correct half to complete the shape. (pages </a:t>
            </a:r>
            <a:r>
              <a:rPr lang="en-US" b="1" dirty="0"/>
              <a:t>6</a:t>
            </a:r>
            <a:r>
              <a:rPr lang="en-US" b="0" dirty="0"/>
              <a:t> and </a:t>
            </a:r>
            <a:r>
              <a:rPr lang="en-US" b="1" dirty="0"/>
              <a:t>7</a:t>
            </a:r>
            <a:r>
              <a:rPr lang="en-US" b="0" dirty="0"/>
              <a:t> of the worksheet)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655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9411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sz="18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31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Guide: </a:t>
            </a:r>
            <a:r>
              <a:rPr lang="en-US" b="0" dirty="0"/>
              <a:t>no action required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329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sz="18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7225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2775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sz="18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4213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sz="18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2422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Tip: </a:t>
            </a:r>
            <a:r>
              <a:rPr lang="en-US" b="0" dirty="0"/>
              <a:t>You can provide hints of what the whole shape is using objects from earlier in the lesson or your immediate surroundings.</a:t>
            </a:r>
          </a:p>
          <a:p>
            <a:endParaRPr lang="en-US" b="0" dirty="0"/>
          </a:p>
          <a:p>
            <a:r>
              <a:rPr lang="en-US" b="1" dirty="0"/>
              <a:t>Guide: </a:t>
            </a:r>
            <a:r>
              <a:rPr lang="en-US" b="0" dirty="0"/>
              <a:t>The options transition in automatically. Clicking on the wrong shape will cause it to teeter</a:t>
            </a:r>
            <a:r>
              <a:rPr lang="en-US" b="1" dirty="0"/>
              <a:t> </a:t>
            </a:r>
            <a:r>
              <a:rPr lang="en-US" b="0" dirty="0"/>
              <a:t>in place, while clicking on the right shape will transition you to the next slide.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4409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Guide: 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no action required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8587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Guide: 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Press the spacebar/front arrow key/enter key, or click anywhere on the slide to proceed to the next side.</a:t>
            </a:r>
            <a:endParaRPr lang="en-US" sz="18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8692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Tip: </a:t>
            </a:r>
            <a:r>
              <a:rPr lang="en-US" b="0" dirty="0"/>
              <a:t>You can provide hints of what the whole shape is using objects from earlier in the lesson or your immediate surroundings.</a:t>
            </a:r>
          </a:p>
          <a:p>
            <a:endParaRPr lang="en-US" b="0" dirty="0"/>
          </a:p>
          <a:p>
            <a:r>
              <a:rPr lang="en-US" b="1" dirty="0"/>
              <a:t>Guide: </a:t>
            </a:r>
            <a:r>
              <a:rPr lang="en-US" b="0" dirty="0"/>
              <a:t>The options transition in automatically. Clicking on the wrong shape will cause it to teeter</a:t>
            </a:r>
            <a:r>
              <a:rPr lang="en-US" b="1" dirty="0"/>
              <a:t> </a:t>
            </a:r>
            <a:r>
              <a:rPr lang="en-US" b="0" dirty="0"/>
              <a:t>in place, while clicking on the right shape will transition you to the next slide.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838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Guide: 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no action required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5192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Guide: 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Press the spacebar/front arrow key/enter key, or click anywhere on the slide to proceed to the next side.</a:t>
            </a:r>
            <a:endParaRPr lang="en-US" sz="18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66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Guide: </a:t>
            </a:r>
            <a:r>
              <a:rPr lang="en-US" b="0" dirty="0"/>
              <a:t>The animation for the tracing guide will start after the slide’s entrance. You can replay the tracing guide by clicking on the shape icon in the top-left corner. To go back to the shape directory, click on the home icon. Press the spacebar/front arrow key/enter key, or click anywhere on the slide to proceed to the next side.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5978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6137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sz="18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9767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sz="18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0453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8666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sz="18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5553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8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sz="18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7015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Tip: </a:t>
            </a:r>
            <a:r>
              <a:rPr lang="en-US" b="0" dirty="0"/>
              <a:t>In this section, you may want to split students up into pairs/groups (if large enough) and give them one try each to find the matching shape. If using a touchscreen device, you could make this a tactile/kinesthetic activity.</a:t>
            </a:r>
          </a:p>
          <a:p>
            <a:endParaRPr lang="en-US" b="0" dirty="0"/>
          </a:p>
          <a:p>
            <a:r>
              <a:rPr lang="en-US" b="1" dirty="0"/>
              <a:t>Note: </a:t>
            </a:r>
            <a:r>
              <a:rPr lang="en-US" b="0" dirty="0"/>
              <a:t>Given the nature of this activity, there is no corresponding worksheet for it.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0026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5026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6385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Contents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locked. 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Please purchase the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full version</a:t>
            </a:r>
            <a:r>
              <a:rPr lang="en-US" sz="1200" b="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to unlock them.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57B1E-E2DD-47AA-A314-8F211FEF3C58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62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14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90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25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068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28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52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79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60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35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48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7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8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95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71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22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40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02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47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93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97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84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7198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905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290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264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21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56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48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03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29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86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15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20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1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125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EDAB4-79C9-457C-8126-8EAD41915A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F8434-24CA-4DEB-A56E-CD9CCE8F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506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102.xm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98.xm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107.xml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rytwaydesigns.company.site/products/Identifying-tracing-shapes-p523266802" TargetMode="External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8.xml"/><Relationship Id="rId3" Type="http://schemas.openxmlformats.org/officeDocument/2006/relationships/slide" Target="slide13.xml"/><Relationship Id="rId7" Type="http://schemas.openxmlformats.org/officeDocument/2006/relationships/slide" Target="slide16.xml"/><Relationship Id="rId12" Type="http://schemas.openxmlformats.org/officeDocument/2006/relationships/image" Target="../media/image4.svg"/><Relationship Id="rId17" Type="http://schemas.openxmlformats.org/officeDocument/2006/relationships/slide" Target="slide34.xml"/><Relationship Id="rId2" Type="http://schemas.openxmlformats.org/officeDocument/2006/relationships/notesSlide" Target="../notesSlides/notesSlide3.xml"/><Relationship Id="rId16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3.png"/><Relationship Id="rId5" Type="http://schemas.openxmlformats.org/officeDocument/2006/relationships/slide" Target="slide7.xml"/><Relationship Id="rId15" Type="http://schemas.openxmlformats.org/officeDocument/2006/relationships/image" Target="../media/image6.svg"/><Relationship Id="rId10" Type="http://schemas.openxmlformats.org/officeDocument/2006/relationships/slide" Target="slide25.xml"/><Relationship Id="rId4" Type="http://schemas.openxmlformats.org/officeDocument/2006/relationships/slide" Target="slide4.xml"/><Relationship Id="rId9" Type="http://schemas.openxmlformats.org/officeDocument/2006/relationships/slide" Target="slide22.xml"/><Relationship Id="rId1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9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70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85.xm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88.xm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Freeform: Shape 5">
            <a:extLst>
              <a:ext uri="{FF2B5EF4-FFF2-40B4-BE49-F238E27FC236}">
                <a16:creationId xmlns:a16="http://schemas.microsoft.com/office/drawing/2014/main" id="{B501A4A9-BC74-4DE0-BFB6-F55063099104}"/>
              </a:ext>
            </a:extLst>
          </p:cNvPr>
          <p:cNvSpPr/>
          <p:nvPr/>
        </p:nvSpPr>
        <p:spPr>
          <a:xfrm>
            <a:off x="4380835" y="1589315"/>
            <a:ext cx="3534769" cy="3679372"/>
          </a:xfrm>
          <a:custGeom>
            <a:avLst/>
            <a:gdLst>
              <a:gd name="connsiteX0" fmla="*/ 834199 w 2095500"/>
              <a:gd name="connsiteY0" fmla="*/ 1443987 h 2181225"/>
              <a:gd name="connsiteX1" fmla="*/ 1118997 w 2095500"/>
              <a:gd name="connsiteY1" fmla="*/ 1416555 h 2181225"/>
              <a:gd name="connsiteX2" fmla="*/ 1470374 w 2095500"/>
              <a:gd name="connsiteY2" fmla="*/ 1113660 h 2181225"/>
              <a:gd name="connsiteX3" fmla="*/ 1365599 w 2095500"/>
              <a:gd name="connsiteY3" fmla="*/ 621980 h 2181225"/>
              <a:gd name="connsiteX4" fmla="*/ 1051274 w 2095500"/>
              <a:gd name="connsiteY4" fmla="*/ 495011 h 2181225"/>
              <a:gd name="connsiteX5" fmla="*/ 328136 w 2095500"/>
              <a:gd name="connsiteY5" fmla="*/ 485486 h 2181225"/>
              <a:gd name="connsiteX6" fmla="*/ 250508 w 2095500"/>
              <a:gd name="connsiteY6" fmla="*/ 440433 h 2181225"/>
              <a:gd name="connsiteX7" fmla="*/ 31433 w 2095500"/>
              <a:gd name="connsiteY7" fmla="*/ 56480 h 2181225"/>
              <a:gd name="connsiteX8" fmla="*/ 7144 w 2095500"/>
              <a:gd name="connsiteY8" fmla="*/ 10856 h 2181225"/>
              <a:gd name="connsiteX9" fmla="*/ 51911 w 2095500"/>
              <a:gd name="connsiteY9" fmla="*/ 8379 h 2181225"/>
              <a:gd name="connsiteX10" fmla="*/ 1071086 w 2095500"/>
              <a:gd name="connsiteY10" fmla="*/ 9332 h 2181225"/>
              <a:gd name="connsiteX11" fmla="*/ 1727454 w 2095500"/>
              <a:gd name="connsiteY11" fmla="*/ 198307 h 2181225"/>
              <a:gd name="connsiteX12" fmla="*/ 2093500 w 2095500"/>
              <a:gd name="connsiteY12" fmla="*/ 1045175 h 2181225"/>
              <a:gd name="connsiteX13" fmla="*/ 1666875 w 2095500"/>
              <a:gd name="connsiteY13" fmla="*/ 1762027 h 2181225"/>
              <a:gd name="connsiteX14" fmla="*/ 1644682 w 2095500"/>
              <a:gd name="connsiteY14" fmla="*/ 1779458 h 2181225"/>
              <a:gd name="connsiteX15" fmla="*/ 1867853 w 2095500"/>
              <a:gd name="connsiteY15" fmla="*/ 2179508 h 2181225"/>
              <a:gd name="connsiteX16" fmla="*/ 1723549 w 2095500"/>
              <a:gd name="connsiteY16" fmla="*/ 2179508 h 2181225"/>
              <a:gd name="connsiteX17" fmla="*/ 1294924 w 2095500"/>
              <a:gd name="connsiteY17" fmla="*/ 2178555 h 2181225"/>
              <a:gd name="connsiteX18" fmla="*/ 1245203 w 2095500"/>
              <a:gd name="connsiteY18" fmla="*/ 2155504 h 2181225"/>
              <a:gd name="connsiteX19" fmla="*/ 836581 w 2095500"/>
              <a:gd name="connsiteY19" fmla="*/ 1452750 h 2181225"/>
              <a:gd name="connsiteX20" fmla="*/ 834199 w 2095500"/>
              <a:gd name="connsiteY20" fmla="*/ 1443987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95500" h="2181225">
                <a:moveTo>
                  <a:pt x="834199" y="1443987"/>
                </a:moveTo>
                <a:cubicBezTo>
                  <a:pt x="930688" y="1435319"/>
                  <a:pt x="1026319" y="1434462"/>
                  <a:pt x="1118997" y="1416555"/>
                </a:cubicBezTo>
                <a:cubicBezTo>
                  <a:pt x="1291876" y="1383884"/>
                  <a:pt x="1418368" y="1287301"/>
                  <a:pt x="1470374" y="1113660"/>
                </a:cubicBezTo>
                <a:cubicBezTo>
                  <a:pt x="1524762" y="932685"/>
                  <a:pt x="1496854" y="764569"/>
                  <a:pt x="1365599" y="621980"/>
                </a:cubicBezTo>
                <a:cubicBezTo>
                  <a:pt x="1281874" y="530730"/>
                  <a:pt x="1168241" y="499298"/>
                  <a:pt x="1051274" y="495011"/>
                </a:cubicBezTo>
                <a:cubicBezTo>
                  <a:pt x="810387" y="486248"/>
                  <a:pt x="569214" y="486153"/>
                  <a:pt x="328136" y="485486"/>
                </a:cubicBezTo>
                <a:cubicBezTo>
                  <a:pt x="290036" y="485486"/>
                  <a:pt x="268986" y="473675"/>
                  <a:pt x="250508" y="440433"/>
                </a:cubicBezTo>
                <a:cubicBezTo>
                  <a:pt x="178975" y="311560"/>
                  <a:pt x="104394" y="184401"/>
                  <a:pt x="31433" y="56480"/>
                </a:cubicBezTo>
                <a:cubicBezTo>
                  <a:pt x="23717" y="43050"/>
                  <a:pt x="16859" y="29143"/>
                  <a:pt x="7144" y="10856"/>
                </a:cubicBezTo>
                <a:cubicBezTo>
                  <a:pt x="25051" y="9808"/>
                  <a:pt x="38481" y="8379"/>
                  <a:pt x="51911" y="8379"/>
                </a:cubicBezTo>
                <a:cubicBezTo>
                  <a:pt x="391478" y="8379"/>
                  <a:pt x="731139" y="5045"/>
                  <a:pt x="1071086" y="9332"/>
                </a:cubicBezTo>
                <a:cubicBezTo>
                  <a:pt x="1305782" y="12284"/>
                  <a:pt x="1535430" y="51623"/>
                  <a:pt x="1727454" y="198307"/>
                </a:cubicBezTo>
                <a:cubicBezTo>
                  <a:pt x="2005108" y="410524"/>
                  <a:pt x="2121503" y="698656"/>
                  <a:pt x="2093500" y="1045175"/>
                </a:cubicBezTo>
                <a:cubicBezTo>
                  <a:pt x="2068639" y="1353309"/>
                  <a:pt x="1924050" y="1591529"/>
                  <a:pt x="1666875" y="1762027"/>
                </a:cubicBezTo>
                <a:cubicBezTo>
                  <a:pt x="1660398" y="1766313"/>
                  <a:pt x="1654588" y="1771552"/>
                  <a:pt x="1644682" y="1779458"/>
                </a:cubicBezTo>
                <a:lnTo>
                  <a:pt x="1867853" y="2179508"/>
                </a:lnTo>
                <a:lnTo>
                  <a:pt x="1723549" y="2179508"/>
                </a:lnTo>
                <a:cubicBezTo>
                  <a:pt x="1580674" y="2179508"/>
                  <a:pt x="1437799" y="2180365"/>
                  <a:pt x="1294924" y="2178555"/>
                </a:cubicBezTo>
                <a:cubicBezTo>
                  <a:pt x="1277874" y="2178555"/>
                  <a:pt x="1252919" y="2169030"/>
                  <a:pt x="1245203" y="2155504"/>
                </a:cubicBezTo>
                <a:cubicBezTo>
                  <a:pt x="1107662" y="1922047"/>
                  <a:pt x="972312" y="1687256"/>
                  <a:pt x="836581" y="1452750"/>
                </a:cubicBezTo>
                <a:cubicBezTo>
                  <a:pt x="835433" y="1449937"/>
                  <a:pt x="834634" y="1446994"/>
                  <a:pt x="834199" y="1443987"/>
                </a:cubicBezTo>
                <a:close/>
              </a:path>
            </a:pathLst>
          </a:custGeom>
          <a:ln w="9525" cap="flat">
            <a:noFill/>
            <a:prstDash val="solid"/>
            <a:miter/>
          </a:ln>
          <a:effectLst>
            <a:innerShdw blurRad="127000" dist="762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7" name="Freeform: Shape 6">
            <a:extLst>
              <a:ext uri="{FF2B5EF4-FFF2-40B4-BE49-F238E27FC236}">
                <a16:creationId xmlns:a16="http://schemas.microsoft.com/office/drawing/2014/main" id="{458CB6C3-6065-449E-8584-F8BC793A3CC7}"/>
              </a:ext>
            </a:extLst>
          </p:cNvPr>
          <p:cNvSpPr/>
          <p:nvPr/>
        </p:nvSpPr>
        <p:spPr>
          <a:xfrm>
            <a:off x="4276398" y="2862147"/>
            <a:ext cx="1221102" cy="1237169"/>
          </a:xfrm>
          <a:custGeom>
            <a:avLst/>
            <a:gdLst>
              <a:gd name="connsiteX0" fmla="*/ 721329 w 723900"/>
              <a:gd name="connsiteY0" fmla="*/ 371475 h 733425"/>
              <a:gd name="connsiteX1" fmla="*/ 361189 w 723900"/>
              <a:gd name="connsiteY1" fmla="*/ 728282 h 733425"/>
              <a:gd name="connsiteX2" fmla="*/ 7205 w 723900"/>
              <a:gd name="connsiteY2" fmla="*/ 361152 h 733425"/>
              <a:gd name="connsiteX3" fmla="*/ 362713 w 723900"/>
              <a:gd name="connsiteY3" fmla="*/ 7144 h 733425"/>
              <a:gd name="connsiteX4" fmla="*/ 721329 w 723900"/>
              <a:gd name="connsiteY4" fmla="*/ 37147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733425">
                <a:moveTo>
                  <a:pt x="721329" y="371475"/>
                </a:moveTo>
                <a:cubicBezTo>
                  <a:pt x="721329" y="571500"/>
                  <a:pt x="562928" y="728377"/>
                  <a:pt x="361189" y="728282"/>
                </a:cubicBezTo>
                <a:cubicBezTo>
                  <a:pt x="162059" y="724652"/>
                  <a:pt x="3575" y="560282"/>
                  <a:pt x="7205" y="361152"/>
                </a:cubicBezTo>
                <a:cubicBezTo>
                  <a:pt x="10752" y="166545"/>
                  <a:pt x="168092" y="9869"/>
                  <a:pt x="362713" y="7144"/>
                </a:cubicBezTo>
                <a:cubicBezTo>
                  <a:pt x="564262" y="6954"/>
                  <a:pt x="721710" y="166878"/>
                  <a:pt x="721329" y="371475"/>
                </a:cubicBezTo>
                <a:close/>
              </a:path>
            </a:pathLst>
          </a:custGeom>
          <a:ln w="9525" cap="flat">
            <a:noFill/>
            <a:prstDash val="solid"/>
            <a:miter/>
          </a:ln>
          <a:effectLst>
            <a:innerShdw blurRad="127000" dist="762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3" name="Freeform: Shape 2">
            <a:extLst>
              <a:ext uri="{FF2B5EF4-FFF2-40B4-BE49-F238E27FC236}">
                <a16:creationId xmlns:a16="http://schemas.microsoft.com/office/drawing/2014/main" id="{6E27872B-6563-48B9-A6BC-FA15780FFEC5}"/>
              </a:ext>
            </a:extLst>
          </p:cNvPr>
          <p:cNvSpPr/>
          <p:nvPr/>
        </p:nvSpPr>
        <p:spPr>
          <a:xfrm>
            <a:off x="7768756" y="1690659"/>
            <a:ext cx="168436" cy="168436"/>
          </a:xfrm>
          <a:custGeom>
            <a:avLst/>
            <a:gdLst/>
            <a:ahLst/>
            <a:cxnLst/>
            <a:rect l="l" t="t" r="r" b="b"/>
            <a:pathLst>
              <a:path w="168436" h="168436">
                <a:moveTo>
                  <a:pt x="85279" y="37058"/>
                </a:moveTo>
                <a:cubicBezTo>
                  <a:pt x="94953" y="37058"/>
                  <a:pt x="103082" y="39309"/>
                  <a:pt x="109668" y="43811"/>
                </a:cubicBezTo>
                <a:cubicBezTo>
                  <a:pt x="116254" y="48313"/>
                  <a:pt x="120774" y="54806"/>
                  <a:pt x="123230" y="63289"/>
                </a:cubicBezTo>
                <a:lnTo>
                  <a:pt x="109947" y="66526"/>
                </a:lnTo>
                <a:cubicBezTo>
                  <a:pt x="105557" y="55066"/>
                  <a:pt x="96887" y="49337"/>
                  <a:pt x="83939" y="49337"/>
                </a:cubicBezTo>
                <a:cubicBezTo>
                  <a:pt x="75382" y="49337"/>
                  <a:pt x="68480" y="52611"/>
                  <a:pt x="63234" y="59159"/>
                </a:cubicBezTo>
                <a:cubicBezTo>
                  <a:pt x="57987" y="65708"/>
                  <a:pt x="55364" y="74340"/>
                  <a:pt x="55364" y="85055"/>
                </a:cubicBezTo>
                <a:cubicBezTo>
                  <a:pt x="55364" y="95771"/>
                  <a:pt x="57932" y="104161"/>
                  <a:pt x="63066" y="110226"/>
                </a:cubicBezTo>
                <a:cubicBezTo>
                  <a:pt x="68201" y="116291"/>
                  <a:pt x="75307" y="119323"/>
                  <a:pt x="84386" y="119323"/>
                </a:cubicBezTo>
                <a:cubicBezTo>
                  <a:pt x="90711" y="119323"/>
                  <a:pt x="96329" y="117425"/>
                  <a:pt x="101241" y="113630"/>
                </a:cubicBezTo>
                <a:cubicBezTo>
                  <a:pt x="106152" y="109835"/>
                  <a:pt x="109501" y="104589"/>
                  <a:pt x="111286" y="97892"/>
                </a:cubicBezTo>
                <a:lnTo>
                  <a:pt x="125016" y="101910"/>
                </a:lnTo>
                <a:cubicBezTo>
                  <a:pt x="122635" y="111584"/>
                  <a:pt x="117779" y="119118"/>
                  <a:pt x="110449" y="124513"/>
                </a:cubicBezTo>
                <a:cubicBezTo>
                  <a:pt x="103120" y="129908"/>
                  <a:pt x="94506" y="132606"/>
                  <a:pt x="84609" y="132606"/>
                </a:cubicBezTo>
                <a:cubicBezTo>
                  <a:pt x="70842" y="132606"/>
                  <a:pt x="59997" y="128197"/>
                  <a:pt x="52071" y="119379"/>
                </a:cubicBezTo>
                <a:cubicBezTo>
                  <a:pt x="44146" y="110561"/>
                  <a:pt x="40184" y="98413"/>
                  <a:pt x="40184" y="82934"/>
                </a:cubicBezTo>
                <a:cubicBezTo>
                  <a:pt x="40184" y="69093"/>
                  <a:pt x="44295" y="57987"/>
                  <a:pt x="52518" y="49616"/>
                </a:cubicBezTo>
                <a:cubicBezTo>
                  <a:pt x="60741" y="41244"/>
                  <a:pt x="71661" y="37058"/>
                  <a:pt x="85279" y="37058"/>
                </a:cubicBezTo>
                <a:close/>
                <a:moveTo>
                  <a:pt x="84386" y="13953"/>
                </a:moveTo>
                <a:cubicBezTo>
                  <a:pt x="65038" y="13953"/>
                  <a:pt x="48462" y="20836"/>
                  <a:pt x="34659" y="34603"/>
                </a:cubicBezTo>
                <a:cubicBezTo>
                  <a:pt x="20855" y="48369"/>
                  <a:pt x="13953" y="64889"/>
                  <a:pt x="13953" y="84162"/>
                </a:cubicBezTo>
                <a:cubicBezTo>
                  <a:pt x="13953" y="103510"/>
                  <a:pt x="20855" y="120086"/>
                  <a:pt x="34659" y="133890"/>
                </a:cubicBezTo>
                <a:cubicBezTo>
                  <a:pt x="48462" y="147693"/>
                  <a:pt x="65038" y="154595"/>
                  <a:pt x="84386" y="154595"/>
                </a:cubicBezTo>
                <a:cubicBezTo>
                  <a:pt x="103585" y="154595"/>
                  <a:pt x="120067" y="147675"/>
                  <a:pt x="133834" y="133834"/>
                </a:cubicBezTo>
                <a:cubicBezTo>
                  <a:pt x="147601" y="119993"/>
                  <a:pt x="154484" y="103436"/>
                  <a:pt x="154484" y="84162"/>
                </a:cubicBezTo>
                <a:cubicBezTo>
                  <a:pt x="154484" y="64889"/>
                  <a:pt x="147601" y="48369"/>
                  <a:pt x="133834" y="34603"/>
                </a:cubicBezTo>
                <a:cubicBezTo>
                  <a:pt x="120067" y="20836"/>
                  <a:pt x="103585" y="13953"/>
                  <a:pt x="84386" y="13953"/>
                </a:cubicBezTo>
                <a:close/>
                <a:moveTo>
                  <a:pt x="84386" y="0"/>
                </a:moveTo>
                <a:cubicBezTo>
                  <a:pt x="107454" y="0"/>
                  <a:pt x="127230" y="8241"/>
                  <a:pt x="143712" y="24724"/>
                </a:cubicBezTo>
                <a:cubicBezTo>
                  <a:pt x="160195" y="41207"/>
                  <a:pt x="168436" y="61020"/>
                  <a:pt x="168436" y="84162"/>
                </a:cubicBezTo>
                <a:cubicBezTo>
                  <a:pt x="168436" y="107305"/>
                  <a:pt x="160195" y="127136"/>
                  <a:pt x="143712" y="143656"/>
                </a:cubicBezTo>
                <a:cubicBezTo>
                  <a:pt x="127230" y="160176"/>
                  <a:pt x="107454" y="168436"/>
                  <a:pt x="84386" y="168436"/>
                </a:cubicBezTo>
                <a:cubicBezTo>
                  <a:pt x="61169" y="168436"/>
                  <a:pt x="41300" y="160195"/>
                  <a:pt x="24780" y="143712"/>
                </a:cubicBezTo>
                <a:cubicBezTo>
                  <a:pt x="8260" y="127229"/>
                  <a:pt x="0" y="107380"/>
                  <a:pt x="0" y="84162"/>
                </a:cubicBezTo>
                <a:cubicBezTo>
                  <a:pt x="0" y="61020"/>
                  <a:pt x="8260" y="41207"/>
                  <a:pt x="24780" y="24724"/>
                </a:cubicBezTo>
                <a:cubicBezTo>
                  <a:pt x="41300" y="8241"/>
                  <a:pt x="61169" y="0"/>
                  <a:pt x="84386" y="0"/>
                </a:cubicBezTo>
                <a:close/>
              </a:path>
            </a:pathLst>
          </a:cu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D4B82A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2656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6021323-F73E-1FAA-252F-35F535BD828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4F8B39E-9942-E7CB-F485-9C74E0460F6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" name="Graphic 8" descr="Lock with solid fill">
              <a:extLst>
                <a:ext uri="{FF2B5EF4-FFF2-40B4-BE49-F238E27FC236}">
                  <a16:creationId xmlns:a16="http://schemas.microsoft.com/office/drawing/2014/main" id="{BF996412-1CC7-BD9A-524F-5C7DC3F9AC0E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332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15A1008F-C402-E289-8F8F-D3FF152EF13F}"/>
              </a:ext>
            </a:extLst>
          </p:cNvPr>
          <p:cNvGrpSpPr/>
          <p:nvPr/>
        </p:nvGrpSpPr>
        <p:grpSpPr>
          <a:xfrm>
            <a:off x="5500914" y="855610"/>
            <a:ext cx="1606401" cy="1945647"/>
            <a:chOff x="5500914" y="855610"/>
            <a:chExt cx="1606401" cy="194564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1AC4E16-9438-7473-08A4-B6B758F01217}"/>
                </a:ext>
              </a:extLst>
            </p:cNvPr>
            <p:cNvSpPr/>
            <p:nvPr/>
          </p:nvSpPr>
          <p:spPr>
            <a:xfrm>
              <a:off x="5500914" y="855610"/>
              <a:ext cx="1606401" cy="194564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61E018-B22F-1FBD-D251-F55F02EA60CC}"/>
                </a:ext>
              </a:extLst>
            </p:cNvPr>
            <p:cNvSpPr/>
            <p:nvPr/>
          </p:nvSpPr>
          <p:spPr>
            <a:xfrm>
              <a:off x="5713196" y="1237515"/>
              <a:ext cx="1181836" cy="1181836"/>
            </a:xfrm>
            <a:prstGeom prst="rect">
              <a:avLst/>
            </a:prstGeom>
            <a:solidFill>
              <a:srgbClr val="E0CE73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D8AF1B4-0E7F-8017-166E-98C4DEF05F6F}"/>
              </a:ext>
            </a:extLst>
          </p:cNvPr>
          <p:cNvGrpSpPr/>
          <p:nvPr/>
        </p:nvGrpSpPr>
        <p:grpSpPr>
          <a:xfrm>
            <a:off x="7605486" y="855610"/>
            <a:ext cx="1606401" cy="1945647"/>
            <a:chOff x="7605486" y="855610"/>
            <a:chExt cx="1606401" cy="1945647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5D41B44-82C8-9EA2-D50E-AD5020AFDE44}"/>
                </a:ext>
              </a:extLst>
            </p:cNvPr>
            <p:cNvSpPr/>
            <p:nvPr/>
          </p:nvSpPr>
          <p:spPr>
            <a:xfrm>
              <a:off x="7605486" y="855610"/>
              <a:ext cx="1606401" cy="194564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E10AD487-A28D-AE78-B33D-DF197D5A0E51}"/>
                </a:ext>
              </a:extLst>
            </p:cNvPr>
            <p:cNvSpPr/>
            <p:nvPr/>
          </p:nvSpPr>
          <p:spPr>
            <a:xfrm>
              <a:off x="7817768" y="1237515"/>
              <a:ext cx="1181836" cy="1181836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7CCCE29-AE4D-23C3-04E0-2FEFDBFFE468}"/>
              </a:ext>
            </a:extLst>
          </p:cNvPr>
          <p:cNvGrpSpPr/>
          <p:nvPr/>
        </p:nvGrpSpPr>
        <p:grpSpPr>
          <a:xfrm>
            <a:off x="9714973" y="4056744"/>
            <a:ext cx="1606401" cy="1945647"/>
            <a:chOff x="9714973" y="4056744"/>
            <a:chExt cx="1606401" cy="1945647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52787D9-8DC0-AE17-91F6-923D55F7B84C}"/>
                </a:ext>
              </a:extLst>
            </p:cNvPr>
            <p:cNvSpPr/>
            <p:nvPr/>
          </p:nvSpPr>
          <p:spPr>
            <a:xfrm>
              <a:off x="9714973" y="4056744"/>
              <a:ext cx="1606401" cy="194564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Pentagon 58">
              <a:extLst>
                <a:ext uri="{FF2B5EF4-FFF2-40B4-BE49-F238E27FC236}">
                  <a16:creationId xmlns:a16="http://schemas.microsoft.com/office/drawing/2014/main" id="{0BC516C3-BC2D-35AB-9001-65F2ADBF01F3}"/>
                </a:ext>
              </a:extLst>
            </p:cNvPr>
            <p:cNvSpPr/>
            <p:nvPr/>
          </p:nvSpPr>
          <p:spPr>
            <a:xfrm>
              <a:off x="9927255" y="4441469"/>
              <a:ext cx="1181836" cy="1181836"/>
            </a:xfrm>
            <a:prstGeom prst="pentagon">
              <a:avLst/>
            </a:prstGeom>
            <a:solidFill>
              <a:srgbClr val="6B9845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4915157-0437-CB5F-FEE8-8B205C79B0CE}"/>
              </a:ext>
            </a:extLst>
          </p:cNvPr>
          <p:cNvGrpSpPr/>
          <p:nvPr/>
        </p:nvGrpSpPr>
        <p:grpSpPr>
          <a:xfrm>
            <a:off x="5500914" y="4056744"/>
            <a:ext cx="1606401" cy="1945647"/>
            <a:chOff x="5500914" y="4056744"/>
            <a:chExt cx="1606401" cy="1945647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9C026E4-01B1-8E0C-E5FF-C4CE6702C6DE}"/>
                </a:ext>
              </a:extLst>
            </p:cNvPr>
            <p:cNvSpPr/>
            <p:nvPr/>
          </p:nvSpPr>
          <p:spPr>
            <a:xfrm>
              <a:off x="5500914" y="4056744"/>
              <a:ext cx="1606401" cy="194564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28CA415-1DA4-DD30-96AC-27933ACC6C2F}"/>
                </a:ext>
              </a:extLst>
            </p:cNvPr>
            <p:cNvSpPr/>
            <p:nvPr/>
          </p:nvSpPr>
          <p:spPr>
            <a:xfrm>
              <a:off x="5713196" y="4441469"/>
              <a:ext cx="1181836" cy="1181836"/>
            </a:xfrm>
            <a:prstGeom prst="ellipse">
              <a:avLst/>
            </a:prstGeom>
            <a:solidFill>
              <a:srgbClr val="FF66F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35E730B-D466-47FB-7B26-08123C80A109}"/>
              </a:ext>
            </a:extLst>
          </p:cNvPr>
          <p:cNvGrpSpPr/>
          <p:nvPr/>
        </p:nvGrpSpPr>
        <p:grpSpPr>
          <a:xfrm>
            <a:off x="7605486" y="4056744"/>
            <a:ext cx="1606401" cy="1945647"/>
            <a:chOff x="7605486" y="4056744"/>
            <a:chExt cx="1606401" cy="1945647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76D128C-8FFF-AB12-2D97-C703D09B8770}"/>
                </a:ext>
              </a:extLst>
            </p:cNvPr>
            <p:cNvSpPr/>
            <p:nvPr/>
          </p:nvSpPr>
          <p:spPr>
            <a:xfrm>
              <a:off x="7605486" y="4056744"/>
              <a:ext cx="1606401" cy="194564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Diamond 57">
              <a:extLst>
                <a:ext uri="{FF2B5EF4-FFF2-40B4-BE49-F238E27FC236}">
                  <a16:creationId xmlns:a16="http://schemas.microsoft.com/office/drawing/2014/main" id="{92A95D13-B027-21FB-F187-81B6B3830916}"/>
                </a:ext>
              </a:extLst>
            </p:cNvPr>
            <p:cNvSpPr/>
            <p:nvPr/>
          </p:nvSpPr>
          <p:spPr>
            <a:xfrm>
              <a:off x="7817768" y="4441469"/>
              <a:ext cx="1181836" cy="1181836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3E4A3E9-2ABB-7138-699F-4E7456EE00E4}"/>
              </a:ext>
            </a:extLst>
          </p:cNvPr>
          <p:cNvSpPr/>
          <p:nvPr/>
        </p:nvSpPr>
        <p:spPr>
          <a:xfrm>
            <a:off x="7588176" y="4030753"/>
            <a:ext cx="1651074" cy="1997628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24AFC76-C045-E2C6-C2E8-72F763D5D6A9}"/>
              </a:ext>
            </a:extLst>
          </p:cNvPr>
          <p:cNvSpPr/>
          <p:nvPr/>
        </p:nvSpPr>
        <p:spPr>
          <a:xfrm>
            <a:off x="5495113" y="4030753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1BBAEBB-86D1-0DA7-041C-4C5BD3847009}"/>
              </a:ext>
            </a:extLst>
          </p:cNvPr>
          <p:cNvSpPr/>
          <p:nvPr/>
        </p:nvSpPr>
        <p:spPr>
          <a:xfrm>
            <a:off x="9719888" y="4030753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6E731C4-4732-AF7A-7172-1BE3559C5681}"/>
              </a:ext>
            </a:extLst>
          </p:cNvPr>
          <p:cNvSpPr/>
          <p:nvPr/>
        </p:nvSpPr>
        <p:spPr>
          <a:xfrm>
            <a:off x="5495113" y="829619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6726915-3A16-5716-ADDF-BE2E9DE3307B}"/>
              </a:ext>
            </a:extLst>
          </p:cNvPr>
          <p:cNvSpPr/>
          <p:nvPr/>
        </p:nvSpPr>
        <p:spPr>
          <a:xfrm>
            <a:off x="7610401" y="829619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F810C2-B071-95C7-2DAC-569948DB84D8}"/>
              </a:ext>
            </a:extLst>
          </p:cNvPr>
          <p:cNvGrpSpPr/>
          <p:nvPr/>
        </p:nvGrpSpPr>
        <p:grpSpPr>
          <a:xfrm>
            <a:off x="496108" y="1538538"/>
            <a:ext cx="3780924" cy="3780924"/>
            <a:chOff x="184467" y="556151"/>
            <a:chExt cx="1915906" cy="191590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F8F103D-7847-4C85-59D5-2DF8425A113C}"/>
                </a:ext>
              </a:extLst>
            </p:cNvPr>
            <p:cNvSpPr/>
            <p:nvPr/>
          </p:nvSpPr>
          <p:spPr>
            <a:xfrm>
              <a:off x="184467" y="556151"/>
              <a:ext cx="1915906" cy="191590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tar: 5 Points 5">
              <a:extLst>
                <a:ext uri="{FF2B5EF4-FFF2-40B4-BE49-F238E27FC236}">
                  <a16:creationId xmlns:a16="http://schemas.microsoft.com/office/drawing/2014/main" id="{7FBBE994-BFAF-88EA-68D8-3A29BE899F06}"/>
                </a:ext>
              </a:extLst>
            </p:cNvPr>
            <p:cNvSpPr/>
            <p:nvPr/>
          </p:nvSpPr>
          <p:spPr>
            <a:xfrm>
              <a:off x="587170" y="916154"/>
              <a:ext cx="1110998" cy="1110998"/>
            </a:xfrm>
            <a:prstGeom prst="star5">
              <a:avLst/>
            </a:prstGeom>
            <a:solidFill>
              <a:srgbClr val="F3EBC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A505AB8-E05E-8676-8D8D-37132D1297D9}"/>
              </a:ext>
            </a:extLst>
          </p:cNvPr>
          <p:cNvGrpSpPr/>
          <p:nvPr/>
        </p:nvGrpSpPr>
        <p:grpSpPr>
          <a:xfrm>
            <a:off x="9714973" y="855610"/>
            <a:ext cx="1606401" cy="1945647"/>
            <a:chOff x="9714973" y="855610"/>
            <a:chExt cx="1606401" cy="1945647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280F5B6-E37A-2B52-5A51-3FE2A68356B6}"/>
                </a:ext>
              </a:extLst>
            </p:cNvPr>
            <p:cNvSpPr/>
            <p:nvPr/>
          </p:nvSpPr>
          <p:spPr>
            <a:xfrm>
              <a:off x="9714973" y="855610"/>
              <a:ext cx="1606401" cy="194564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Star: 5 Points 55">
              <a:extLst>
                <a:ext uri="{FF2B5EF4-FFF2-40B4-BE49-F238E27FC236}">
                  <a16:creationId xmlns:a16="http://schemas.microsoft.com/office/drawing/2014/main" id="{98275588-7C1F-DA33-166A-0B5DD7374213}"/>
                </a:ext>
              </a:extLst>
            </p:cNvPr>
            <p:cNvSpPr/>
            <p:nvPr/>
          </p:nvSpPr>
          <p:spPr>
            <a:xfrm>
              <a:off x="9927255" y="1237515"/>
              <a:ext cx="1181836" cy="1181836"/>
            </a:xfrm>
            <a:prstGeom prst="star5">
              <a:avLst/>
            </a:prstGeom>
            <a:solidFill>
              <a:srgbClr val="0066CC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5" name="Rectangle: Rounded Corners 64">
            <a:hlinkClick r:id="rId3" action="ppaction://hlinksldjump"/>
            <a:extLst>
              <a:ext uri="{FF2B5EF4-FFF2-40B4-BE49-F238E27FC236}">
                <a16:creationId xmlns:a16="http://schemas.microsoft.com/office/drawing/2014/main" id="{2D1BDC01-1870-42AD-2CAE-AA8BFB64EFA5}"/>
              </a:ext>
            </a:extLst>
          </p:cNvPr>
          <p:cNvSpPr/>
          <p:nvPr/>
        </p:nvSpPr>
        <p:spPr>
          <a:xfrm>
            <a:off x="9690471" y="836755"/>
            <a:ext cx="1650727" cy="1997628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7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7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7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7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0" grpId="0" animBg="1"/>
      <p:bldP spid="60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8F103D-7847-4C85-59D5-2DF8425A113C}"/>
              </a:ext>
            </a:extLst>
          </p:cNvPr>
          <p:cNvSpPr/>
          <p:nvPr/>
        </p:nvSpPr>
        <p:spPr>
          <a:xfrm>
            <a:off x="496108" y="1538538"/>
            <a:ext cx="3780924" cy="378092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7FBBE994-BFAF-88EA-68D8-3A29BE899F06}"/>
              </a:ext>
            </a:extLst>
          </p:cNvPr>
          <p:cNvSpPr/>
          <p:nvPr/>
        </p:nvSpPr>
        <p:spPr>
          <a:xfrm>
            <a:off x="1290818" y="2248982"/>
            <a:ext cx="2192487" cy="2192487"/>
          </a:xfrm>
          <a:prstGeom prst="star5">
            <a:avLst/>
          </a:prstGeom>
          <a:solidFill>
            <a:srgbClr val="F3EBC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3E4A3E9-2ABB-7138-699F-4E7456EE00E4}"/>
              </a:ext>
            </a:extLst>
          </p:cNvPr>
          <p:cNvSpPr/>
          <p:nvPr/>
        </p:nvSpPr>
        <p:spPr>
          <a:xfrm>
            <a:off x="7588176" y="4030753"/>
            <a:ext cx="1651074" cy="1997628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24AFC76-C045-E2C6-C2E8-72F763D5D6A9}"/>
              </a:ext>
            </a:extLst>
          </p:cNvPr>
          <p:cNvSpPr/>
          <p:nvPr/>
        </p:nvSpPr>
        <p:spPr>
          <a:xfrm>
            <a:off x="5495113" y="4030753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1BBAEBB-86D1-0DA7-041C-4C5BD3847009}"/>
              </a:ext>
            </a:extLst>
          </p:cNvPr>
          <p:cNvSpPr/>
          <p:nvPr/>
        </p:nvSpPr>
        <p:spPr>
          <a:xfrm>
            <a:off x="9719888" y="4030753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6E731C4-4732-AF7A-7172-1BE3559C5681}"/>
              </a:ext>
            </a:extLst>
          </p:cNvPr>
          <p:cNvSpPr/>
          <p:nvPr/>
        </p:nvSpPr>
        <p:spPr>
          <a:xfrm>
            <a:off x="5495113" y="829619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6726915-3A16-5716-ADDF-BE2E9DE3307B}"/>
              </a:ext>
            </a:extLst>
          </p:cNvPr>
          <p:cNvSpPr/>
          <p:nvPr/>
        </p:nvSpPr>
        <p:spPr>
          <a:xfrm>
            <a:off x="7610401" y="829619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: Rounded Corners 64">
            <a:hlinkClick r:id="rId3" action="ppaction://hlinksldjump"/>
            <a:extLst>
              <a:ext uri="{FF2B5EF4-FFF2-40B4-BE49-F238E27FC236}">
                <a16:creationId xmlns:a16="http://schemas.microsoft.com/office/drawing/2014/main" id="{2D1BDC01-1870-42AD-2CAE-AA8BFB64EFA5}"/>
              </a:ext>
            </a:extLst>
          </p:cNvPr>
          <p:cNvSpPr/>
          <p:nvPr/>
        </p:nvSpPr>
        <p:spPr>
          <a:xfrm>
            <a:off x="9714972" y="829619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280F5B6-E37A-2B52-5A51-3FE2A68356B6}"/>
              </a:ext>
            </a:extLst>
          </p:cNvPr>
          <p:cNvSpPr/>
          <p:nvPr/>
        </p:nvSpPr>
        <p:spPr>
          <a:xfrm>
            <a:off x="9714973" y="855610"/>
            <a:ext cx="1606401" cy="1945647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Star: 5 Points 55">
            <a:extLst>
              <a:ext uri="{FF2B5EF4-FFF2-40B4-BE49-F238E27FC236}">
                <a16:creationId xmlns:a16="http://schemas.microsoft.com/office/drawing/2014/main" id="{98275588-7C1F-DA33-166A-0B5DD7374213}"/>
              </a:ext>
            </a:extLst>
          </p:cNvPr>
          <p:cNvSpPr/>
          <p:nvPr/>
        </p:nvSpPr>
        <p:spPr>
          <a:xfrm>
            <a:off x="9927255" y="1237515"/>
            <a:ext cx="1181836" cy="1181836"/>
          </a:xfrm>
          <a:prstGeom prst="star5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69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43" grpId="0" animBg="1"/>
      <p:bldP spid="5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8F103D-7847-4C85-59D5-2DF8425A113C}"/>
              </a:ext>
            </a:extLst>
          </p:cNvPr>
          <p:cNvSpPr/>
          <p:nvPr/>
        </p:nvSpPr>
        <p:spPr>
          <a:xfrm>
            <a:off x="496108" y="1538538"/>
            <a:ext cx="3780924" cy="378092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7FBBE994-BFAF-88EA-68D8-3A29BE899F06}"/>
              </a:ext>
            </a:extLst>
          </p:cNvPr>
          <p:cNvSpPr/>
          <p:nvPr/>
        </p:nvSpPr>
        <p:spPr>
          <a:xfrm>
            <a:off x="1290818" y="2248982"/>
            <a:ext cx="2192487" cy="2192487"/>
          </a:xfrm>
          <a:prstGeom prst="star5">
            <a:avLst/>
          </a:prstGeom>
          <a:solidFill>
            <a:srgbClr val="F3EBC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6726915-3A16-5716-ADDF-BE2E9DE3307B}"/>
              </a:ext>
            </a:extLst>
          </p:cNvPr>
          <p:cNvSpPr/>
          <p:nvPr/>
        </p:nvSpPr>
        <p:spPr>
          <a:xfrm>
            <a:off x="7621831" y="829619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6E731C4-4732-AF7A-7172-1BE3559C5681}"/>
              </a:ext>
            </a:extLst>
          </p:cNvPr>
          <p:cNvSpPr/>
          <p:nvPr/>
        </p:nvSpPr>
        <p:spPr>
          <a:xfrm>
            <a:off x="5495113" y="829619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280F5B6-E37A-2B52-5A51-3FE2A68356B6}"/>
              </a:ext>
            </a:extLst>
          </p:cNvPr>
          <p:cNvSpPr/>
          <p:nvPr/>
        </p:nvSpPr>
        <p:spPr>
          <a:xfrm>
            <a:off x="9714973" y="855610"/>
            <a:ext cx="1606401" cy="1945647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: Rounded Corners 60">
            <a:hlinkClick r:id="rId3" action="ppaction://hlinksldjump"/>
            <a:extLst>
              <a:ext uri="{FF2B5EF4-FFF2-40B4-BE49-F238E27FC236}">
                <a16:creationId xmlns:a16="http://schemas.microsoft.com/office/drawing/2014/main" id="{13E4A3E9-2ABB-7138-699F-4E7456EE00E4}"/>
              </a:ext>
            </a:extLst>
          </p:cNvPr>
          <p:cNvSpPr/>
          <p:nvPr/>
        </p:nvSpPr>
        <p:spPr>
          <a:xfrm>
            <a:off x="7588176" y="4030753"/>
            <a:ext cx="1651074" cy="1997628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24AFC76-C045-E2C6-C2E8-72F763D5D6A9}"/>
              </a:ext>
            </a:extLst>
          </p:cNvPr>
          <p:cNvSpPr/>
          <p:nvPr/>
        </p:nvSpPr>
        <p:spPr>
          <a:xfrm>
            <a:off x="5495113" y="4030753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1BBAEBB-86D1-0DA7-041C-4C5BD3847009}"/>
              </a:ext>
            </a:extLst>
          </p:cNvPr>
          <p:cNvSpPr/>
          <p:nvPr/>
        </p:nvSpPr>
        <p:spPr>
          <a:xfrm>
            <a:off x="9719888" y="4030753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tar: 5 Points 55">
            <a:extLst>
              <a:ext uri="{FF2B5EF4-FFF2-40B4-BE49-F238E27FC236}">
                <a16:creationId xmlns:a16="http://schemas.microsoft.com/office/drawing/2014/main" id="{98275588-7C1F-DA33-166A-0B5DD7374213}"/>
              </a:ext>
            </a:extLst>
          </p:cNvPr>
          <p:cNvSpPr/>
          <p:nvPr/>
        </p:nvSpPr>
        <p:spPr>
          <a:xfrm>
            <a:off x="1290326" y="2248981"/>
            <a:ext cx="2192488" cy="2192488"/>
          </a:xfrm>
          <a:prstGeom prst="star5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471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18F8E97-A03F-A4D6-0233-6322FD61FCA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2A81192-D7F3-0CE8-C767-B546CED0927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9" name="Graphic 8" descr="Lock with solid fill">
              <a:extLst>
                <a:ext uri="{FF2B5EF4-FFF2-40B4-BE49-F238E27FC236}">
                  <a16:creationId xmlns:a16="http://schemas.microsoft.com/office/drawing/2014/main" id="{2602B3F3-4B14-77BD-D71D-CB36CDEEF51C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159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49385D-7FFA-AD44-B167-AFDA49FB1A9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37FECA-3E67-8EA9-3B13-92B20FCC202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" name="Graphic 8" descr="Lock with solid fill">
              <a:extLst>
                <a:ext uri="{FF2B5EF4-FFF2-40B4-BE49-F238E27FC236}">
                  <a16:creationId xmlns:a16="http://schemas.microsoft.com/office/drawing/2014/main" id="{A0DCBC6D-D4ED-2989-1C18-4506AF6D9BF5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096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8790B4E-DDF5-08ED-B89D-131715C1C1B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049B11-F2F6-ACA3-896D-E7327EE1766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8" name="Graphic 8" descr="Lock with solid fill">
              <a:extLst>
                <a:ext uri="{FF2B5EF4-FFF2-40B4-BE49-F238E27FC236}">
                  <a16:creationId xmlns:a16="http://schemas.microsoft.com/office/drawing/2014/main" id="{97DA53FB-C7AC-176D-D8EB-EBD155704C1B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4425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5D41B44-82C8-9EA2-D50E-AD5020AFDE44}"/>
              </a:ext>
            </a:extLst>
          </p:cNvPr>
          <p:cNvSpPr/>
          <p:nvPr/>
        </p:nvSpPr>
        <p:spPr>
          <a:xfrm>
            <a:off x="7605486" y="855610"/>
            <a:ext cx="1606401" cy="1945647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14FB8476-58CB-D5BE-3919-23E997114AF5}"/>
              </a:ext>
            </a:extLst>
          </p:cNvPr>
          <p:cNvSpPr/>
          <p:nvPr/>
        </p:nvSpPr>
        <p:spPr>
          <a:xfrm>
            <a:off x="7776294" y="1207828"/>
            <a:ext cx="1267198" cy="1267198"/>
          </a:xfrm>
          <a:prstGeom prst="pentagon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35E730B-D466-47FB-7B26-08123C80A109}"/>
              </a:ext>
            </a:extLst>
          </p:cNvPr>
          <p:cNvGrpSpPr/>
          <p:nvPr/>
        </p:nvGrpSpPr>
        <p:grpSpPr>
          <a:xfrm>
            <a:off x="7605486" y="4056744"/>
            <a:ext cx="1606401" cy="1945647"/>
            <a:chOff x="7605486" y="4056744"/>
            <a:chExt cx="1606401" cy="1945647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76D128C-8FFF-AB12-2D97-C703D09B8770}"/>
                </a:ext>
              </a:extLst>
            </p:cNvPr>
            <p:cNvSpPr/>
            <p:nvPr/>
          </p:nvSpPr>
          <p:spPr>
            <a:xfrm>
              <a:off x="7605486" y="4056744"/>
              <a:ext cx="1606401" cy="194564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Diamond 57">
              <a:extLst>
                <a:ext uri="{FF2B5EF4-FFF2-40B4-BE49-F238E27FC236}">
                  <a16:creationId xmlns:a16="http://schemas.microsoft.com/office/drawing/2014/main" id="{92A95D13-B027-21FB-F187-81B6B3830916}"/>
                </a:ext>
              </a:extLst>
            </p:cNvPr>
            <p:cNvSpPr/>
            <p:nvPr/>
          </p:nvSpPr>
          <p:spPr>
            <a:xfrm>
              <a:off x="7736000" y="4364355"/>
              <a:ext cx="1345372" cy="1329436"/>
            </a:xfrm>
            <a:prstGeom prst="diamond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A505AB8-E05E-8676-8D8D-37132D1297D9}"/>
              </a:ext>
            </a:extLst>
          </p:cNvPr>
          <p:cNvGrpSpPr/>
          <p:nvPr/>
        </p:nvGrpSpPr>
        <p:grpSpPr>
          <a:xfrm>
            <a:off x="9714973" y="855610"/>
            <a:ext cx="1606401" cy="1945647"/>
            <a:chOff x="9714973" y="855610"/>
            <a:chExt cx="1606401" cy="1945647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280F5B6-E37A-2B52-5A51-3FE2A68356B6}"/>
                </a:ext>
              </a:extLst>
            </p:cNvPr>
            <p:cNvSpPr/>
            <p:nvPr/>
          </p:nvSpPr>
          <p:spPr>
            <a:xfrm>
              <a:off x="9714973" y="855610"/>
              <a:ext cx="1606401" cy="194564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Cylinder 55">
              <a:extLst>
                <a:ext uri="{FF2B5EF4-FFF2-40B4-BE49-F238E27FC236}">
                  <a16:creationId xmlns:a16="http://schemas.microsoft.com/office/drawing/2014/main" id="{98275588-7C1F-DA33-166A-0B5DD7374213}"/>
                </a:ext>
              </a:extLst>
            </p:cNvPr>
            <p:cNvSpPr/>
            <p:nvPr/>
          </p:nvSpPr>
          <p:spPr>
            <a:xfrm>
              <a:off x="10129534" y="1237515"/>
              <a:ext cx="777278" cy="1181836"/>
            </a:xfrm>
            <a:prstGeom prst="can">
              <a:avLst/>
            </a:prstGeom>
            <a:solidFill>
              <a:srgbClr val="CC009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7CCCE29-AE4D-23C3-04E0-2FEFDBFFE468}"/>
              </a:ext>
            </a:extLst>
          </p:cNvPr>
          <p:cNvGrpSpPr/>
          <p:nvPr/>
        </p:nvGrpSpPr>
        <p:grpSpPr>
          <a:xfrm>
            <a:off x="9714973" y="4056744"/>
            <a:ext cx="1606401" cy="1945647"/>
            <a:chOff x="9714973" y="4056744"/>
            <a:chExt cx="1606401" cy="1945647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52787D9-8DC0-AE17-91F6-923D55F7B84C}"/>
                </a:ext>
              </a:extLst>
            </p:cNvPr>
            <p:cNvSpPr/>
            <p:nvPr/>
          </p:nvSpPr>
          <p:spPr>
            <a:xfrm>
              <a:off x="9714973" y="4056744"/>
              <a:ext cx="1606401" cy="194564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BC516C3-BC2D-35AB-9001-65F2ADBF01F3}"/>
                </a:ext>
              </a:extLst>
            </p:cNvPr>
            <p:cNvSpPr/>
            <p:nvPr/>
          </p:nvSpPr>
          <p:spPr>
            <a:xfrm>
              <a:off x="9927255" y="4441469"/>
              <a:ext cx="1181836" cy="118183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EEC6C01-4DF2-AD56-5AB8-B5088CB4A16B}"/>
              </a:ext>
            </a:extLst>
          </p:cNvPr>
          <p:cNvGrpSpPr/>
          <p:nvPr/>
        </p:nvGrpSpPr>
        <p:grpSpPr>
          <a:xfrm>
            <a:off x="5500914" y="4056744"/>
            <a:ext cx="1606401" cy="1945647"/>
            <a:chOff x="5500914" y="4056744"/>
            <a:chExt cx="1606401" cy="1945647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9C026E4-01B1-8E0C-E5FF-C4CE6702C6DE}"/>
                </a:ext>
              </a:extLst>
            </p:cNvPr>
            <p:cNvSpPr/>
            <p:nvPr/>
          </p:nvSpPr>
          <p:spPr>
            <a:xfrm>
              <a:off x="5500914" y="4056744"/>
              <a:ext cx="1606401" cy="194564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67C56D5-0FC1-EDB4-ACBC-AAA31B46DB6A}"/>
                </a:ext>
              </a:extLst>
            </p:cNvPr>
            <p:cNvSpPr/>
            <p:nvPr/>
          </p:nvSpPr>
          <p:spPr>
            <a:xfrm>
              <a:off x="5715654" y="4425653"/>
              <a:ext cx="1181836" cy="1181836"/>
            </a:xfrm>
            <a:prstGeom prst="triangle">
              <a:avLst/>
            </a:prstGeom>
            <a:solidFill>
              <a:schemeClr val="bg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D13885-8A34-11C0-8365-5A0382F2DE31}"/>
              </a:ext>
            </a:extLst>
          </p:cNvPr>
          <p:cNvGrpSpPr/>
          <p:nvPr/>
        </p:nvGrpSpPr>
        <p:grpSpPr>
          <a:xfrm>
            <a:off x="5500914" y="855610"/>
            <a:ext cx="1606401" cy="1945647"/>
            <a:chOff x="5500914" y="855610"/>
            <a:chExt cx="1606401" cy="194564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1AC4E16-9438-7473-08A4-B6B758F01217}"/>
                </a:ext>
              </a:extLst>
            </p:cNvPr>
            <p:cNvSpPr/>
            <p:nvPr/>
          </p:nvSpPr>
          <p:spPr>
            <a:xfrm>
              <a:off x="5500914" y="855610"/>
              <a:ext cx="1606401" cy="194564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F7BB14AE-254F-87AB-299F-176C3808A719}"/>
                </a:ext>
              </a:extLst>
            </p:cNvPr>
            <p:cNvSpPr/>
            <p:nvPr/>
          </p:nvSpPr>
          <p:spPr>
            <a:xfrm>
              <a:off x="5707394" y="1237515"/>
              <a:ext cx="1181836" cy="1181836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4" name="Rectangle: Rounded Corners 63">
            <a:hlinkClick r:id="rId3" action="ppaction://hlinksldjump"/>
            <a:extLst>
              <a:ext uri="{FF2B5EF4-FFF2-40B4-BE49-F238E27FC236}">
                <a16:creationId xmlns:a16="http://schemas.microsoft.com/office/drawing/2014/main" id="{A6726915-3A16-5716-ADDF-BE2E9DE3307B}"/>
              </a:ext>
            </a:extLst>
          </p:cNvPr>
          <p:cNvSpPr/>
          <p:nvPr/>
        </p:nvSpPr>
        <p:spPr>
          <a:xfrm>
            <a:off x="7586663" y="829619"/>
            <a:ext cx="1652587" cy="199762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849C68-9A09-1793-F89A-169E17715F49}"/>
              </a:ext>
            </a:extLst>
          </p:cNvPr>
          <p:cNvSpPr/>
          <p:nvPr/>
        </p:nvSpPr>
        <p:spPr>
          <a:xfrm>
            <a:off x="5472949" y="4030753"/>
            <a:ext cx="1650727" cy="1997628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3E4A3E9-2ABB-7138-699F-4E7456EE00E4}"/>
              </a:ext>
            </a:extLst>
          </p:cNvPr>
          <p:cNvSpPr/>
          <p:nvPr/>
        </p:nvSpPr>
        <p:spPr>
          <a:xfrm>
            <a:off x="7588176" y="4030753"/>
            <a:ext cx="1651074" cy="1997628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24AFC76-C045-E2C6-C2E8-72F763D5D6A9}"/>
              </a:ext>
            </a:extLst>
          </p:cNvPr>
          <p:cNvSpPr/>
          <p:nvPr/>
        </p:nvSpPr>
        <p:spPr>
          <a:xfrm>
            <a:off x="9710058" y="855609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1BBAEBB-86D1-0DA7-041C-4C5BD3847009}"/>
              </a:ext>
            </a:extLst>
          </p:cNvPr>
          <p:cNvSpPr/>
          <p:nvPr/>
        </p:nvSpPr>
        <p:spPr>
          <a:xfrm>
            <a:off x="9719888" y="4030753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6E731C4-4732-AF7A-7172-1BE3559C5681}"/>
              </a:ext>
            </a:extLst>
          </p:cNvPr>
          <p:cNvSpPr/>
          <p:nvPr/>
        </p:nvSpPr>
        <p:spPr>
          <a:xfrm>
            <a:off x="5495113" y="829619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8F103D-7847-4C85-59D5-2DF8425A113C}"/>
              </a:ext>
            </a:extLst>
          </p:cNvPr>
          <p:cNvSpPr/>
          <p:nvPr/>
        </p:nvSpPr>
        <p:spPr>
          <a:xfrm>
            <a:off x="496108" y="1538538"/>
            <a:ext cx="3780924" cy="378092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6434FB4F-E689-D995-6D02-71CC9A14CDD9}"/>
              </a:ext>
            </a:extLst>
          </p:cNvPr>
          <p:cNvSpPr/>
          <p:nvPr/>
        </p:nvSpPr>
        <p:spPr>
          <a:xfrm>
            <a:off x="1162674" y="2263384"/>
            <a:ext cx="2447792" cy="2331232"/>
          </a:xfrm>
          <a:prstGeom prst="pentagon">
            <a:avLst/>
          </a:prstGeom>
          <a:solidFill>
            <a:srgbClr val="F3EBC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4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7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7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7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7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1" grpId="0" animBg="1"/>
      <p:bldP spid="61" grpId="1" animBg="1"/>
      <p:bldP spid="60" grpId="0" animBg="1"/>
      <p:bldP spid="60" grpId="1" animBg="1"/>
      <p:bldP spid="62" grpId="0" animBg="1"/>
      <p:bldP spid="62" grpId="1" animBg="1"/>
      <p:bldP spid="63" grpId="0" animBg="1"/>
      <p:bldP spid="63" grpId="1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1118883-6092-AF5A-0C57-7C3AEF9F7D2D}"/>
              </a:ext>
            </a:extLst>
          </p:cNvPr>
          <p:cNvSpPr/>
          <p:nvPr/>
        </p:nvSpPr>
        <p:spPr>
          <a:xfrm>
            <a:off x="7610401" y="829619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849C68-9A09-1793-F89A-169E17715F49}"/>
              </a:ext>
            </a:extLst>
          </p:cNvPr>
          <p:cNvSpPr/>
          <p:nvPr/>
        </p:nvSpPr>
        <p:spPr>
          <a:xfrm>
            <a:off x="5472949" y="4030753"/>
            <a:ext cx="1650727" cy="1997628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3E4A3E9-2ABB-7138-699F-4E7456EE00E4}"/>
              </a:ext>
            </a:extLst>
          </p:cNvPr>
          <p:cNvSpPr/>
          <p:nvPr/>
        </p:nvSpPr>
        <p:spPr>
          <a:xfrm>
            <a:off x="7588176" y="4030753"/>
            <a:ext cx="1651074" cy="1997628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24AFC76-C045-E2C6-C2E8-72F763D5D6A9}"/>
              </a:ext>
            </a:extLst>
          </p:cNvPr>
          <p:cNvSpPr/>
          <p:nvPr/>
        </p:nvSpPr>
        <p:spPr>
          <a:xfrm>
            <a:off x="9710058" y="855609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1BBAEBB-86D1-0DA7-041C-4C5BD3847009}"/>
              </a:ext>
            </a:extLst>
          </p:cNvPr>
          <p:cNvSpPr/>
          <p:nvPr/>
        </p:nvSpPr>
        <p:spPr>
          <a:xfrm>
            <a:off x="9719888" y="4030753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6E731C4-4732-AF7A-7172-1BE3559C5681}"/>
              </a:ext>
            </a:extLst>
          </p:cNvPr>
          <p:cNvSpPr/>
          <p:nvPr/>
        </p:nvSpPr>
        <p:spPr>
          <a:xfrm>
            <a:off x="5495113" y="829619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8F103D-7847-4C85-59D5-2DF8425A113C}"/>
              </a:ext>
            </a:extLst>
          </p:cNvPr>
          <p:cNvSpPr/>
          <p:nvPr/>
        </p:nvSpPr>
        <p:spPr>
          <a:xfrm>
            <a:off x="496108" y="1538538"/>
            <a:ext cx="3780924" cy="378092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6434FB4F-E689-D995-6D02-71CC9A14CDD9}"/>
              </a:ext>
            </a:extLst>
          </p:cNvPr>
          <p:cNvSpPr/>
          <p:nvPr/>
        </p:nvSpPr>
        <p:spPr>
          <a:xfrm>
            <a:off x="1162674" y="2263384"/>
            <a:ext cx="2447792" cy="2331232"/>
          </a:xfrm>
          <a:prstGeom prst="pentagon">
            <a:avLst/>
          </a:prstGeom>
          <a:solidFill>
            <a:srgbClr val="F3EBC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5D41B44-82C8-9EA2-D50E-AD5020AFDE44}"/>
              </a:ext>
            </a:extLst>
          </p:cNvPr>
          <p:cNvSpPr/>
          <p:nvPr/>
        </p:nvSpPr>
        <p:spPr>
          <a:xfrm>
            <a:off x="7605486" y="855610"/>
            <a:ext cx="1606401" cy="1945647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14FB8476-58CB-D5BE-3919-23E997114AF5}"/>
              </a:ext>
            </a:extLst>
          </p:cNvPr>
          <p:cNvSpPr/>
          <p:nvPr/>
        </p:nvSpPr>
        <p:spPr>
          <a:xfrm>
            <a:off x="7776294" y="1207828"/>
            <a:ext cx="1267198" cy="1267198"/>
          </a:xfrm>
          <a:prstGeom prst="pentag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26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2" grpId="0" animBg="1"/>
      <p:bldP spid="1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6E731C4-4732-AF7A-7172-1BE3559C5681}"/>
              </a:ext>
            </a:extLst>
          </p:cNvPr>
          <p:cNvSpPr/>
          <p:nvPr/>
        </p:nvSpPr>
        <p:spPr>
          <a:xfrm>
            <a:off x="5495113" y="855609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8F103D-7847-4C85-59D5-2DF8425A113C}"/>
              </a:ext>
            </a:extLst>
          </p:cNvPr>
          <p:cNvSpPr/>
          <p:nvPr/>
        </p:nvSpPr>
        <p:spPr>
          <a:xfrm>
            <a:off x="496108" y="1538538"/>
            <a:ext cx="3780924" cy="378092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5D41B44-82C8-9EA2-D50E-AD5020AFDE44}"/>
              </a:ext>
            </a:extLst>
          </p:cNvPr>
          <p:cNvSpPr/>
          <p:nvPr/>
        </p:nvSpPr>
        <p:spPr>
          <a:xfrm>
            <a:off x="7605486" y="855610"/>
            <a:ext cx="1606401" cy="1945647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849C68-9A09-1793-F89A-169E17715F49}"/>
              </a:ext>
            </a:extLst>
          </p:cNvPr>
          <p:cNvSpPr/>
          <p:nvPr/>
        </p:nvSpPr>
        <p:spPr>
          <a:xfrm>
            <a:off x="5472949" y="4056743"/>
            <a:ext cx="1650727" cy="1997628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3E4A3E9-2ABB-7138-699F-4E7456EE00E4}"/>
              </a:ext>
            </a:extLst>
          </p:cNvPr>
          <p:cNvSpPr/>
          <p:nvPr/>
        </p:nvSpPr>
        <p:spPr>
          <a:xfrm>
            <a:off x="7588176" y="4056743"/>
            <a:ext cx="1651074" cy="1997628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24AFC76-C045-E2C6-C2E8-72F763D5D6A9}"/>
              </a:ext>
            </a:extLst>
          </p:cNvPr>
          <p:cNvSpPr/>
          <p:nvPr/>
        </p:nvSpPr>
        <p:spPr>
          <a:xfrm>
            <a:off x="9710058" y="855609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1BBAEBB-86D1-0DA7-041C-4C5BD3847009}"/>
              </a:ext>
            </a:extLst>
          </p:cNvPr>
          <p:cNvSpPr/>
          <p:nvPr/>
        </p:nvSpPr>
        <p:spPr>
          <a:xfrm>
            <a:off x="9719888" y="4030753"/>
            <a:ext cx="1606401" cy="1971637"/>
          </a:xfrm>
          <a:prstGeom prst="roundRect">
            <a:avLst/>
          </a:prstGeom>
          <a:gradFill>
            <a:gsLst>
              <a:gs pos="0">
                <a:srgbClr val="DEB900"/>
              </a:gs>
              <a:gs pos="100000">
                <a:srgbClr val="D4AF3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6434FB4F-E689-D995-6D02-71CC9A14CDD9}"/>
              </a:ext>
            </a:extLst>
          </p:cNvPr>
          <p:cNvSpPr/>
          <p:nvPr/>
        </p:nvSpPr>
        <p:spPr>
          <a:xfrm>
            <a:off x="1162674" y="2263384"/>
            <a:ext cx="2447792" cy="2331232"/>
          </a:xfrm>
          <a:prstGeom prst="pentagon">
            <a:avLst/>
          </a:prstGeom>
          <a:solidFill>
            <a:srgbClr val="F3EBC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14FB8476-58CB-D5BE-3919-23E997114AF5}"/>
              </a:ext>
            </a:extLst>
          </p:cNvPr>
          <p:cNvSpPr/>
          <p:nvPr/>
        </p:nvSpPr>
        <p:spPr>
          <a:xfrm>
            <a:off x="1155157" y="2203442"/>
            <a:ext cx="2462826" cy="2462826"/>
          </a:xfrm>
          <a:prstGeom prst="pentagon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406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6A65C49-785A-0138-FAB6-DCE264DC7D4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2A250D-B30C-F5E0-1959-F366B598AEE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8" name="Graphic 8" descr="Lock with solid fill">
              <a:extLst>
                <a:ext uri="{FF2B5EF4-FFF2-40B4-BE49-F238E27FC236}">
                  <a16:creationId xmlns:a16="http://schemas.microsoft.com/office/drawing/2014/main" id="{07E3DB36-095A-7DDE-CFC5-9B9E303F70AF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48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AC9D282-BD21-7EB0-531E-FFEB32EAAAD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1C7D220-62DF-01A3-FE6F-485BA567AC3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6" name="Graphic 8" descr="Lock with solid fill">
              <a:extLst>
                <a:ext uri="{FF2B5EF4-FFF2-40B4-BE49-F238E27FC236}">
                  <a16:creationId xmlns:a16="http://schemas.microsoft.com/office/drawing/2014/main" id="{6DB99E95-0A0E-FE9A-9C42-333CD3B57BD6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3259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">
        <p159:morph option="byObject"/>
      </p:transition>
    </mc:Choice>
    <mc:Fallback xmlns="">
      <p:transition spd="slow" advTm="5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5E7C63E-EB2A-4680-657C-3EDE04D435C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180E1A-F712-8AA0-0000-D4756A8CDD4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" name="Graphic 8" descr="Lock with solid fill">
              <a:extLst>
                <a:ext uri="{FF2B5EF4-FFF2-40B4-BE49-F238E27FC236}">
                  <a16:creationId xmlns:a16="http://schemas.microsoft.com/office/drawing/2014/main" id="{094E030E-6815-3B37-FF12-723CA7A0ED19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040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D58966-2E40-83B2-B57A-F51296233E8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220F9E-9E7A-00C5-86FB-FFE4A66982E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" name="Graphic 8" descr="Lock with solid fill">
              <a:extLst>
                <a:ext uri="{FF2B5EF4-FFF2-40B4-BE49-F238E27FC236}">
                  <a16:creationId xmlns:a16="http://schemas.microsoft.com/office/drawing/2014/main" id="{B733EC97-949D-11C5-C1BE-3A40D4143046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9140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74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3"/>
            <a:extLst>
              <a:ext uri="{FF2B5EF4-FFF2-40B4-BE49-F238E27FC236}">
                <a16:creationId xmlns:a16="http://schemas.microsoft.com/office/drawing/2014/main" id="{5A779E61-8FDC-73A4-DA84-74FF511B9A3B}"/>
              </a:ext>
            </a:extLst>
          </p:cNvPr>
          <p:cNvSpPr txBox="1"/>
          <p:nvPr/>
        </p:nvSpPr>
        <p:spPr>
          <a:xfrm>
            <a:off x="393701" y="868790"/>
            <a:ext cx="1140459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2FA39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THANK YOU </a:t>
            </a: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rgbClr val="D9C44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for trying out our demo lesson. </a:t>
            </a:r>
            <a:endParaRPr kumimoji="0" lang="en-US" sz="6600" i="0" u="none" strike="noStrike" kern="1200" cap="none" spc="0" normalizeH="0" baseline="0" noProof="0" dirty="0">
              <a:ln>
                <a:noFill/>
              </a:ln>
              <a:solidFill>
                <a:srgbClr val="D9C443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>
            <a:hlinkClick r:id="rId3"/>
            <a:extLst>
              <a:ext uri="{FF2B5EF4-FFF2-40B4-BE49-F238E27FC236}">
                <a16:creationId xmlns:a16="http://schemas.microsoft.com/office/drawing/2014/main" id="{9328AA38-E1C6-16AF-414C-0BEBA1562FA2}"/>
              </a:ext>
            </a:extLst>
          </p:cNvPr>
          <p:cNvSpPr txBox="1"/>
          <p:nvPr/>
        </p:nvSpPr>
        <p:spPr>
          <a:xfrm>
            <a:off x="1" y="4542660"/>
            <a:ext cx="121919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D9C44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Please purchase the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 version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D9C44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to unlock additional features and content.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D9C443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3B76ED-30C3-4711-4720-B64782E86347}"/>
              </a:ext>
            </a:extLst>
          </p:cNvPr>
          <p:cNvGrpSpPr/>
          <p:nvPr/>
        </p:nvGrpSpPr>
        <p:grpSpPr>
          <a:xfrm>
            <a:off x="5769034" y="3436979"/>
            <a:ext cx="653932" cy="661150"/>
            <a:chOff x="5769034" y="3427374"/>
            <a:chExt cx="653932" cy="66115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04931C5-84FD-0815-5B70-250B17406286}"/>
                </a:ext>
              </a:extLst>
            </p:cNvPr>
            <p:cNvSpPr/>
            <p:nvPr/>
          </p:nvSpPr>
          <p:spPr>
            <a:xfrm>
              <a:off x="5787800" y="3427374"/>
              <a:ext cx="635166" cy="661150"/>
            </a:xfrm>
            <a:custGeom>
              <a:avLst/>
              <a:gdLst>
                <a:gd name="connsiteX0" fmla="*/ 834199 w 2095500"/>
                <a:gd name="connsiteY0" fmla="*/ 1443987 h 2181225"/>
                <a:gd name="connsiteX1" fmla="*/ 1118997 w 2095500"/>
                <a:gd name="connsiteY1" fmla="*/ 1416555 h 2181225"/>
                <a:gd name="connsiteX2" fmla="*/ 1470374 w 2095500"/>
                <a:gd name="connsiteY2" fmla="*/ 1113660 h 2181225"/>
                <a:gd name="connsiteX3" fmla="*/ 1365599 w 2095500"/>
                <a:gd name="connsiteY3" fmla="*/ 621980 h 2181225"/>
                <a:gd name="connsiteX4" fmla="*/ 1051274 w 2095500"/>
                <a:gd name="connsiteY4" fmla="*/ 495011 h 2181225"/>
                <a:gd name="connsiteX5" fmla="*/ 328136 w 2095500"/>
                <a:gd name="connsiteY5" fmla="*/ 485486 h 2181225"/>
                <a:gd name="connsiteX6" fmla="*/ 250508 w 2095500"/>
                <a:gd name="connsiteY6" fmla="*/ 440433 h 2181225"/>
                <a:gd name="connsiteX7" fmla="*/ 31433 w 2095500"/>
                <a:gd name="connsiteY7" fmla="*/ 56480 h 2181225"/>
                <a:gd name="connsiteX8" fmla="*/ 7144 w 2095500"/>
                <a:gd name="connsiteY8" fmla="*/ 10856 h 2181225"/>
                <a:gd name="connsiteX9" fmla="*/ 51911 w 2095500"/>
                <a:gd name="connsiteY9" fmla="*/ 8379 h 2181225"/>
                <a:gd name="connsiteX10" fmla="*/ 1071086 w 2095500"/>
                <a:gd name="connsiteY10" fmla="*/ 9332 h 2181225"/>
                <a:gd name="connsiteX11" fmla="*/ 1727454 w 2095500"/>
                <a:gd name="connsiteY11" fmla="*/ 198307 h 2181225"/>
                <a:gd name="connsiteX12" fmla="*/ 2093500 w 2095500"/>
                <a:gd name="connsiteY12" fmla="*/ 1045175 h 2181225"/>
                <a:gd name="connsiteX13" fmla="*/ 1666875 w 2095500"/>
                <a:gd name="connsiteY13" fmla="*/ 1762027 h 2181225"/>
                <a:gd name="connsiteX14" fmla="*/ 1644682 w 2095500"/>
                <a:gd name="connsiteY14" fmla="*/ 1779458 h 2181225"/>
                <a:gd name="connsiteX15" fmla="*/ 1867853 w 2095500"/>
                <a:gd name="connsiteY15" fmla="*/ 2179508 h 2181225"/>
                <a:gd name="connsiteX16" fmla="*/ 1723549 w 2095500"/>
                <a:gd name="connsiteY16" fmla="*/ 2179508 h 2181225"/>
                <a:gd name="connsiteX17" fmla="*/ 1294924 w 2095500"/>
                <a:gd name="connsiteY17" fmla="*/ 2178555 h 2181225"/>
                <a:gd name="connsiteX18" fmla="*/ 1245203 w 2095500"/>
                <a:gd name="connsiteY18" fmla="*/ 2155504 h 2181225"/>
                <a:gd name="connsiteX19" fmla="*/ 836581 w 2095500"/>
                <a:gd name="connsiteY19" fmla="*/ 1452750 h 2181225"/>
                <a:gd name="connsiteX20" fmla="*/ 834199 w 2095500"/>
                <a:gd name="connsiteY20" fmla="*/ 1443987 h 218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5500" h="2181225">
                  <a:moveTo>
                    <a:pt x="834199" y="1443987"/>
                  </a:moveTo>
                  <a:cubicBezTo>
                    <a:pt x="930688" y="1435319"/>
                    <a:pt x="1026319" y="1434462"/>
                    <a:pt x="1118997" y="1416555"/>
                  </a:cubicBezTo>
                  <a:cubicBezTo>
                    <a:pt x="1291876" y="1383884"/>
                    <a:pt x="1418368" y="1287301"/>
                    <a:pt x="1470374" y="1113660"/>
                  </a:cubicBezTo>
                  <a:cubicBezTo>
                    <a:pt x="1524762" y="932685"/>
                    <a:pt x="1496854" y="764569"/>
                    <a:pt x="1365599" y="621980"/>
                  </a:cubicBezTo>
                  <a:cubicBezTo>
                    <a:pt x="1281874" y="530730"/>
                    <a:pt x="1168241" y="499298"/>
                    <a:pt x="1051274" y="495011"/>
                  </a:cubicBezTo>
                  <a:cubicBezTo>
                    <a:pt x="810387" y="486248"/>
                    <a:pt x="569214" y="486153"/>
                    <a:pt x="328136" y="485486"/>
                  </a:cubicBezTo>
                  <a:cubicBezTo>
                    <a:pt x="290036" y="485486"/>
                    <a:pt x="268986" y="473675"/>
                    <a:pt x="250508" y="440433"/>
                  </a:cubicBezTo>
                  <a:cubicBezTo>
                    <a:pt x="178975" y="311560"/>
                    <a:pt x="104394" y="184401"/>
                    <a:pt x="31433" y="56480"/>
                  </a:cubicBezTo>
                  <a:cubicBezTo>
                    <a:pt x="23717" y="43050"/>
                    <a:pt x="16859" y="29143"/>
                    <a:pt x="7144" y="10856"/>
                  </a:cubicBezTo>
                  <a:cubicBezTo>
                    <a:pt x="25051" y="9808"/>
                    <a:pt x="38481" y="8379"/>
                    <a:pt x="51911" y="8379"/>
                  </a:cubicBezTo>
                  <a:cubicBezTo>
                    <a:pt x="391478" y="8379"/>
                    <a:pt x="731139" y="5045"/>
                    <a:pt x="1071086" y="9332"/>
                  </a:cubicBezTo>
                  <a:cubicBezTo>
                    <a:pt x="1305782" y="12284"/>
                    <a:pt x="1535430" y="51623"/>
                    <a:pt x="1727454" y="198307"/>
                  </a:cubicBezTo>
                  <a:cubicBezTo>
                    <a:pt x="2005108" y="410524"/>
                    <a:pt x="2121503" y="698656"/>
                    <a:pt x="2093500" y="1045175"/>
                  </a:cubicBezTo>
                  <a:cubicBezTo>
                    <a:pt x="2068639" y="1353309"/>
                    <a:pt x="1924050" y="1591529"/>
                    <a:pt x="1666875" y="1762027"/>
                  </a:cubicBezTo>
                  <a:cubicBezTo>
                    <a:pt x="1660398" y="1766313"/>
                    <a:pt x="1654588" y="1771552"/>
                    <a:pt x="1644682" y="1779458"/>
                  </a:cubicBezTo>
                  <a:lnTo>
                    <a:pt x="1867853" y="2179508"/>
                  </a:lnTo>
                  <a:lnTo>
                    <a:pt x="1723549" y="2179508"/>
                  </a:lnTo>
                  <a:cubicBezTo>
                    <a:pt x="1580674" y="2179508"/>
                    <a:pt x="1437799" y="2180365"/>
                    <a:pt x="1294924" y="2178555"/>
                  </a:cubicBezTo>
                  <a:cubicBezTo>
                    <a:pt x="1277874" y="2178555"/>
                    <a:pt x="1252919" y="2169030"/>
                    <a:pt x="1245203" y="2155504"/>
                  </a:cubicBezTo>
                  <a:cubicBezTo>
                    <a:pt x="1107662" y="1922047"/>
                    <a:pt x="972312" y="1687256"/>
                    <a:pt x="836581" y="1452750"/>
                  </a:cubicBezTo>
                  <a:cubicBezTo>
                    <a:pt x="835433" y="1449937"/>
                    <a:pt x="834634" y="1446994"/>
                    <a:pt x="834199" y="1443987"/>
                  </a:cubicBezTo>
                  <a:close/>
                </a:path>
              </a:pathLst>
            </a:custGeom>
            <a:solidFill>
              <a:srgbClr val="2FA392"/>
            </a:solidFill>
            <a:ln w="9525" cap="flat">
              <a:noFill/>
              <a:prstDash val="solid"/>
              <a:miter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A3EC27F-555A-EAC4-884C-AAC5CC887E11}"/>
                </a:ext>
              </a:extLst>
            </p:cNvPr>
            <p:cNvSpPr/>
            <p:nvPr/>
          </p:nvSpPr>
          <p:spPr>
            <a:xfrm>
              <a:off x="5769034" y="3656090"/>
              <a:ext cx="219421" cy="222308"/>
            </a:xfrm>
            <a:custGeom>
              <a:avLst/>
              <a:gdLst>
                <a:gd name="connsiteX0" fmla="*/ 721329 w 723900"/>
                <a:gd name="connsiteY0" fmla="*/ 371475 h 733425"/>
                <a:gd name="connsiteX1" fmla="*/ 361189 w 723900"/>
                <a:gd name="connsiteY1" fmla="*/ 728282 h 733425"/>
                <a:gd name="connsiteX2" fmla="*/ 7205 w 723900"/>
                <a:gd name="connsiteY2" fmla="*/ 361152 h 733425"/>
                <a:gd name="connsiteX3" fmla="*/ 362713 w 723900"/>
                <a:gd name="connsiteY3" fmla="*/ 7144 h 733425"/>
                <a:gd name="connsiteX4" fmla="*/ 721329 w 723900"/>
                <a:gd name="connsiteY4" fmla="*/ 371475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900" h="733425">
                  <a:moveTo>
                    <a:pt x="721329" y="371475"/>
                  </a:moveTo>
                  <a:cubicBezTo>
                    <a:pt x="721329" y="571500"/>
                    <a:pt x="562928" y="728377"/>
                    <a:pt x="361189" y="728282"/>
                  </a:cubicBezTo>
                  <a:cubicBezTo>
                    <a:pt x="162059" y="724652"/>
                    <a:pt x="3575" y="560282"/>
                    <a:pt x="7205" y="361152"/>
                  </a:cubicBezTo>
                  <a:cubicBezTo>
                    <a:pt x="10752" y="166545"/>
                    <a:pt x="168092" y="9869"/>
                    <a:pt x="362713" y="7144"/>
                  </a:cubicBezTo>
                  <a:cubicBezTo>
                    <a:pt x="564262" y="6954"/>
                    <a:pt x="721710" y="166878"/>
                    <a:pt x="721329" y="371475"/>
                  </a:cubicBezTo>
                  <a:close/>
                </a:path>
              </a:pathLst>
            </a:custGeom>
            <a:solidFill>
              <a:srgbClr val="2FA392"/>
            </a:solidFill>
            <a:ln w="9525" cap="flat">
              <a:noFill/>
              <a:prstDash val="solid"/>
              <a:miter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0818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600A9AE-12D3-35E2-B1A1-CC23538608A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37BE3A-BAF5-4831-2C4A-205610BD1D6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0" name="Graphic 8" descr="Lock with solid fill">
              <a:extLst>
                <a:ext uri="{FF2B5EF4-FFF2-40B4-BE49-F238E27FC236}">
                  <a16:creationId xmlns:a16="http://schemas.microsoft.com/office/drawing/2014/main" id="{2B96BF41-34A8-AF5B-5397-9B31856D2F86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6084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AB12451-83DA-3AF0-0A77-254999AFD0E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1599FD-569B-9271-1E61-7BCCBC4468A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6" name="Graphic 8" descr="Lock with solid fill">
              <a:extLst>
                <a:ext uri="{FF2B5EF4-FFF2-40B4-BE49-F238E27FC236}">
                  <a16:creationId xmlns:a16="http://schemas.microsoft.com/office/drawing/2014/main" id="{4AEB6BDE-12E8-797D-C7C9-49CB1CEC4BD9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099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B0B449D-D981-DA71-4D58-E8F76B15E9A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CF60275-D4E8-B00F-D6EC-D053620224A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5" name="Graphic 8" descr="Lock with solid fill">
              <a:extLst>
                <a:ext uri="{FF2B5EF4-FFF2-40B4-BE49-F238E27FC236}">
                  <a16:creationId xmlns:a16="http://schemas.microsoft.com/office/drawing/2014/main" id="{6A2B9B2F-DCBE-EC86-7245-4D860F39A109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3252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">
        <p159:morph option="byObject"/>
      </p:transition>
    </mc:Choice>
    <mc:Fallback xmlns="">
      <p:transition spd="slow" advTm="5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7E1BA78-18C9-0168-1E80-F9B289CE2ED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11E5F8-FF0C-9E66-A4A1-32871486151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0" name="Graphic 8" descr="Lock with solid fill">
              <a:extLst>
                <a:ext uri="{FF2B5EF4-FFF2-40B4-BE49-F238E27FC236}">
                  <a16:creationId xmlns:a16="http://schemas.microsoft.com/office/drawing/2014/main" id="{C2432D7C-D845-F220-5454-501B71E7A8C0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5350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7EBA932-7195-4B4A-BD11-8E97C020AFA2}"/>
              </a:ext>
            </a:extLst>
          </p:cNvPr>
          <p:cNvSpPr/>
          <p:nvPr/>
        </p:nvSpPr>
        <p:spPr>
          <a:xfrm>
            <a:off x="5605706" y="3141831"/>
            <a:ext cx="562807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>
                <a:solidFill>
                  <a:srgbClr val="2BB5A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Pentagon</a:t>
            </a:r>
            <a:endParaRPr lang="en-US" sz="11500" b="1" dirty="0">
              <a:solidFill>
                <a:srgbClr val="2BB5A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0E886F4A-BBDB-465E-A7DF-756BACA68AF1}"/>
              </a:ext>
            </a:extLst>
          </p:cNvPr>
          <p:cNvSpPr/>
          <p:nvPr/>
        </p:nvSpPr>
        <p:spPr>
          <a:xfrm>
            <a:off x="561621" y="2290194"/>
            <a:ext cx="3743588" cy="3565322"/>
          </a:xfrm>
          <a:prstGeom prst="pentagon">
            <a:avLst/>
          </a:prstGeom>
          <a:solidFill>
            <a:srgbClr val="2BB5A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6F1836F-34F6-4ED1-AFB6-FB39772D1039}"/>
              </a:ext>
            </a:extLst>
          </p:cNvPr>
          <p:cNvSpPr txBox="1">
            <a:spLocks/>
          </p:cNvSpPr>
          <p:nvPr/>
        </p:nvSpPr>
        <p:spPr>
          <a:xfrm>
            <a:off x="1792447" y="93409"/>
            <a:ext cx="9089865" cy="1816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b="1" dirty="0">
                <a:solidFill>
                  <a:srgbClr val="D4B82A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What shape is it?</a:t>
            </a:r>
          </a:p>
        </p:txBody>
      </p:sp>
      <p:pic>
        <p:nvPicPr>
          <p:cNvPr id="2" name="Graphic 1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723F65F8-6CCD-0367-AE78-28C22317F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22425" y="6073261"/>
            <a:ext cx="511642" cy="511642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44911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extLst>
              <a:ext uri="{FF2B5EF4-FFF2-40B4-BE49-F238E27FC236}">
                <a16:creationId xmlns:a16="http://schemas.microsoft.com/office/drawing/2014/main" id="{0E886F4A-BBDB-465E-A7DF-756BACA68AF1}"/>
              </a:ext>
            </a:extLst>
          </p:cNvPr>
          <p:cNvSpPr/>
          <p:nvPr/>
        </p:nvSpPr>
        <p:spPr>
          <a:xfrm>
            <a:off x="1231041" y="2290194"/>
            <a:ext cx="3743588" cy="3565322"/>
          </a:xfrm>
          <a:prstGeom prst="pentagon">
            <a:avLst/>
          </a:prstGeom>
          <a:solidFill>
            <a:srgbClr val="2BB5A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5D96E38D-7CBD-4469-9354-F3E338A53B2E}"/>
              </a:ext>
            </a:extLst>
          </p:cNvPr>
          <p:cNvSpPr/>
          <p:nvPr/>
        </p:nvSpPr>
        <p:spPr>
          <a:xfrm>
            <a:off x="7217371" y="2290194"/>
            <a:ext cx="3743588" cy="3565322"/>
          </a:xfrm>
          <a:prstGeom prst="pentagon">
            <a:avLst/>
          </a:prstGeom>
          <a:noFill/>
          <a:ln w="50800" cap="rnd">
            <a:solidFill>
              <a:srgbClr val="2BB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34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">
        <p159:morph option="byObject"/>
      </p:transition>
    </mc:Choice>
    <mc:Fallback xmlns="">
      <p:transition spd="slow" advTm="5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extLst>
              <a:ext uri="{FF2B5EF4-FFF2-40B4-BE49-F238E27FC236}">
                <a16:creationId xmlns:a16="http://schemas.microsoft.com/office/drawing/2014/main" id="{0E886F4A-BBDB-465E-A7DF-756BACA68AF1}"/>
              </a:ext>
            </a:extLst>
          </p:cNvPr>
          <p:cNvSpPr/>
          <p:nvPr/>
        </p:nvSpPr>
        <p:spPr>
          <a:xfrm>
            <a:off x="1231041" y="2290194"/>
            <a:ext cx="3743588" cy="3565322"/>
          </a:xfrm>
          <a:prstGeom prst="pentagon">
            <a:avLst/>
          </a:prstGeom>
          <a:solidFill>
            <a:srgbClr val="2BB5A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5D96E38D-7CBD-4469-9354-F3E338A53B2E}"/>
              </a:ext>
            </a:extLst>
          </p:cNvPr>
          <p:cNvSpPr/>
          <p:nvPr/>
        </p:nvSpPr>
        <p:spPr>
          <a:xfrm>
            <a:off x="7217371" y="2290194"/>
            <a:ext cx="3743588" cy="3565322"/>
          </a:xfrm>
          <a:prstGeom prst="pentagon">
            <a:avLst/>
          </a:prstGeom>
          <a:noFill/>
          <a:ln w="50800" cap="rnd">
            <a:solidFill>
              <a:srgbClr val="2BB5A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5DDAE6-9F87-4999-8555-9DC4E8B58BC7}"/>
              </a:ext>
            </a:extLst>
          </p:cNvPr>
          <p:cNvSpPr/>
          <p:nvPr/>
        </p:nvSpPr>
        <p:spPr>
          <a:xfrm>
            <a:off x="8999937" y="-389834"/>
            <a:ext cx="178455" cy="17845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entagon 1">
            <a:extLst>
              <a:ext uri="{FF2B5EF4-FFF2-40B4-BE49-F238E27FC236}">
                <a16:creationId xmlns:a16="http://schemas.microsoft.com/office/drawing/2014/main" id="{ACB7EEB2-AA29-2726-A94C-6F1C5A235152}"/>
              </a:ext>
            </a:extLst>
          </p:cNvPr>
          <p:cNvSpPr/>
          <p:nvPr/>
        </p:nvSpPr>
        <p:spPr>
          <a:xfrm>
            <a:off x="216511" y="648347"/>
            <a:ext cx="285548" cy="285548"/>
          </a:xfrm>
          <a:prstGeom prst="pentagon">
            <a:avLst/>
          </a:prstGeom>
          <a:solidFill>
            <a:srgbClr val="D3B72A">
              <a:alpha val="50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E1AAC143-0712-BA4F-CEB7-366670F71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002" y="162351"/>
            <a:ext cx="366566" cy="366566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E5F13BF-A2FB-A02E-8D39-90AD4BBADC2E}"/>
              </a:ext>
            </a:extLst>
          </p:cNvPr>
          <p:cNvSpPr/>
          <p:nvPr/>
        </p:nvSpPr>
        <p:spPr>
          <a:xfrm>
            <a:off x="8999937" y="-389835"/>
            <a:ext cx="178455" cy="17845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649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9427 0.89769 L 0.09545 0.8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351 0.57708 L -0.09427 0.897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65 0.57963 L 0.09466 0.897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1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338 0.57569 L 0.00091 0.37569 L 0.15456 0.57963 " pathEditMode="relative" ptsTypes="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27 0.89769 L 0.09545 0.8976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351 0.57708 L -0.09427 0.897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65 0.57963 L 0.09466 0.897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1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338 0.57569 L 0.00091 0.37569 L 0.15456 0.57963 " pathEditMode="relative" rAng="0" ptsTypes="A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1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6" grpId="4" animBg="1"/>
      <p:bldP spid="7" grpId="0" animBg="1"/>
      <p:bldP spid="7" grpId="1" animBg="1"/>
      <p:bldP spid="7" grpId="2" animBg="1"/>
      <p:bldP spid="7" grpId="3" animBg="1"/>
      <p:bldP spid="7" grpId="4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F461BAB-D095-607A-44DC-B310A5E88E0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1C9816-CBE3-1986-34EF-BB1D93273DE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1" name="Graphic 8" descr="Lock with solid fill">
              <a:extLst>
                <a:ext uri="{FF2B5EF4-FFF2-40B4-BE49-F238E27FC236}">
                  <a16:creationId xmlns:a16="http://schemas.microsoft.com/office/drawing/2014/main" id="{C545B39A-474C-253D-C74B-345443A18910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521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CDB138DD-9EE0-45F7-BA8B-5FE8F1AD5046}"/>
              </a:ext>
            </a:extLst>
          </p:cNvPr>
          <p:cNvSpPr/>
          <p:nvPr/>
        </p:nvSpPr>
        <p:spPr>
          <a:xfrm>
            <a:off x="-213735" y="694375"/>
            <a:ext cx="859655" cy="852491"/>
          </a:xfrm>
          <a:prstGeom prst="triangle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88B22804-6C44-443B-8A2E-0B1D64980E3B}"/>
              </a:ext>
            </a:extLst>
          </p:cNvPr>
          <p:cNvSpPr/>
          <p:nvPr/>
        </p:nvSpPr>
        <p:spPr>
          <a:xfrm>
            <a:off x="268350" y="-158116"/>
            <a:ext cx="859655" cy="852491"/>
          </a:xfrm>
          <a:prstGeom prst="pentagon">
            <a:avLst/>
          </a:prstGeom>
          <a:solidFill>
            <a:srgbClr val="219B8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94BD80-3343-40A0-B4CD-A83F4E521625}"/>
              </a:ext>
            </a:extLst>
          </p:cNvPr>
          <p:cNvSpPr/>
          <p:nvPr/>
        </p:nvSpPr>
        <p:spPr>
          <a:xfrm>
            <a:off x="1679850" y="-116668"/>
            <a:ext cx="859655" cy="85249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61B3EB-56CF-468B-A3C9-43B9B6FDDE85}"/>
              </a:ext>
            </a:extLst>
          </p:cNvPr>
          <p:cNvSpPr/>
          <p:nvPr/>
        </p:nvSpPr>
        <p:spPr>
          <a:xfrm>
            <a:off x="888967" y="699321"/>
            <a:ext cx="859655" cy="852491"/>
          </a:xfrm>
          <a:prstGeom prst="ellipse">
            <a:avLst/>
          </a:prstGeom>
          <a:solidFill>
            <a:srgbClr val="B09D3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90E30695-3447-4114-89C2-BE0B33BAF4D8}"/>
              </a:ext>
            </a:extLst>
          </p:cNvPr>
          <p:cNvSpPr/>
          <p:nvPr/>
        </p:nvSpPr>
        <p:spPr>
          <a:xfrm>
            <a:off x="10395679" y="5387536"/>
            <a:ext cx="919263" cy="792697"/>
          </a:xfrm>
          <a:prstGeom prst="hexagon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C3C90E-4318-4A46-A319-4159C72098DC}"/>
              </a:ext>
            </a:extLst>
          </p:cNvPr>
          <p:cNvSpPr/>
          <p:nvPr/>
        </p:nvSpPr>
        <p:spPr>
          <a:xfrm>
            <a:off x="9574383" y="6306537"/>
            <a:ext cx="1059150" cy="792697"/>
          </a:xfrm>
          <a:prstGeom prst="ellipse">
            <a:avLst/>
          </a:prstGeom>
          <a:solidFill>
            <a:srgbClr val="219B8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CA39C5F4-6763-4DDA-8DC0-729C1227C727}"/>
              </a:ext>
            </a:extLst>
          </p:cNvPr>
          <p:cNvSpPr/>
          <p:nvPr/>
        </p:nvSpPr>
        <p:spPr>
          <a:xfrm>
            <a:off x="11526433" y="5245330"/>
            <a:ext cx="799359" cy="792697"/>
          </a:xfrm>
          <a:prstGeom prst="flowChartDecision">
            <a:avLst/>
          </a:prstGeom>
          <a:solidFill>
            <a:srgbClr val="B09D3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0AB5D3B-7833-C77F-336D-9CDE99F54AA3}"/>
              </a:ext>
            </a:extLst>
          </p:cNvPr>
          <p:cNvGrpSpPr>
            <a:grpSpLocks noChangeAspect="1"/>
          </p:cNvGrpSpPr>
          <p:nvPr/>
        </p:nvGrpSpPr>
        <p:grpSpPr>
          <a:xfrm>
            <a:off x="1200149" y="2047403"/>
            <a:ext cx="1124558" cy="2825331"/>
            <a:chOff x="1200149" y="2047403"/>
            <a:chExt cx="1125737" cy="2828293"/>
          </a:xfrm>
        </p:grpSpPr>
        <p:sp>
          <p:nvSpPr>
            <p:cNvPr id="18" name="Cylinder 17">
              <a:extLst>
                <a:ext uri="{FF2B5EF4-FFF2-40B4-BE49-F238E27FC236}">
                  <a16:creationId xmlns:a16="http://schemas.microsoft.com/office/drawing/2014/main" id="{E783C7F9-BD2E-7E46-8F5A-30EC1EE90924}"/>
                </a:ext>
              </a:extLst>
            </p:cNvPr>
            <p:cNvSpPr/>
            <p:nvPr/>
          </p:nvSpPr>
          <p:spPr>
            <a:xfrm rot="10800000">
              <a:off x="1924910" y="3528889"/>
              <a:ext cx="385222" cy="1086456"/>
            </a:xfrm>
            <a:prstGeom prst="can">
              <a:avLst/>
            </a:prstGeom>
            <a:gradFill flip="none" rotWithShape="1">
              <a:gsLst>
                <a:gs pos="0">
                  <a:srgbClr val="33B09E">
                    <a:shade val="30000"/>
                    <a:satMod val="115000"/>
                  </a:srgbClr>
                </a:gs>
                <a:gs pos="50000">
                  <a:srgbClr val="33B09E">
                    <a:shade val="67500"/>
                    <a:satMod val="115000"/>
                  </a:srgbClr>
                </a:gs>
                <a:gs pos="100000">
                  <a:srgbClr val="33B09E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8" name="Cylinder 7">
              <a:extLst>
                <a:ext uri="{FF2B5EF4-FFF2-40B4-BE49-F238E27FC236}">
                  <a16:creationId xmlns:a16="http://schemas.microsoft.com/office/drawing/2014/main" id="{1787DBCB-ADBC-038C-4DD6-023B98768C77}"/>
                </a:ext>
              </a:extLst>
            </p:cNvPr>
            <p:cNvSpPr/>
            <p:nvPr/>
          </p:nvSpPr>
          <p:spPr>
            <a:xfrm rot="10800000">
              <a:off x="1215904" y="2306320"/>
              <a:ext cx="385222" cy="1086456"/>
            </a:xfrm>
            <a:prstGeom prst="can">
              <a:avLst/>
            </a:prstGeom>
            <a:gradFill flip="none" rotWithShape="1">
              <a:gsLst>
                <a:gs pos="0">
                  <a:srgbClr val="33B09E">
                    <a:shade val="30000"/>
                    <a:satMod val="115000"/>
                  </a:srgbClr>
                </a:gs>
                <a:gs pos="50000">
                  <a:srgbClr val="33B09E">
                    <a:shade val="67500"/>
                    <a:satMod val="115000"/>
                  </a:srgbClr>
                </a:gs>
                <a:gs pos="100000">
                  <a:srgbClr val="33B09E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42933E-D40D-E652-5C9C-76B1B35AAA58}"/>
                </a:ext>
              </a:extLst>
            </p:cNvPr>
            <p:cNvSpPr/>
            <p:nvPr/>
          </p:nvSpPr>
          <p:spPr>
            <a:xfrm rot="18000000">
              <a:off x="1550766" y="2915856"/>
              <a:ext cx="385222" cy="108645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3000">
                  <a:srgbClr val="DAC442"/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" name="Cylinder 3">
              <a:extLst>
                <a:ext uri="{FF2B5EF4-FFF2-40B4-BE49-F238E27FC236}">
                  <a16:creationId xmlns:a16="http://schemas.microsoft.com/office/drawing/2014/main" id="{401A6690-DCB6-C9D0-15F8-44AC652E4F53}"/>
                </a:ext>
              </a:extLst>
            </p:cNvPr>
            <p:cNvSpPr/>
            <p:nvPr/>
          </p:nvSpPr>
          <p:spPr>
            <a:xfrm rot="3600000">
              <a:off x="1590048" y="1696786"/>
              <a:ext cx="385222" cy="1086455"/>
            </a:xfrm>
            <a:prstGeom prst="can">
              <a:avLst/>
            </a:prstGeom>
            <a:gradFill flip="none" rotWithShape="1">
              <a:gsLst>
                <a:gs pos="0">
                  <a:srgbClr val="8EEADD"/>
                </a:gs>
                <a:gs pos="30000">
                  <a:srgbClr val="25C9B2"/>
                </a:gs>
                <a:gs pos="100000">
                  <a:srgbClr val="219B8A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7" name="Cylinder 6">
              <a:extLst>
                <a:ext uri="{FF2B5EF4-FFF2-40B4-BE49-F238E27FC236}">
                  <a16:creationId xmlns:a16="http://schemas.microsoft.com/office/drawing/2014/main" id="{2CAE3473-E419-3EA5-A364-486786056676}"/>
                </a:ext>
              </a:extLst>
            </p:cNvPr>
            <p:cNvSpPr/>
            <p:nvPr/>
          </p:nvSpPr>
          <p:spPr>
            <a:xfrm rot="14400000">
              <a:off x="1584649" y="4139857"/>
              <a:ext cx="385222" cy="1086455"/>
            </a:xfrm>
            <a:prstGeom prst="can">
              <a:avLst/>
            </a:prstGeom>
            <a:gradFill flip="none" rotWithShape="1">
              <a:gsLst>
                <a:gs pos="0">
                  <a:srgbClr val="8EEADD"/>
                </a:gs>
                <a:gs pos="30000">
                  <a:srgbClr val="25C9B2"/>
                </a:gs>
                <a:gs pos="100000">
                  <a:srgbClr val="219B8A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A20D96-8393-2703-DE90-A6F2D32FCCE0}"/>
              </a:ext>
            </a:extLst>
          </p:cNvPr>
          <p:cNvGrpSpPr>
            <a:grpSpLocks noChangeAspect="1"/>
          </p:cNvGrpSpPr>
          <p:nvPr/>
        </p:nvGrpSpPr>
        <p:grpSpPr>
          <a:xfrm>
            <a:off x="2539505" y="2040855"/>
            <a:ext cx="1665077" cy="2825333"/>
            <a:chOff x="2539505" y="2040855"/>
            <a:chExt cx="1666822" cy="282829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2B5F1C-0D80-525F-7DF8-5789930909A7}"/>
                </a:ext>
              </a:extLst>
            </p:cNvPr>
            <p:cNvSpPr/>
            <p:nvPr/>
          </p:nvSpPr>
          <p:spPr>
            <a:xfrm>
              <a:off x="2769626" y="2040855"/>
              <a:ext cx="331303" cy="282829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7406049-B08B-AC11-236A-3140B71B5A82}"/>
                </a:ext>
              </a:extLst>
            </p:cNvPr>
            <p:cNvSpPr/>
            <p:nvPr/>
          </p:nvSpPr>
          <p:spPr>
            <a:xfrm>
              <a:off x="3644903" y="2040855"/>
              <a:ext cx="331303" cy="282829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A0BE30D-FCEB-8229-3AEF-B974E8E26B1D}"/>
                </a:ext>
              </a:extLst>
            </p:cNvPr>
            <p:cNvSpPr/>
            <p:nvPr/>
          </p:nvSpPr>
          <p:spPr>
            <a:xfrm rot="5400000">
              <a:off x="3207263" y="2621592"/>
              <a:ext cx="331306" cy="1666822"/>
            </a:xfrm>
            <a:prstGeom prst="rect">
              <a:avLst/>
            </a:prstGeom>
            <a:gradFill flip="none" rotWithShape="1">
              <a:gsLst>
                <a:gs pos="0">
                  <a:srgbClr val="8EEADD"/>
                </a:gs>
                <a:gs pos="49000">
                  <a:srgbClr val="25C9B2"/>
                </a:gs>
                <a:gs pos="100000">
                  <a:srgbClr val="219B8A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29" name="Cylinder 28">
            <a:extLst>
              <a:ext uri="{FF2B5EF4-FFF2-40B4-BE49-F238E27FC236}">
                <a16:creationId xmlns:a16="http://schemas.microsoft.com/office/drawing/2014/main" id="{3CDCF61B-0BF8-8E55-A34C-7E348E26BD6C}"/>
              </a:ext>
            </a:extLst>
          </p:cNvPr>
          <p:cNvSpPr/>
          <p:nvPr/>
        </p:nvSpPr>
        <p:spPr>
          <a:xfrm>
            <a:off x="6596805" y="2095788"/>
            <a:ext cx="384819" cy="2825333"/>
          </a:xfrm>
          <a:prstGeom prst="can">
            <a:avLst/>
          </a:prstGeom>
          <a:gradFill flip="none" rotWithShape="1">
            <a:gsLst>
              <a:gs pos="0">
                <a:srgbClr val="33B09E">
                  <a:shade val="30000"/>
                  <a:satMod val="115000"/>
                </a:srgbClr>
              </a:gs>
              <a:gs pos="50000">
                <a:srgbClr val="33B09E">
                  <a:shade val="67500"/>
                  <a:satMod val="115000"/>
                </a:srgbClr>
              </a:gs>
              <a:gs pos="100000">
                <a:srgbClr val="33B09E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52E6A98-90D3-683C-FC49-9FC7707C431E}"/>
              </a:ext>
            </a:extLst>
          </p:cNvPr>
          <p:cNvGrpSpPr>
            <a:grpSpLocks noChangeAspect="1"/>
          </p:cNvGrpSpPr>
          <p:nvPr/>
        </p:nvGrpSpPr>
        <p:grpSpPr>
          <a:xfrm>
            <a:off x="8285635" y="2113708"/>
            <a:ext cx="1287398" cy="2880365"/>
            <a:chOff x="8285635" y="2113706"/>
            <a:chExt cx="1288748" cy="288338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DA7FD1F-354C-1B1B-5EE8-12A02ABFB82F}"/>
                </a:ext>
              </a:extLst>
            </p:cNvPr>
            <p:cNvSpPr/>
            <p:nvPr/>
          </p:nvSpPr>
          <p:spPr>
            <a:xfrm>
              <a:off x="8508177" y="2141248"/>
              <a:ext cx="331303" cy="282829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3" name="Flowchart: Decision 32">
              <a:extLst>
                <a:ext uri="{FF2B5EF4-FFF2-40B4-BE49-F238E27FC236}">
                  <a16:creationId xmlns:a16="http://schemas.microsoft.com/office/drawing/2014/main" id="{5E2BC8E1-73D4-338D-D62D-AE6967A29062}"/>
                </a:ext>
              </a:extLst>
            </p:cNvPr>
            <p:cNvSpPr>
              <a:spLocks/>
            </p:cNvSpPr>
            <p:nvPr/>
          </p:nvSpPr>
          <p:spPr>
            <a:xfrm rot="5400000">
              <a:off x="8614760" y="2985134"/>
              <a:ext cx="481894" cy="1140144"/>
            </a:xfrm>
            <a:prstGeom prst="flowChartDecision">
              <a:avLst/>
            </a:prstGeom>
            <a:gradFill flip="none" rotWithShape="1">
              <a:gsLst>
                <a:gs pos="0">
                  <a:srgbClr val="8EEADD"/>
                </a:gs>
                <a:gs pos="44000">
                  <a:srgbClr val="25C9B2"/>
                </a:gs>
                <a:gs pos="100000">
                  <a:srgbClr val="219B8A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8EEADD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6" name="Cylinder 35">
              <a:extLst>
                <a:ext uri="{FF2B5EF4-FFF2-40B4-BE49-F238E27FC236}">
                  <a16:creationId xmlns:a16="http://schemas.microsoft.com/office/drawing/2014/main" id="{CB3390CF-F982-E7A6-D868-D12129F7E1F0}"/>
                </a:ext>
              </a:extLst>
            </p:cNvPr>
            <p:cNvSpPr/>
            <p:nvPr/>
          </p:nvSpPr>
          <p:spPr>
            <a:xfrm rot="5400000">
              <a:off x="8838543" y="1763089"/>
              <a:ext cx="385222" cy="1086456"/>
            </a:xfrm>
            <a:prstGeom prst="can">
              <a:avLst/>
            </a:prstGeom>
            <a:gradFill flip="none" rotWithShape="1">
              <a:gsLst>
                <a:gs pos="0">
                  <a:srgbClr val="8EEADD"/>
                </a:gs>
                <a:gs pos="30000">
                  <a:srgbClr val="25C9B2"/>
                </a:gs>
                <a:gs pos="100000">
                  <a:srgbClr val="219B8A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7" name="Cylinder 36">
              <a:extLst>
                <a:ext uri="{FF2B5EF4-FFF2-40B4-BE49-F238E27FC236}">
                  <a16:creationId xmlns:a16="http://schemas.microsoft.com/office/drawing/2014/main" id="{4D2848B9-AA5A-1F48-F4F0-CC4813A91ABD}"/>
                </a:ext>
              </a:extLst>
            </p:cNvPr>
            <p:cNvSpPr/>
            <p:nvPr/>
          </p:nvSpPr>
          <p:spPr>
            <a:xfrm rot="5400000">
              <a:off x="8838544" y="4261248"/>
              <a:ext cx="385222" cy="1086456"/>
            </a:xfrm>
            <a:prstGeom prst="can">
              <a:avLst/>
            </a:prstGeom>
            <a:gradFill flip="none" rotWithShape="1">
              <a:gsLst>
                <a:gs pos="0">
                  <a:srgbClr val="8EEADD"/>
                </a:gs>
                <a:gs pos="30000">
                  <a:srgbClr val="25C9B2"/>
                </a:gs>
                <a:gs pos="100000">
                  <a:srgbClr val="219B8A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814FEF3-53DB-A78B-CB8C-D65744241B5D}"/>
              </a:ext>
            </a:extLst>
          </p:cNvPr>
          <p:cNvGrpSpPr>
            <a:grpSpLocks noChangeAspect="1"/>
          </p:cNvGrpSpPr>
          <p:nvPr/>
        </p:nvGrpSpPr>
        <p:grpSpPr>
          <a:xfrm>
            <a:off x="9866114" y="2047402"/>
            <a:ext cx="1124557" cy="2825333"/>
            <a:chOff x="9866113" y="2047402"/>
            <a:chExt cx="1125736" cy="2828295"/>
          </a:xfrm>
        </p:grpSpPr>
        <p:sp>
          <p:nvSpPr>
            <p:cNvPr id="40" name="Cylinder 39">
              <a:extLst>
                <a:ext uri="{FF2B5EF4-FFF2-40B4-BE49-F238E27FC236}">
                  <a16:creationId xmlns:a16="http://schemas.microsoft.com/office/drawing/2014/main" id="{615E7278-70FF-0394-93F3-7A7A024BEEC5}"/>
                </a:ext>
              </a:extLst>
            </p:cNvPr>
            <p:cNvSpPr/>
            <p:nvPr/>
          </p:nvSpPr>
          <p:spPr>
            <a:xfrm rot="10800000">
              <a:off x="9881867" y="2306320"/>
              <a:ext cx="385222" cy="1086456"/>
            </a:xfrm>
            <a:prstGeom prst="ca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2" name="Cylinder 41">
              <a:extLst>
                <a:ext uri="{FF2B5EF4-FFF2-40B4-BE49-F238E27FC236}">
                  <a16:creationId xmlns:a16="http://schemas.microsoft.com/office/drawing/2014/main" id="{6A74FC7D-F766-442F-477B-427E087C5429}"/>
                </a:ext>
              </a:extLst>
            </p:cNvPr>
            <p:cNvSpPr/>
            <p:nvPr/>
          </p:nvSpPr>
          <p:spPr>
            <a:xfrm rot="10800000">
              <a:off x="10590874" y="3528890"/>
              <a:ext cx="385222" cy="1086456"/>
            </a:xfrm>
            <a:prstGeom prst="ca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3" name="Cylinder 42">
              <a:extLst>
                <a:ext uri="{FF2B5EF4-FFF2-40B4-BE49-F238E27FC236}">
                  <a16:creationId xmlns:a16="http://schemas.microsoft.com/office/drawing/2014/main" id="{BBFC94E2-8604-BE47-267C-BA3A2C75B2D7}"/>
                </a:ext>
              </a:extLst>
            </p:cNvPr>
            <p:cNvSpPr/>
            <p:nvPr/>
          </p:nvSpPr>
          <p:spPr>
            <a:xfrm rot="3600000">
              <a:off x="10256011" y="1696785"/>
              <a:ext cx="385222" cy="1086455"/>
            </a:xfrm>
            <a:prstGeom prst="can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4" name="Cylinder 43">
              <a:extLst>
                <a:ext uri="{FF2B5EF4-FFF2-40B4-BE49-F238E27FC236}">
                  <a16:creationId xmlns:a16="http://schemas.microsoft.com/office/drawing/2014/main" id="{98E013E2-B5B1-1A42-1D56-945241D3975E}"/>
                </a:ext>
              </a:extLst>
            </p:cNvPr>
            <p:cNvSpPr/>
            <p:nvPr/>
          </p:nvSpPr>
          <p:spPr>
            <a:xfrm rot="14400000">
              <a:off x="10250612" y="4139858"/>
              <a:ext cx="385222" cy="1086455"/>
            </a:xfrm>
            <a:prstGeom prst="can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2B3D558-4716-5096-54F0-4DEC54FC699F}"/>
                </a:ext>
              </a:extLst>
            </p:cNvPr>
            <p:cNvSpPr/>
            <p:nvPr/>
          </p:nvSpPr>
          <p:spPr>
            <a:xfrm rot="7200000">
              <a:off x="10216730" y="2915856"/>
              <a:ext cx="385222" cy="1086455"/>
            </a:xfrm>
            <a:prstGeom prst="rect">
              <a:avLst/>
            </a:prstGeom>
            <a:gradFill flip="none" rotWithShape="1">
              <a:gsLst>
                <a:gs pos="0">
                  <a:srgbClr val="8EEADD"/>
                </a:gs>
                <a:gs pos="46000">
                  <a:srgbClr val="25C9B2"/>
                </a:gs>
                <a:gs pos="100000">
                  <a:srgbClr val="219B8A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F12FE291-EED7-E253-7463-E4948660493A}"/>
              </a:ext>
            </a:extLst>
          </p:cNvPr>
          <p:cNvSpPr/>
          <p:nvPr/>
        </p:nvSpPr>
        <p:spPr>
          <a:xfrm>
            <a:off x="10996858" y="6306537"/>
            <a:ext cx="1059150" cy="79269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05C3FC8-1837-3C97-B3EC-D17A9D786819}"/>
              </a:ext>
            </a:extLst>
          </p:cNvPr>
          <p:cNvSpPr/>
          <p:nvPr/>
        </p:nvSpPr>
        <p:spPr>
          <a:xfrm flipH="1">
            <a:off x="13390328" y="459064"/>
            <a:ext cx="1673499" cy="16735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CC5A2B4-BC8B-8D7B-88A1-81D7432F0EF6}"/>
              </a:ext>
            </a:extLst>
          </p:cNvPr>
          <p:cNvSpPr>
            <a:spLocks noChangeAspect="1"/>
          </p:cNvSpPr>
          <p:nvPr/>
        </p:nvSpPr>
        <p:spPr>
          <a:xfrm>
            <a:off x="4211653" y="2040855"/>
            <a:ext cx="2150393" cy="2825333"/>
          </a:xfrm>
          <a:custGeom>
            <a:avLst/>
            <a:gdLst>
              <a:gd name="connsiteX0" fmla="*/ 1633867 w 3267734"/>
              <a:gd name="connsiteY0" fmla="*/ 0 h 4293371"/>
              <a:gd name="connsiteX1" fmla="*/ 3267734 w 3267734"/>
              <a:gd name="connsiteY1" fmla="*/ 4293371 h 4293371"/>
              <a:gd name="connsiteX2" fmla="*/ 0 w 3267734"/>
              <a:gd name="connsiteY2" fmla="*/ 4293371 h 4293371"/>
              <a:gd name="connsiteX3" fmla="*/ 1633867 w 3267734"/>
              <a:gd name="connsiteY3" fmla="*/ 0 h 4293371"/>
              <a:gd name="connsiteX4" fmla="*/ 1633867 w 3267734"/>
              <a:gd name="connsiteY4" fmla="*/ 1548406 h 4293371"/>
              <a:gd name="connsiteX5" fmla="*/ 846661 w 3267734"/>
              <a:gd name="connsiteY5" fmla="*/ 3621043 h 4293371"/>
              <a:gd name="connsiteX6" fmla="*/ 2421073 w 3267734"/>
              <a:gd name="connsiteY6" fmla="*/ 3621043 h 4293371"/>
              <a:gd name="connsiteX7" fmla="*/ 1633867 w 3267734"/>
              <a:gd name="connsiteY7" fmla="*/ 1548406 h 42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7734" h="4293371">
                <a:moveTo>
                  <a:pt x="1633867" y="0"/>
                </a:moveTo>
                <a:lnTo>
                  <a:pt x="3267734" y="4293371"/>
                </a:lnTo>
                <a:lnTo>
                  <a:pt x="0" y="4293371"/>
                </a:lnTo>
                <a:lnTo>
                  <a:pt x="1633867" y="0"/>
                </a:lnTo>
                <a:close/>
                <a:moveTo>
                  <a:pt x="1633867" y="1548406"/>
                </a:moveTo>
                <a:lnTo>
                  <a:pt x="846661" y="3621043"/>
                </a:lnTo>
                <a:lnTo>
                  <a:pt x="2421073" y="3621043"/>
                </a:lnTo>
                <a:lnTo>
                  <a:pt x="1633867" y="154840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449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Tm="10000">
        <p159:morph option="byObject"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2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de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1" presetClass="path" presetSubtype="0" accel="20400" decel="796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C -0.01107 -0.01875 -0.07709 -0.17222 -0.11537 -0.1382 C -0.15404 -0.10394 -0.24636 0.05509 -0.23138 0.20532 C -0.22982 0.11875 -0.28972 0.04954 -0.31706 0.04653 C -0.34466 0.04329 -0.39792 0.04884 -0.39675 0.1868 C -0.39597 0.21389 -0.39284 0.07986 -0.43151 0.0493 C -0.44414 0.04861 -0.47292 0.12245 -0.47292 0.19792 C -0.47292 0.16088 -0.4836 0.12477 -0.49375 0.12477 C -0.50443 0.12477 -0.51433 0.1618 -0.51433 0.19792 C -0.51433 0.17917 -0.5194 0.16088 -0.525 0.16088 C -0.52748 0.16088 -0.53568 0.17917 -0.53568 0.19792 C -0.53568 0.18819 -0.53802 0.17917 -0.54076 0.17917 C -0.54076 0.17662 -0.54584 0.18796 -0.54584 0.19792 C -0.54584 0.19213 -0.54584 0.18819 -0.54831 0.18819 C -0.54831 0.19074 -0.55144 0.19259 -0.55144 0.19792 L -0.55144 0.19074 C -0.55391 0.19074 -0.55391 0.19213 -0.55391 0.19514 C -0.5569 0.19514 -0.5569 0.19259 -0.5569 0.19074 C -0.55886 0.19074 -0.55886 0.19213 -0.55886 0.19514 " pathEditMode="relative" rAng="0" ptsTypes="AAAAAAAAAAAAAAAAA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43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19" grpId="0" animBg="1"/>
      <p:bldP spid="19" grpId="1" animBg="1"/>
      <p:bldP spid="27" grpId="0" animBg="1"/>
      <p:bldP spid="2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BE148FA-FAC2-74CD-80A4-6C76F17534A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21F1673-B413-AB98-EC60-F29AACA0CC5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4" name="Graphic 8" descr="Lock with solid fill">
              <a:extLst>
                <a:ext uri="{FF2B5EF4-FFF2-40B4-BE49-F238E27FC236}">
                  <a16:creationId xmlns:a16="http://schemas.microsoft.com/office/drawing/2014/main" id="{2F3177A9-47DB-D3FD-0182-0065E8C86093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2169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">
        <p159:morph option="byObject"/>
      </p:transition>
    </mc:Choice>
    <mc:Fallback xmlns="">
      <p:transition spd="slow" advTm="5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A708E63-3836-2B9D-A3F5-E9C3B3A9FAB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6B6E11-E1F2-BB5D-275A-1E507F80202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9" name="Graphic 8" descr="Lock with solid fill">
              <a:extLst>
                <a:ext uri="{FF2B5EF4-FFF2-40B4-BE49-F238E27FC236}">
                  <a16:creationId xmlns:a16="http://schemas.microsoft.com/office/drawing/2014/main" id="{CB8E10F6-04D9-E5F3-1496-89E6B53D0F78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2377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E1462F1-6DF4-04DE-3A13-96BA78CA3B7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CE07D1-4ADF-91AC-4BEE-20E8ECA184C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" name="Graphic 8" descr="Lock with solid fill">
              <a:extLst>
                <a:ext uri="{FF2B5EF4-FFF2-40B4-BE49-F238E27FC236}">
                  <a16:creationId xmlns:a16="http://schemas.microsoft.com/office/drawing/2014/main" id="{83965841-A61A-68FF-977D-90DE7C3B783D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04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C2A4656-8E76-3B4E-6926-EB246B7A9E1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7B0A30-722B-695A-0417-9EAFADF5789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6" name="Graphic 8" descr="Lock with solid fill">
              <a:extLst>
                <a:ext uri="{FF2B5EF4-FFF2-40B4-BE49-F238E27FC236}">
                  <a16:creationId xmlns:a16="http://schemas.microsoft.com/office/drawing/2014/main" id="{7971FD99-7253-0982-E8AB-35DEB4D2109D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9049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">
        <p159:morph option="byObject"/>
      </p:transition>
    </mc:Choice>
    <mc:Fallback xmlns="">
      <p:transition spd="slow" advTm="5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812764A-A17B-8E34-A51D-86C466740C7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C27C74C-E5B8-FD9E-3C99-CF34E1317C2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0" name="Graphic 8" descr="Lock with solid fill">
              <a:extLst>
                <a:ext uri="{FF2B5EF4-FFF2-40B4-BE49-F238E27FC236}">
                  <a16:creationId xmlns:a16="http://schemas.microsoft.com/office/drawing/2014/main" id="{FC9561A4-CFD2-334A-057A-E6354E263376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7468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D01B803-BDDD-292F-9F3E-9A6295B89D1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4DC9EDA-AC1D-7483-933B-09AB4593F09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" name="Graphic 8" descr="Lock with solid fill">
              <a:extLst>
                <a:ext uri="{FF2B5EF4-FFF2-40B4-BE49-F238E27FC236}">
                  <a16:creationId xmlns:a16="http://schemas.microsoft.com/office/drawing/2014/main" id="{9A19E61F-B006-647E-A58F-D9BF938C42F9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195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CF4D15-0834-CE4D-44A1-8107AE3246A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DA3B17A-9398-05A7-0DCD-5B4DB088C8C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4" name="Graphic 8" descr="Lock with solid fill">
              <a:extLst>
                <a:ext uri="{FF2B5EF4-FFF2-40B4-BE49-F238E27FC236}">
                  <a16:creationId xmlns:a16="http://schemas.microsoft.com/office/drawing/2014/main" id="{1F7C663B-E57B-0D5D-86A1-8BFEAB7F5004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5531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">
        <p159:morph option="byObject"/>
      </p:transition>
    </mc:Choice>
    <mc:Fallback xmlns="">
      <p:transition spd="slow" advTm="5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A8F3FE7-F18A-6C48-21AB-E74A314E5FA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C03907-C68E-03F0-B2F5-CB461CA0058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" name="Graphic 8" descr="Lock with solid fill">
              <a:extLst>
                <a:ext uri="{FF2B5EF4-FFF2-40B4-BE49-F238E27FC236}">
                  <a16:creationId xmlns:a16="http://schemas.microsoft.com/office/drawing/2014/main" id="{549174AF-7119-A6A6-C06B-124698675741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965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23A4DBB-0B57-7E21-5065-8B811717469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ADC9EF-47ED-5AFC-5FDC-31C19A4A83E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1" name="Graphic 8" descr="Lock with solid fill">
              <a:extLst>
                <a:ext uri="{FF2B5EF4-FFF2-40B4-BE49-F238E27FC236}">
                  <a16:creationId xmlns:a16="http://schemas.microsoft.com/office/drawing/2014/main" id="{C1792DCA-CF4A-ECFA-5B04-5A89FF297F9B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85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F1E925-3099-21D9-80F4-4A6A03F0369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299BC9-689D-19D9-D570-F503A4A1963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4" name="Graphic 8" descr="Lock with solid fill">
              <a:extLst>
                <a:ext uri="{FF2B5EF4-FFF2-40B4-BE49-F238E27FC236}">
                  <a16:creationId xmlns:a16="http://schemas.microsoft.com/office/drawing/2014/main" id="{C95C9245-363A-DAC2-CDA6-7C6D24E7C48F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8830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">
        <p159:morph option="byObject"/>
      </p:transition>
    </mc:Choice>
    <mc:Fallback xmlns="">
      <p:transition spd="slow" advTm="5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67C61975-237F-4510-8029-59A0911011D2}"/>
              </a:ext>
            </a:extLst>
          </p:cNvPr>
          <p:cNvGrpSpPr/>
          <p:nvPr/>
        </p:nvGrpSpPr>
        <p:grpSpPr>
          <a:xfrm>
            <a:off x="7584087" y="352951"/>
            <a:ext cx="1915906" cy="1915906"/>
            <a:chOff x="7298720" y="556151"/>
            <a:chExt cx="1915906" cy="1915906"/>
          </a:xfrm>
        </p:grpSpPr>
        <p:sp>
          <p:nvSpPr>
            <p:cNvPr id="39" name="Oval 38">
              <a:hlinkClick r:id="rId3" action="ppaction://hlinksldjump"/>
              <a:extLst>
                <a:ext uri="{FF2B5EF4-FFF2-40B4-BE49-F238E27FC236}">
                  <a16:creationId xmlns:a16="http://schemas.microsoft.com/office/drawing/2014/main" id="{B23C3F5C-4EA9-4BA6-9F97-505031349CAA}"/>
                </a:ext>
              </a:extLst>
            </p:cNvPr>
            <p:cNvSpPr/>
            <p:nvPr/>
          </p:nvSpPr>
          <p:spPr>
            <a:xfrm>
              <a:off x="7298720" y="556151"/>
              <a:ext cx="1915906" cy="191590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hlinkClick r:id="rId3" action="ppaction://hlinksldjump"/>
              <a:extLst>
                <a:ext uri="{FF2B5EF4-FFF2-40B4-BE49-F238E27FC236}">
                  <a16:creationId xmlns:a16="http://schemas.microsoft.com/office/drawing/2014/main" id="{B450F47A-AC38-49A7-BFCF-C284EC84E990}"/>
                </a:ext>
              </a:extLst>
            </p:cNvPr>
            <p:cNvSpPr/>
            <p:nvPr/>
          </p:nvSpPr>
          <p:spPr>
            <a:xfrm>
              <a:off x="7622619" y="1066387"/>
              <a:ext cx="1268108" cy="895434"/>
            </a:xfrm>
            <a:prstGeom prst="rect">
              <a:avLst/>
            </a:prstGeom>
            <a:solidFill>
              <a:srgbClr val="25B5A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93ED3E3-1F53-495D-99A5-A10444596480}"/>
              </a:ext>
            </a:extLst>
          </p:cNvPr>
          <p:cNvGrpSpPr/>
          <p:nvPr/>
        </p:nvGrpSpPr>
        <p:grpSpPr>
          <a:xfrm>
            <a:off x="245967" y="352951"/>
            <a:ext cx="1915906" cy="1915906"/>
            <a:chOff x="184467" y="556151"/>
            <a:chExt cx="1915906" cy="1915906"/>
          </a:xfrm>
        </p:grpSpPr>
        <p:sp>
          <p:nvSpPr>
            <p:cNvPr id="25" name="Oval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BC175845-716A-4F0E-B2C1-299F43DD36AD}"/>
                </a:ext>
              </a:extLst>
            </p:cNvPr>
            <p:cNvSpPr/>
            <p:nvPr/>
          </p:nvSpPr>
          <p:spPr>
            <a:xfrm>
              <a:off x="184467" y="556151"/>
              <a:ext cx="1915906" cy="191590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D7945C09-0502-4CAE-9BF2-AC21931FD9EB}"/>
                </a:ext>
              </a:extLst>
            </p:cNvPr>
            <p:cNvSpPr/>
            <p:nvPr/>
          </p:nvSpPr>
          <p:spPr>
            <a:xfrm>
              <a:off x="587170" y="916154"/>
              <a:ext cx="1110998" cy="1110998"/>
            </a:xfrm>
            <a:prstGeom prst="rect">
              <a:avLst/>
            </a:prstGeom>
            <a:solidFill>
              <a:srgbClr val="25B5A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F9FD60F-CE82-4617-BCC3-BAE0323915EC}"/>
              </a:ext>
            </a:extLst>
          </p:cNvPr>
          <p:cNvGrpSpPr/>
          <p:nvPr/>
        </p:nvGrpSpPr>
        <p:grpSpPr>
          <a:xfrm>
            <a:off x="2692007" y="352951"/>
            <a:ext cx="1915906" cy="1915906"/>
            <a:chOff x="2283764" y="556151"/>
            <a:chExt cx="1915906" cy="1915906"/>
          </a:xfrm>
        </p:grpSpPr>
        <p:sp>
          <p:nvSpPr>
            <p:cNvPr id="31" name="Oval 30">
              <a:hlinkClick r:id="rId5" action="ppaction://hlinksldjump"/>
              <a:extLst>
                <a:ext uri="{FF2B5EF4-FFF2-40B4-BE49-F238E27FC236}">
                  <a16:creationId xmlns:a16="http://schemas.microsoft.com/office/drawing/2014/main" id="{8B70B68C-FD19-48DA-B6A9-C4EE5C8A59B2}"/>
                </a:ext>
              </a:extLst>
            </p:cNvPr>
            <p:cNvSpPr/>
            <p:nvPr/>
          </p:nvSpPr>
          <p:spPr>
            <a:xfrm>
              <a:off x="2283764" y="556151"/>
              <a:ext cx="1915906" cy="191590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Isosceles Tri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37B8A15A-C544-4CF8-A832-A77AD28C60D2}"/>
                </a:ext>
              </a:extLst>
            </p:cNvPr>
            <p:cNvSpPr/>
            <p:nvPr/>
          </p:nvSpPr>
          <p:spPr>
            <a:xfrm>
              <a:off x="2575443" y="813073"/>
              <a:ext cx="1332548" cy="1148748"/>
            </a:xfrm>
            <a:prstGeom prst="triangle">
              <a:avLst/>
            </a:prstGeom>
            <a:solidFill>
              <a:srgbClr val="25B5A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66BE0BF-0B40-49F4-A581-5157BE13DEBB}"/>
              </a:ext>
            </a:extLst>
          </p:cNvPr>
          <p:cNvGrpSpPr/>
          <p:nvPr/>
        </p:nvGrpSpPr>
        <p:grpSpPr>
          <a:xfrm>
            <a:off x="5138047" y="352951"/>
            <a:ext cx="1915906" cy="1915906"/>
            <a:chOff x="4847312" y="556151"/>
            <a:chExt cx="1915906" cy="1915906"/>
          </a:xfrm>
        </p:grpSpPr>
        <p:sp>
          <p:nvSpPr>
            <p:cNvPr id="35" name="Oval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BFB362D9-C298-483E-969D-FFDA0D9144C0}"/>
                </a:ext>
              </a:extLst>
            </p:cNvPr>
            <p:cNvSpPr/>
            <p:nvPr/>
          </p:nvSpPr>
          <p:spPr>
            <a:xfrm>
              <a:off x="4847312" y="556151"/>
              <a:ext cx="1915906" cy="191590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6E7CF3F4-9F7A-42EF-9010-70E43D1583D4}"/>
                </a:ext>
              </a:extLst>
            </p:cNvPr>
            <p:cNvSpPr/>
            <p:nvPr/>
          </p:nvSpPr>
          <p:spPr>
            <a:xfrm>
              <a:off x="5212426" y="878814"/>
              <a:ext cx="1185678" cy="1185678"/>
            </a:xfrm>
            <a:prstGeom prst="ellipse">
              <a:avLst/>
            </a:prstGeom>
            <a:solidFill>
              <a:srgbClr val="25B5A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1257610-552B-4B20-A74C-10218AE40FCA}"/>
              </a:ext>
            </a:extLst>
          </p:cNvPr>
          <p:cNvGrpSpPr/>
          <p:nvPr/>
        </p:nvGrpSpPr>
        <p:grpSpPr>
          <a:xfrm>
            <a:off x="10030128" y="331632"/>
            <a:ext cx="1915906" cy="1915906"/>
            <a:chOff x="8897549" y="534832"/>
            <a:chExt cx="1915906" cy="1915906"/>
          </a:xfrm>
        </p:grpSpPr>
        <p:sp>
          <p:nvSpPr>
            <p:cNvPr id="44" name="Oval 43">
              <a:hlinkClick r:id="rId7" action="ppaction://hlinksldjump"/>
              <a:extLst>
                <a:ext uri="{FF2B5EF4-FFF2-40B4-BE49-F238E27FC236}">
                  <a16:creationId xmlns:a16="http://schemas.microsoft.com/office/drawing/2014/main" id="{C92D66A0-90D0-4AD5-B3E7-EB6B08E7A9B3}"/>
                </a:ext>
              </a:extLst>
            </p:cNvPr>
            <p:cNvSpPr/>
            <p:nvPr/>
          </p:nvSpPr>
          <p:spPr>
            <a:xfrm>
              <a:off x="8897549" y="534832"/>
              <a:ext cx="1915906" cy="191590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Pentagon 14">
              <a:hlinkClick r:id="rId7" action="ppaction://hlinksldjump"/>
              <a:extLst>
                <a:ext uri="{FF2B5EF4-FFF2-40B4-BE49-F238E27FC236}">
                  <a16:creationId xmlns:a16="http://schemas.microsoft.com/office/drawing/2014/main" id="{0694DB31-C48B-423D-8CE4-B49380EF292E}"/>
                </a:ext>
              </a:extLst>
            </p:cNvPr>
            <p:cNvSpPr/>
            <p:nvPr/>
          </p:nvSpPr>
          <p:spPr>
            <a:xfrm>
              <a:off x="9233578" y="813073"/>
              <a:ext cx="1282000" cy="1220950"/>
            </a:xfrm>
            <a:prstGeom prst="pentagon">
              <a:avLst/>
            </a:prstGeom>
            <a:solidFill>
              <a:srgbClr val="25B5A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6F0FE1-C628-4DF2-BCD2-3134235B80B6}"/>
              </a:ext>
            </a:extLst>
          </p:cNvPr>
          <p:cNvGrpSpPr/>
          <p:nvPr/>
        </p:nvGrpSpPr>
        <p:grpSpPr>
          <a:xfrm>
            <a:off x="247492" y="2574084"/>
            <a:ext cx="1915906" cy="1915906"/>
            <a:chOff x="187518" y="3277423"/>
            <a:chExt cx="1915906" cy="1915906"/>
          </a:xfrm>
        </p:grpSpPr>
        <p:sp>
          <p:nvSpPr>
            <p:cNvPr id="47" name="Oval 46">
              <a:hlinkClick r:id="rId8" action="ppaction://hlinksldjump"/>
              <a:extLst>
                <a:ext uri="{FF2B5EF4-FFF2-40B4-BE49-F238E27FC236}">
                  <a16:creationId xmlns:a16="http://schemas.microsoft.com/office/drawing/2014/main" id="{0720699E-1415-43FB-A3E6-085B38206732}"/>
                </a:ext>
              </a:extLst>
            </p:cNvPr>
            <p:cNvSpPr/>
            <p:nvPr/>
          </p:nvSpPr>
          <p:spPr>
            <a:xfrm>
              <a:off x="187518" y="3277423"/>
              <a:ext cx="1915906" cy="191590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>
              <a:hlinkClick r:id="rId8" action="ppaction://hlinksldjump"/>
              <a:extLst>
                <a:ext uri="{FF2B5EF4-FFF2-40B4-BE49-F238E27FC236}">
                  <a16:creationId xmlns:a16="http://schemas.microsoft.com/office/drawing/2014/main" id="{459BF910-73EE-4E8B-AC0A-95A1CC25B205}"/>
                </a:ext>
              </a:extLst>
            </p:cNvPr>
            <p:cNvSpPr/>
            <p:nvPr/>
          </p:nvSpPr>
          <p:spPr>
            <a:xfrm>
              <a:off x="460347" y="3600865"/>
              <a:ext cx="1370248" cy="1181248"/>
            </a:xfrm>
            <a:prstGeom prst="hexagon">
              <a:avLst/>
            </a:prstGeom>
            <a:solidFill>
              <a:srgbClr val="25B5A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6D4EC7-C69B-48CA-B2F6-D6730A86BB73}"/>
              </a:ext>
            </a:extLst>
          </p:cNvPr>
          <p:cNvGrpSpPr/>
          <p:nvPr/>
        </p:nvGrpSpPr>
        <p:grpSpPr>
          <a:xfrm>
            <a:off x="2692770" y="2574084"/>
            <a:ext cx="1915906" cy="1915906"/>
            <a:chOff x="2786549" y="3277423"/>
            <a:chExt cx="1915906" cy="1915906"/>
          </a:xfrm>
        </p:grpSpPr>
        <p:sp>
          <p:nvSpPr>
            <p:cNvPr id="50" name="Oval 49">
              <a:hlinkClick r:id="rId9" action="ppaction://hlinksldjump"/>
              <a:extLst>
                <a:ext uri="{FF2B5EF4-FFF2-40B4-BE49-F238E27FC236}">
                  <a16:creationId xmlns:a16="http://schemas.microsoft.com/office/drawing/2014/main" id="{BC07E26E-6373-446F-80E7-CB2952C19B0A}"/>
                </a:ext>
              </a:extLst>
            </p:cNvPr>
            <p:cNvSpPr/>
            <p:nvPr/>
          </p:nvSpPr>
          <p:spPr>
            <a:xfrm>
              <a:off x="2786549" y="3277423"/>
              <a:ext cx="1915906" cy="191590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D9654664-86B0-4FAF-9E1F-7C903A8BCFF5}"/>
                </a:ext>
              </a:extLst>
            </p:cNvPr>
            <p:cNvSpPr/>
            <p:nvPr/>
          </p:nvSpPr>
          <p:spPr>
            <a:xfrm>
              <a:off x="2957079" y="3661825"/>
              <a:ext cx="1574846" cy="1059328"/>
            </a:xfrm>
            <a:prstGeom prst="ellipse">
              <a:avLst/>
            </a:prstGeom>
            <a:solidFill>
              <a:srgbClr val="25B5A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C257051-D3FB-4E03-81BD-2B792EAA033F}"/>
              </a:ext>
            </a:extLst>
          </p:cNvPr>
          <p:cNvGrpSpPr/>
          <p:nvPr/>
        </p:nvGrpSpPr>
        <p:grpSpPr>
          <a:xfrm>
            <a:off x="5138048" y="2574084"/>
            <a:ext cx="1915906" cy="1915906"/>
            <a:chOff x="5334897" y="3241059"/>
            <a:chExt cx="1915906" cy="1915906"/>
          </a:xfrm>
        </p:grpSpPr>
        <p:sp>
          <p:nvSpPr>
            <p:cNvPr id="54" name="Oval 53">
              <a:hlinkClick r:id="rId10" action="ppaction://hlinksldjump"/>
              <a:extLst>
                <a:ext uri="{FF2B5EF4-FFF2-40B4-BE49-F238E27FC236}">
                  <a16:creationId xmlns:a16="http://schemas.microsoft.com/office/drawing/2014/main" id="{22E04665-01C3-4B2C-9AEF-D65AC1B33EF8}"/>
                </a:ext>
              </a:extLst>
            </p:cNvPr>
            <p:cNvSpPr/>
            <p:nvPr/>
          </p:nvSpPr>
          <p:spPr>
            <a:xfrm>
              <a:off x="5334897" y="3241059"/>
              <a:ext cx="1915906" cy="191590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Graphic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8C37860D-911B-4A77-836D-7CCA9F357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709541" y="3413146"/>
              <a:ext cx="1176147" cy="1269492"/>
            </a:xfrm>
            <a:prstGeom prst="rect">
              <a:avLst/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68A2103-D80B-4DDA-BE5A-447B5CE4DE83}"/>
              </a:ext>
            </a:extLst>
          </p:cNvPr>
          <p:cNvGrpSpPr/>
          <p:nvPr/>
        </p:nvGrpSpPr>
        <p:grpSpPr>
          <a:xfrm>
            <a:off x="7583326" y="2574084"/>
            <a:ext cx="1915906" cy="1915906"/>
            <a:chOff x="6747048" y="3420463"/>
            <a:chExt cx="1915906" cy="1915906"/>
          </a:xfrm>
        </p:grpSpPr>
        <p:sp>
          <p:nvSpPr>
            <p:cNvPr id="58" name="Oval 57">
              <a:hlinkClick r:id="rId13" action="ppaction://hlinksldjump"/>
              <a:extLst>
                <a:ext uri="{FF2B5EF4-FFF2-40B4-BE49-F238E27FC236}">
                  <a16:creationId xmlns:a16="http://schemas.microsoft.com/office/drawing/2014/main" id="{3CF668EE-F83F-48EE-875A-C6D5ABE71F56}"/>
                </a:ext>
              </a:extLst>
            </p:cNvPr>
            <p:cNvSpPr/>
            <p:nvPr/>
          </p:nvSpPr>
          <p:spPr>
            <a:xfrm>
              <a:off x="6747048" y="3420463"/>
              <a:ext cx="1915906" cy="191590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>
              <a:hlinkClick r:id="rId13" action="ppaction://hlinksldjump"/>
              <a:extLst>
                <a:ext uri="{FF2B5EF4-FFF2-40B4-BE49-F238E27FC236}">
                  <a16:creationId xmlns:a16="http://schemas.microsoft.com/office/drawing/2014/main" id="{BB0978E1-305D-4840-885B-5AF2A01F8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326452" y="3707312"/>
              <a:ext cx="757098" cy="1342208"/>
            </a:xfrm>
            <a:prstGeom prst="rect">
              <a:avLst/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AA2682B-8D1F-4A15-8BD6-5EC05BEE0041}"/>
              </a:ext>
            </a:extLst>
          </p:cNvPr>
          <p:cNvGrpSpPr/>
          <p:nvPr/>
        </p:nvGrpSpPr>
        <p:grpSpPr>
          <a:xfrm>
            <a:off x="10028602" y="2574084"/>
            <a:ext cx="1915906" cy="1915906"/>
            <a:chOff x="9010675" y="3127390"/>
            <a:chExt cx="1915906" cy="1915906"/>
          </a:xfrm>
        </p:grpSpPr>
        <p:sp>
          <p:nvSpPr>
            <p:cNvPr id="60" name="Oval 59">
              <a:hlinkClick r:id="rId16" action="ppaction://hlinksldjump"/>
              <a:extLst>
                <a:ext uri="{FF2B5EF4-FFF2-40B4-BE49-F238E27FC236}">
                  <a16:creationId xmlns:a16="http://schemas.microsoft.com/office/drawing/2014/main" id="{31F109EC-F2DF-46D4-8AC8-4F03660F6FD7}"/>
                </a:ext>
              </a:extLst>
            </p:cNvPr>
            <p:cNvSpPr/>
            <p:nvPr/>
          </p:nvSpPr>
          <p:spPr>
            <a:xfrm>
              <a:off x="9010675" y="3127390"/>
              <a:ext cx="1915906" cy="191590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tar: 5 Points 19">
              <a:hlinkClick r:id="rId16" action="ppaction://hlinksldjump"/>
              <a:extLst>
                <a:ext uri="{FF2B5EF4-FFF2-40B4-BE49-F238E27FC236}">
                  <a16:creationId xmlns:a16="http://schemas.microsoft.com/office/drawing/2014/main" id="{D59AF4FD-2F29-4423-8E04-24EEF0FC3B79}"/>
                </a:ext>
              </a:extLst>
            </p:cNvPr>
            <p:cNvSpPr/>
            <p:nvPr/>
          </p:nvSpPr>
          <p:spPr>
            <a:xfrm>
              <a:off x="9271858" y="3289098"/>
              <a:ext cx="1393540" cy="1393540"/>
            </a:xfrm>
            <a:prstGeom prst="star5">
              <a:avLst/>
            </a:prstGeom>
            <a:solidFill>
              <a:srgbClr val="25B5A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C2D27D4-8DDA-4214-A9C9-14CF16130B50}"/>
              </a:ext>
            </a:extLst>
          </p:cNvPr>
          <p:cNvGrpSpPr/>
          <p:nvPr/>
        </p:nvGrpSpPr>
        <p:grpSpPr>
          <a:xfrm>
            <a:off x="5138047" y="4795217"/>
            <a:ext cx="1915906" cy="1915906"/>
            <a:chOff x="5138047" y="4795217"/>
            <a:chExt cx="1915906" cy="1915906"/>
          </a:xfrm>
        </p:grpSpPr>
        <p:sp>
          <p:nvSpPr>
            <p:cNvPr id="61" name="Oval 60">
              <a:hlinkClick r:id="rId17" action="ppaction://hlinksldjump"/>
              <a:extLst>
                <a:ext uri="{FF2B5EF4-FFF2-40B4-BE49-F238E27FC236}">
                  <a16:creationId xmlns:a16="http://schemas.microsoft.com/office/drawing/2014/main" id="{08680FC3-75E0-49C6-A5C8-14F89B9265C6}"/>
                </a:ext>
              </a:extLst>
            </p:cNvPr>
            <p:cNvSpPr/>
            <p:nvPr/>
          </p:nvSpPr>
          <p:spPr>
            <a:xfrm>
              <a:off x="5138047" y="4795217"/>
              <a:ext cx="1915906" cy="191590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iamond 20">
              <a:hlinkClick r:id="rId17" action="ppaction://hlinksldjump"/>
              <a:extLst>
                <a:ext uri="{FF2B5EF4-FFF2-40B4-BE49-F238E27FC236}">
                  <a16:creationId xmlns:a16="http://schemas.microsoft.com/office/drawing/2014/main" id="{5ADBD0A1-6FA9-481E-88FD-B77AFFF6227D}"/>
                </a:ext>
              </a:extLst>
            </p:cNvPr>
            <p:cNvSpPr/>
            <p:nvPr/>
          </p:nvSpPr>
          <p:spPr>
            <a:xfrm>
              <a:off x="5439248" y="5076098"/>
              <a:ext cx="1354144" cy="1354144"/>
            </a:xfrm>
            <a:prstGeom prst="diamond">
              <a:avLst/>
            </a:prstGeom>
            <a:solidFill>
              <a:srgbClr val="25B5A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D2DA78B-38D6-EBC3-F310-371C4B3BB301}"/>
              </a:ext>
            </a:extLst>
          </p:cNvPr>
          <p:cNvGrpSpPr/>
          <p:nvPr/>
        </p:nvGrpSpPr>
        <p:grpSpPr>
          <a:xfrm>
            <a:off x="179977" y="310499"/>
            <a:ext cx="2047886" cy="2000810"/>
            <a:chOff x="976314" y="1500187"/>
            <a:chExt cx="1243012" cy="121443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70449ED-1296-8291-9EC2-3510DD33F155}"/>
                </a:ext>
              </a:extLst>
            </p:cNvPr>
            <p:cNvSpPr/>
            <p:nvPr/>
          </p:nvSpPr>
          <p:spPr>
            <a:xfrm>
              <a:off x="976314" y="1500187"/>
              <a:ext cx="1243012" cy="1214437"/>
            </a:xfrm>
            <a:prstGeom prst="ellipse">
              <a:avLst/>
            </a:prstGeom>
            <a:solidFill>
              <a:schemeClr val="accent1">
                <a:lumMod val="5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 useBgFill="1">
          <p:nvSpPr>
            <p:cNvPr id="5" name="Graphic 8" descr="Lock with solid fill">
              <a:extLst>
                <a:ext uri="{FF2B5EF4-FFF2-40B4-BE49-F238E27FC236}">
                  <a16:creationId xmlns:a16="http://schemas.microsoft.com/office/drawing/2014/main" id="{D901C685-E9B2-C6F8-4A4F-F53CB25EA26A}"/>
                </a:ext>
              </a:extLst>
            </p:cNvPr>
            <p:cNvSpPr/>
            <p:nvPr/>
          </p:nvSpPr>
          <p:spPr>
            <a:xfrm>
              <a:off x="1502085" y="1982607"/>
              <a:ext cx="191470" cy="249595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1586406-4FE5-E43E-724D-55188D927ACD}"/>
              </a:ext>
            </a:extLst>
          </p:cNvPr>
          <p:cNvGrpSpPr/>
          <p:nvPr/>
        </p:nvGrpSpPr>
        <p:grpSpPr>
          <a:xfrm>
            <a:off x="179977" y="2531632"/>
            <a:ext cx="2047886" cy="2000810"/>
            <a:chOff x="976314" y="1500187"/>
            <a:chExt cx="1243012" cy="121443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FB0C254-911A-DE1C-F65E-A6704E59D675}"/>
                </a:ext>
              </a:extLst>
            </p:cNvPr>
            <p:cNvSpPr/>
            <p:nvPr/>
          </p:nvSpPr>
          <p:spPr>
            <a:xfrm>
              <a:off x="976314" y="1500187"/>
              <a:ext cx="1243012" cy="1214437"/>
            </a:xfrm>
            <a:prstGeom prst="ellipse">
              <a:avLst/>
            </a:prstGeom>
            <a:solidFill>
              <a:schemeClr val="accent1">
                <a:lumMod val="5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 useBgFill="1">
          <p:nvSpPr>
            <p:cNvPr id="8" name="Graphic 8" descr="Lock with solid fill">
              <a:extLst>
                <a:ext uri="{FF2B5EF4-FFF2-40B4-BE49-F238E27FC236}">
                  <a16:creationId xmlns:a16="http://schemas.microsoft.com/office/drawing/2014/main" id="{280E61A8-83F0-7615-E2FD-0A0E4B2F4F78}"/>
                </a:ext>
              </a:extLst>
            </p:cNvPr>
            <p:cNvSpPr/>
            <p:nvPr/>
          </p:nvSpPr>
          <p:spPr>
            <a:xfrm>
              <a:off x="1502085" y="1982607"/>
              <a:ext cx="191470" cy="249595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24ECA07-5EC5-E1EF-0F94-2226E87610FC}"/>
              </a:ext>
            </a:extLst>
          </p:cNvPr>
          <p:cNvGrpSpPr/>
          <p:nvPr/>
        </p:nvGrpSpPr>
        <p:grpSpPr>
          <a:xfrm>
            <a:off x="2626017" y="2531632"/>
            <a:ext cx="2047886" cy="2000810"/>
            <a:chOff x="976314" y="1500187"/>
            <a:chExt cx="1243012" cy="121443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D5B33EC-1891-2503-0A5D-661B1A6FF4AF}"/>
                </a:ext>
              </a:extLst>
            </p:cNvPr>
            <p:cNvSpPr/>
            <p:nvPr/>
          </p:nvSpPr>
          <p:spPr>
            <a:xfrm>
              <a:off x="976314" y="1500187"/>
              <a:ext cx="1243012" cy="1214437"/>
            </a:xfrm>
            <a:prstGeom prst="ellipse">
              <a:avLst/>
            </a:prstGeom>
            <a:solidFill>
              <a:schemeClr val="accent1">
                <a:lumMod val="5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8" name="Graphic 8" descr="Lock with solid fill">
              <a:extLst>
                <a:ext uri="{FF2B5EF4-FFF2-40B4-BE49-F238E27FC236}">
                  <a16:creationId xmlns:a16="http://schemas.microsoft.com/office/drawing/2014/main" id="{47FFD384-C55C-B96D-8E50-879F8F69D5E6}"/>
                </a:ext>
              </a:extLst>
            </p:cNvPr>
            <p:cNvSpPr/>
            <p:nvPr/>
          </p:nvSpPr>
          <p:spPr>
            <a:xfrm>
              <a:off x="1502085" y="1982607"/>
              <a:ext cx="191470" cy="249595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486222-3E26-843E-BCE9-C457B64F0A5D}"/>
              </a:ext>
            </a:extLst>
          </p:cNvPr>
          <p:cNvGrpSpPr/>
          <p:nvPr/>
        </p:nvGrpSpPr>
        <p:grpSpPr>
          <a:xfrm>
            <a:off x="5072057" y="2531632"/>
            <a:ext cx="2047886" cy="2000810"/>
            <a:chOff x="976314" y="1500187"/>
            <a:chExt cx="1243012" cy="121443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294A6CA-2E5E-C6A1-E65E-6ED12E50BB18}"/>
                </a:ext>
              </a:extLst>
            </p:cNvPr>
            <p:cNvSpPr/>
            <p:nvPr/>
          </p:nvSpPr>
          <p:spPr>
            <a:xfrm>
              <a:off x="976314" y="1500187"/>
              <a:ext cx="1243012" cy="1214437"/>
            </a:xfrm>
            <a:prstGeom prst="ellipse">
              <a:avLst/>
            </a:prstGeom>
            <a:solidFill>
              <a:schemeClr val="accent1">
                <a:lumMod val="5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28" name="Graphic 8" descr="Lock with solid fill">
              <a:extLst>
                <a:ext uri="{FF2B5EF4-FFF2-40B4-BE49-F238E27FC236}">
                  <a16:creationId xmlns:a16="http://schemas.microsoft.com/office/drawing/2014/main" id="{B3F054DD-BFDB-5638-7405-AF33A9C1BD50}"/>
                </a:ext>
              </a:extLst>
            </p:cNvPr>
            <p:cNvSpPr/>
            <p:nvPr/>
          </p:nvSpPr>
          <p:spPr>
            <a:xfrm>
              <a:off x="1502085" y="1982607"/>
              <a:ext cx="191470" cy="249595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252984-13E8-EF14-B7A9-6622BC81651E}"/>
              </a:ext>
            </a:extLst>
          </p:cNvPr>
          <p:cNvGrpSpPr/>
          <p:nvPr/>
        </p:nvGrpSpPr>
        <p:grpSpPr>
          <a:xfrm>
            <a:off x="7518099" y="2531632"/>
            <a:ext cx="2047886" cy="2000810"/>
            <a:chOff x="976314" y="1500187"/>
            <a:chExt cx="1243012" cy="121443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A60D2EC-C36B-669A-DAC9-8A6B1F00F0BD}"/>
                </a:ext>
              </a:extLst>
            </p:cNvPr>
            <p:cNvSpPr/>
            <p:nvPr/>
          </p:nvSpPr>
          <p:spPr>
            <a:xfrm>
              <a:off x="976314" y="1500187"/>
              <a:ext cx="1243012" cy="1214437"/>
            </a:xfrm>
            <a:prstGeom prst="ellipse">
              <a:avLst/>
            </a:prstGeom>
            <a:solidFill>
              <a:schemeClr val="accent1">
                <a:lumMod val="5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34" name="Graphic 8" descr="Lock with solid fill">
              <a:extLst>
                <a:ext uri="{FF2B5EF4-FFF2-40B4-BE49-F238E27FC236}">
                  <a16:creationId xmlns:a16="http://schemas.microsoft.com/office/drawing/2014/main" id="{AF5E5F12-17EF-639D-A8DB-B555C0C93882}"/>
                </a:ext>
              </a:extLst>
            </p:cNvPr>
            <p:cNvSpPr/>
            <p:nvPr/>
          </p:nvSpPr>
          <p:spPr>
            <a:xfrm>
              <a:off x="1502085" y="1982607"/>
              <a:ext cx="191470" cy="249595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B7F7522-7F43-EC50-B5D5-A7A33FCBED27}"/>
              </a:ext>
            </a:extLst>
          </p:cNvPr>
          <p:cNvGrpSpPr/>
          <p:nvPr/>
        </p:nvGrpSpPr>
        <p:grpSpPr>
          <a:xfrm>
            <a:off x="5072057" y="310499"/>
            <a:ext cx="2047886" cy="2000810"/>
            <a:chOff x="976314" y="1500187"/>
            <a:chExt cx="1243012" cy="121443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740BF9B-93DB-9920-0C73-DD81299E9B19}"/>
                </a:ext>
              </a:extLst>
            </p:cNvPr>
            <p:cNvSpPr/>
            <p:nvPr/>
          </p:nvSpPr>
          <p:spPr>
            <a:xfrm>
              <a:off x="976314" y="1500187"/>
              <a:ext cx="1243012" cy="1214437"/>
            </a:xfrm>
            <a:prstGeom prst="ellipse">
              <a:avLst/>
            </a:prstGeom>
            <a:solidFill>
              <a:schemeClr val="accent1">
                <a:lumMod val="5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40" name="Graphic 8" descr="Lock with solid fill">
              <a:extLst>
                <a:ext uri="{FF2B5EF4-FFF2-40B4-BE49-F238E27FC236}">
                  <a16:creationId xmlns:a16="http://schemas.microsoft.com/office/drawing/2014/main" id="{B7B85CA8-DAA8-D5D4-7B6A-4C6529F68DB1}"/>
                </a:ext>
              </a:extLst>
            </p:cNvPr>
            <p:cNvSpPr/>
            <p:nvPr/>
          </p:nvSpPr>
          <p:spPr>
            <a:xfrm>
              <a:off x="1502085" y="1982607"/>
              <a:ext cx="191470" cy="249595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E23BAC9-17C7-4C6A-8D67-AB8126E5008E}"/>
              </a:ext>
            </a:extLst>
          </p:cNvPr>
          <p:cNvGrpSpPr/>
          <p:nvPr/>
        </p:nvGrpSpPr>
        <p:grpSpPr>
          <a:xfrm>
            <a:off x="7518099" y="310499"/>
            <a:ext cx="2047886" cy="2000810"/>
            <a:chOff x="976314" y="1500187"/>
            <a:chExt cx="1243012" cy="1214437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1A1507D-1884-3C76-4D73-C46543437243}"/>
                </a:ext>
              </a:extLst>
            </p:cNvPr>
            <p:cNvSpPr/>
            <p:nvPr/>
          </p:nvSpPr>
          <p:spPr>
            <a:xfrm>
              <a:off x="976314" y="1500187"/>
              <a:ext cx="1243012" cy="1214437"/>
            </a:xfrm>
            <a:prstGeom prst="ellipse">
              <a:avLst/>
            </a:prstGeom>
            <a:solidFill>
              <a:schemeClr val="accent1">
                <a:lumMod val="5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45" name="Graphic 8" descr="Lock with solid fill">
              <a:extLst>
                <a:ext uri="{FF2B5EF4-FFF2-40B4-BE49-F238E27FC236}">
                  <a16:creationId xmlns:a16="http://schemas.microsoft.com/office/drawing/2014/main" id="{515AFBF9-8C8E-4A2F-7EF3-DA63F950225E}"/>
                </a:ext>
              </a:extLst>
            </p:cNvPr>
            <p:cNvSpPr/>
            <p:nvPr/>
          </p:nvSpPr>
          <p:spPr>
            <a:xfrm>
              <a:off x="1502085" y="1982607"/>
              <a:ext cx="191470" cy="249595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8C08CC8-C590-0C78-883D-D4A94E46517D}"/>
              </a:ext>
            </a:extLst>
          </p:cNvPr>
          <p:cNvGrpSpPr/>
          <p:nvPr/>
        </p:nvGrpSpPr>
        <p:grpSpPr>
          <a:xfrm>
            <a:off x="5072057" y="4765148"/>
            <a:ext cx="2047886" cy="2000810"/>
            <a:chOff x="976314" y="1500187"/>
            <a:chExt cx="1243012" cy="1214437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6325566-AD28-6195-95B7-40C9D6278C32}"/>
                </a:ext>
              </a:extLst>
            </p:cNvPr>
            <p:cNvSpPr/>
            <p:nvPr/>
          </p:nvSpPr>
          <p:spPr>
            <a:xfrm>
              <a:off x="976314" y="1500187"/>
              <a:ext cx="1243012" cy="1214437"/>
            </a:xfrm>
            <a:prstGeom prst="ellipse">
              <a:avLst/>
            </a:prstGeom>
            <a:solidFill>
              <a:schemeClr val="accent1">
                <a:lumMod val="5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53" name="Graphic 8" descr="Lock with solid fill">
              <a:extLst>
                <a:ext uri="{FF2B5EF4-FFF2-40B4-BE49-F238E27FC236}">
                  <a16:creationId xmlns:a16="http://schemas.microsoft.com/office/drawing/2014/main" id="{9CA8D4D5-76A8-E206-DDD8-99DD59B039C4}"/>
                </a:ext>
              </a:extLst>
            </p:cNvPr>
            <p:cNvSpPr/>
            <p:nvPr/>
          </p:nvSpPr>
          <p:spPr>
            <a:xfrm>
              <a:off x="1502085" y="1982607"/>
              <a:ext cx="191470" cy="249595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941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1045E8D-5AF9-D926-6234-30B05608F7D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9089E3-7224-FEF3-13F2-3F49074CB1B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" name="Graphic 8" descr="Lock with solid fill">
              <a:extLst>
                <a:ext uri="{FF2B5EF4-FFF2-40B4-BE49-F238E27FC236}">
                  <a16:creationId xmlns:a16="http://schemas.microsoft.com/office/drawing/2014/main" id="{0D9D1320-6581-E084-0BC5-238D2A57DABD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9095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7EBA932-7195-4B4A-BD11-8E97C020AFA2}"/>
              </a:ext>
            </a:extLst>
          </p:cNvPr>
          <p:cNvSpPr/>
          <p:nvPr/>
        </p:nvSpPr>
        <p:spPr>
          <a:xfrm>
            <a:off x="7650528" y="3141831"/>
            <a:ext cx="262604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>
                <a:solidFill>
                  <a:srgbClr val="2BB5A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Star</a:t>
            </a:r>
            <a:endParaRPr lang="en-US" sz="11500" b="1" dirty="0">
              <a:solidFill>
                <a:srgbClr val="2BB5A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3D599054-3A4F-418E-9FCA-DE300787ACCC}"/>
              </a:ext>
            </a:extLst>
          </p:cNvPr>
          <p:cNvSpPr/>
          <p:nvPr/>
        </p:nvSpPr>
        <p:spPr>
          <a:xfrm>
            <a:off x="1653436" y="2110653"/>
            <a:ext cx="3924404" cy="3924404"/>
          </a:xfrm>
          <a:prstGeom prst="star5">
            <a:avLst/>
          </a:prstGeom>
          <a:solidFill>
            <a:srgbClr val="2BB5A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42ABBF8-7D65-40C8-971D-093DBCD88D21}"/>
              </a:ext>
            </a:extLst>
          </p:cNvPr>
          <p:cNvSpPr txBox="1">
            <a:spLocks/>
          </p:cNvSpPr>
          <p:nvPr/>
        </p:nvSpPr>
        <p:spPr>
          <a:xfrm>
            <a:off x="1792447" y="93409"/>
            <a:ext cx="9089865" cy="1816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b="1" dirty="0">
                <a:solidFill>
                  <a:srgbClr val="D4B82A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What shape is it?</a:t>
            </a:r>
          </a:p>
        </p:txBody>
      </p:sp>
      <p:pic>
        <p:nvPicPr>
          <p:cNvPr id="3" name="Graphic 2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013FF435-B5D1-220C-8CB9-3B0C1ED92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22425" y="6073261"/>
            <a:ext cx="511642" cy="511642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4010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r: 5 Points 1">
            <a:extLst>
              <a:ext uri="{FF2B5EF4-FFF2-40B4-BE49-F238E27FC236}">
                <a16:creationId xmlns:a16="http://schemas.microsoft.com/office/drawing/2014/main" id="{3D599054-3A4F-418E-9FCA-DE300787ACCC}"/>
              </a:ext>
            </a:extLst>
          </p:cNvPr>
          <p:cNvSpPr/>
          <p:nvPr/>
        </p:nvSpPr>
        <p:spPr>
          <a:xfrm>
            <a:off x="1245818" y="2110653"/>
            <a:ext cx="3924404" cy="3924404"/>
          </a:xfrm>
          <a:prstGeom prst="star5">
            <a:avLst/>
          </a:prstGeom>
          <a:solidFill>
            <a:srgbClr val="2FB2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1B50F166-000F-4A67-BCB7-1C16F5264EBE}"/>
              </a:ext>
            </a:extLst>
          </p:cNvPr>
          <p:cNvSpPr/>
          <p:nvPr/>
        </p:nvSpPr>
        <p:spPr>
          <a:xfrm>
            <a:off x="7021778" y="2110653"/>
            <a:ext cx="3924404" cy="3924404"/>
          </a:xfrm>
          <a:prstGeom prst="star5">
            <a:avLst/>
          </a:prstGeom>
          <a:noFill/>
          <a:ln w="50800">
            <a:solidFill>
              <a:srgbClr val="2FB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56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">
        <p159:morph option="byObject"/>
      </p:transition>
    </mc:Choice>
    <mc:Fallback xmlns="">
      <p:transition spd="slow" advTm="5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5 Points 2">
            <a:extLst>
              <a:ext uri="{FF2B5EF4-FFF2-40B4-BE49-F238E27FC236}">
                <a16:creationId xmlns:a16="http://schemas.microsoft.com/office/drawing/2014/main" id="{FFC75D4B-966D-FAC9-78C1-49C46E309397}"/>
              </a:ext>
            </a:extLst>
          </p:cNvPr>
          <p:cNvSpPr>
            <a:spLocks noChangeAspect="1"/>
          </p:cNvSpPr>
          <p:nvPr/>
        </p:nvSpPr>
        <p:spPr>
          <a:xfrm>
            <a:off x="199910" y="648342"/>
            <a:ext cx="342658" cy="342658"/>
          </a:xfrm>
          <a:prstGeom prst="star5">
            <a:avLst/>
          </a:prstGeom>
          <a:solidFill>
            <a:srgbClr val="D3B72A">
              <a:alpha val="50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403A10AB-D685-B2E6-6FF1-EA6AC34E7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002" y="162351"/>
            <a:ext cx="366566" cy="366566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66CAB24C-9844-C60B-576E-75A495694D27}"/>
              </a:ext>
            </a:extLst>
          </p:cNvPr>
          <p:cNvSpPr/>
          <p:nvPr/>
        </p:nvSpPr>
        <p:spPr>
          <a:xfrm>
            <a:off x="1245818" y="2110653"/>
            <a:ext cx="3924404" cy="3924404"/>
          </a:xfrm>
          <a:prstGeom prst="star5">
            <a:avLst/>
          </a:prstGeom>
          <a:solidFill>
            <a:srgbClr val="2FB2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B91FCF13-1930-7F83-E4AA-52C92DE35E6E}"/>
              </a:ext>
            </a:extLst>
          </p:cNvPr>
          <p:cNvSpPr/>
          <p:nvPr/>
        </p:nvSpPr>
        <p:spPr>
          <a:xfrm>
            <a:off x="7021778" y="2110653"/>
            <a:ext cx="3924404" cy="3924404"/>
          </a:xfrm>
          <a:prstGeom prst="star5">
            <a:avLst/>
          </a:prstGeom>
          <a:noFill/>
          <a:ln w="50800" cap="rnd">
            <a:solidFill>
              <a:srgbClr val="2FB2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568B1E5-9E96-4175-8D66-32AF26DF3CC8}"/>
              </a:ext>
            </a:extLst>
          </p:cNvPr>
          <p:cNvSpPr/>
          <p:nvPr/>
        </p:nvSpPr>
        <p:spPr>
          <a:xfrm>
            <a:off x="9302370" y="-435172"/>
            <a:ext cx="178455" cy="17845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1424CD2-BE7F-87B6-436E-C941131EE9AD}"/>
              </a:ext>
            </a:extLst>
          </p:cNvPr>
          <p:cNvSpPr/>
          <p:nvPr/>
        </p:nvSpPr>
        <p:spPr>
          <a:xfrm>
            <a:off x="9302370" y="-435172"/>
            <a:ext cx="178455" cy="17845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9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46 0.35834 L -0.07409 0.5757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91 0.57569 L -0.19323 0.57639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44 0.57639 L -0.09596 0.71319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96 0.71319 L -0.1319 0.93055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42" presetClass="path" presetSubtype="0" accel="50000" decel="5000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1 0.57709 L -0.03347 0.35834 " pathEditMode="relative" rAng="0" ptsTypes="AA">
                                      <p:cBhvr>
                                        <p:cTn id="18" dur="1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42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78 0.57847 L 0.00482 0.57708 " pathEditMode="relative" rAng="0" ptsTypes="AA">
                                      <p:cBhvr>
                                        <p:cTn id="21" dur="1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42" presetClass="path" presetSubtype="0" accel="50000" decel="5000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2 0.71319 L 0.12578 0.57847 " pathEditMode="relative" rAng="0" ptsTypes="AA">
                                      <p:cBhvr>
                                        <p:cTn id="24" dur="1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64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5 0.93078 L 0.02982 0.71319 " pathEditMode="relative" rAng="0" ptsTypes="AA">
                                      <p:cBhvr>
                                        <p:cTn id="27" dur="1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42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19 0.93055 L -0.0358 0.79861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-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" presetID="49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8 0.79861 L 0.0655 0.93078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35" presetID="1" presetClass="exit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46 0.35833 L -0.07409 0.57569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91 0.57569 L -0.19323 0.57639 " pathEditMode="relative" rAng="0" ptsTypes="AA">
                                      <p:cBhvr>
                                        <p:cTn id="4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44 0.57639 L -0.09596 0.71319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96 0.71319 L -0.1319 0.93055 " pathEditMode="relative" rAng="0" ptsTypes="AA">
                                      <p:cBhvr>
                                        <p:cTn id="5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42" presetClass="path" presetSubtype="0" accel="50000" decel="5000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0.57708 L -0.03346 0.35833 " pathEditMode="relative" rAng="0" ptsTypes="AA">
                                      <p:cBhvr>
                                        <p:cTn id="53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42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78 0.57847 L 0.00482 0.57708 " pathEditMode="relative" rAng="0" ptsTypes="AA">
                                      <p:cBhvr>
                                        <p:cTn id="56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42" presetClass="path" presetSubtype="0" accel="50000" decel="5000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2 0.71319 L 0.12578 0.57847 " pathEditMode="relative" rAng="0" ptsTypes="AA">
                                      <p:cBhvr>
                                        <p:cTn id="5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64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5 0.93078 L 0.02982 0.71319 " pathEditMode="relative" rAng="0" ptsTypes="AA">
                                      <p:cBhvr>
                                        <p:cTn id="62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500"/>
                            </p:stCondLst>
                            <p:childTnLst>
                              <p:par>
                                <p:cTn id="64" presetID="42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19 0.93055 L -0.0358 0.79861 " pathEditMode="relative" rAng="0" ptsTypes="AA">
                                      <p:cBhvr>
                                        <p:cTn id="6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-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49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8 0.79861 L 0.0655 0.93078 " pathEditMode="relative" rAng="0" ptsTypes="AA">
                                      <p:cBhvr>
                                        <p:cTn id="6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500"/>
                            </p:stCondLst>
                            <p:childTnLst>
                              <p:par>
                                <p:cTn id="70" presetID="1" presetClass="exit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6" grpId="10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  <p:bldP spid="10" grpId="9" animBg="1"/>
      <p:bldP spid="10" grpId="1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3433AE6-8E32-4C95-A299-69B66256F4F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C8446BF-6799-2DA2-ED50-0C99897C7D7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" name="Graphic 8" descr="Lock with solid fill">
              <a:extLst>
                <a:ext uri="{FF2B5EF4-FFF2-40B4-BE49-F238E27FC236}">
                  <a16:creationId xmlns:a16="http://schemas.microsoft.com/office/drawing/2014/main" id="{A5B1867C-255D-E1AF-C653-A6A39F6A03AF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705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CD86D8-8F73-DE6D-2EE4-9BDE2A6C064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1001FF-FF85-CDFB-93A3-09FEADAC896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6" name="Graphic 8" descr="Lock with solid fill">
              <a:extLst>
                <a:ext uri="{FF2B5EF4-FFF2-40B4-BE49-F238E27FC236}">
                  <a16:creationId xmlns:a16="http://schemas.microsoft.com/office/drawing/2014/main" id="{5F1AD3D5-2288-F3A1-2EBE-D6731CDC38EC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3562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">
        <p159:morph option="byObject"/>
      </p:transition>
    </mc:Choice>
    <mc:Fallback xmlns="">
      <p:transition spd="slow" advTm="5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9959E9-FB44-61B1-33F3-F129A430CD3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C60C70-D8AA-E428-E4F0-84765E1488D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0" name="Graphic 8" descr="Lock with solid fill">
              <a:extLst>
                <a:ext uri="{FF2B5EF4-FFF2-40B4-BE49-F238E27FC236}">
                  <a16:creationId xmlns:a16="http://schemas.microsoft.com/office/drawing/2014/main" id="{7A63B980-66A0-F92F-C285-57FA64E84513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7494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90DFF8-97AA-44CD-AF5E-727DCA00FA4E}"/>
              </a:ext>
            </a:extLst>
          </p:cNvPr>
          <p:cNvSpPr/>
          <p:nvPr/>
        </p:nvSpPr>
        <p:spPr>
          <a:xfrm>
            <a:off x="759924" y="2497976"/>
            <a:ext cx="1067215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ln w="12700">
                  <a:solidFill>
                    <a:schemeClr val="tx1"/>
                  </a:solidFill>
                </a:ln>
                <a:solidFill>
                  <a:srgbClr val="25B5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What shape is it?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863395727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Cookie">
                <a:extLst>
                  <a:ext uri="{FF2B5EF4-FFF2-40B4-BE49-F238E27FC236}">
                    <a16:creationId xmlns:a16="http://schemas.microsoft.com/office/drawing/2014/main" id="{528AD942-A0D8-4880-A155-C8A0CD9C4E5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29127" y="1671981"/>
              <a:ext cx="3494990" cy="351403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494990" cy="3514037"/>
                    </a:xfrm>
                    <a:prstGeom prst="rect">
                      <a:avLst/>
                    </a:prstGeom>
                  </am3d:spPr>
                  <am3d:camera>
                    <am3d:pos x="0" y="0" z="669881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42628" d="1000000"/>
                    <am3d:preTrans dx="0" dy="-330479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319182" ay="1" az="-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Cookie">
                <a:extLst>
                  <a:ext uri="{FF2B5EF4-FFF2-40B4-BE49-F238E27FC236}">
                    <a16:creationId xmlns:a16="http://schemas.microsoft.com/office/drawing/2014/main" id="{528AD942-A0D8-4880-A155-C8A0CD9C4E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9127" y="1671981"/>
                <a:ext cx="3494990" cy="351403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B28CB6C6-F6B1-4141-BF7E-4C99536AA5DF}"/>
              </a:ext>
            </a:extLst>
          </p:cNvPr>
          <p:cNvSpPr/>
          <p:nvPr/>
        </p:nvSpPr>
        <p:spPr>
          <a:xfrm>
            <a:off x="9022751" y="2600633"/>
            <a:ext cx="1953059" cy="1953059"/>
          </a:xfrm>
          <a:prstGeom prst="ellipse">
            <a:avLst/>
          </a:prstGeom>
          <a:solidFill>
            <a:srgbClr val="2BB5A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99AD152D-05FA-4796-80A7-33FBDB4ABE08}"/>
              </a:ext>
            </a:extLst>
          </p:cNvPr>
          <p:cNvSpPr/>
          <p:nvPr/>
        </p:nvSpPr>
        <p:spPr>
          <a:xfrm>
            <a:off x="6492730" y="587674"/>
            <a:ext cx="2168613" cy="2168613"/>
          </a:xfrm>
          <a:prstGeom prst="diamond">
            <a:avLst/>
          </a:prstGeom>
          <a:solidFill>
            <a:srgbClr val="2BB5A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raphic 9">
            <a:extLst>
              <a:ext uri="{FF2B5EF4-FFF2-40B4-BE49-F238E27FC236}">
                <a16:creationId xmlns:a16="http://schemas.microsoft.com/office/drawing/2014/main" id="{C07D3D85-7978-4781-96DF-00085FAEC7BC}"/>
              </a:ext>
            </a:extLst>
          </p:cNvPr>
          <p:cNvSpPr/>
          <p:nvPr/>
        </p:nvSpPr>
        <p:spPr>
          <a:xfrm>
            <a:off x="6633679" y="4146307"/>
            <a:ext cx="2030787" cy="2191321"/>
          </a:xfrm>
          <a:custGeom>
            <a:avLst/>
            <a:gdLst>
              <a:gd name="connsiteX0" fmla="*/ 2011209 w 2030786"/>
              <a:gd name="connsiteY0" fmla="*/ 1730830 h 2191320"/>
              <a:gd name="connsiteX1" fmla="*/ 2012814 w 2030786"/>
              <a:gd name="connsiteY1" fmla="*/ 1730830 h 2191320"/>
              <a:gd name="connsiteX2" fmla="*/ 1016445 w 2030786"/>
              <a:gd name="connsiteY2" fmla="*/ 5065 h 2191320"/>
              <a:gd name="connsiteX3" fmla="*/ 45199 w 2030786"/>
              <a:gd name="connsiteY3" fmla="*/ 1688047 h 2191320"/>
              <a:gd name="connsiteX4" fmla="*/ 5065 w 2030786"/>
              <a:gd name="connsiteY4" fmla="*/ 1797693 h 2191320"/>
              <a:gd name="connsiteX5" fmla="*/ 1015562 w 2030786"/>
              <a:gd name="connsiteY5" fmla="*/ 2191008 h 2191320"/>
              <a:gd name="connsiteX6" fmla="*/ 2025978 w 2030786"/>
              <a:gd name="connsiteY6" fmla="*/ 1797693 h 2191320"/>
              <a:gd name="connsiteX7" fmla="*/ 2011209 w 2030786"/>
              <a:gd name="connsiteY7" fmla="*/ 1730830 h 219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30786" h="2191320">
                <a:moveTo>
                  <a:pt x="2011209" y="1730830"/>
                </a:moveTo>
                <a:lnTo>
                  <a:pt x="2012814" y="1730830"/>
                </a:lnTo>
                <a:lnTo>
                  <a:pt x="1016445" y="5065"/>
                </a:lnTo>
                <a:lnTo>
                  <a:pt x="45199" y="1688047"/>
                </a:lnTo>
                <a:cubicBezTo>
                  <a:pt x="20179" y="1719215"/>
                  <a:pt x="6084" y="1757736"/>
                  <a:pt x="5065" y="1797693"/>
                </a:cubicBezTo>
                <a:cubicBezTo>
                  <a:pt x="5065" y="2014899"/>
                  <a:pt x="457456" y="2191008"/>
                  <a:pt x="1015562" y="2191008"/>
                </a:cubicBezTo>
                <a:cubicBezTo>
                  <a:pt x="1573667" y="2191008"/>
                  <a:pt x="2025978" y="2014899"/>
                  <a:pt x="2025978" y="1797693"/>
                </a:cubicBezTo>
                <a:cubicBezTo>
                  <a:pt x="2025778" y="1774616"/>
                  <a:pt x="2020745" y="1751844"/>
                  <a:pt x="2011209" y="1730830"/>
                </a:cubicBezTo>
                <a:close/>
              </a:path>
            </a:pathLst>
          </a:custGeom>
          <a:solidFill>
            <a:srgbClr val="25B5A0"/>
          </a:solidFill>
          <a:ln w="8013" cap="flat">
            <a:noFill/>
            <a:prstDash val="solid"/>
            <a:miter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3" grpId="0" animBg="1"/>
      <p:bldP spid="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Cookie">
                <a:extLst>
                  <a:ext uri="{FF2B5EF4-FFF2-40B4-BE49-F238E27FC236}">
                    <a16:creationId xmlns:a16="http://schemas.microsoft.com/office/drawing/2014/main" id="{528AD942-A0D8-4880-A155-C8A0CD9C4E5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29127" y="1671981"/>
              <a:ext cx="3494990" cy="351403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494990" cy="3514037"/>
                    </a:xfrm>
                    <a:prstGeom prst="rect">
                      <a:avLst/>
                    </a:prstGeom>
                  </am3d:spPr>
                  <am3d:camera>
                    <am3d:pos x="0" y="0" z="669881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42628" d="1000000"/>
                    <am3d:preTrans dx="0" dy="-330479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319182" ay="1" az="-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Cookie">
                <a:extLst>
                  <a:ext uri="{FF2B5EF4-FFF2-40B4-BE49-F238E27FC236}">
                    <a16:creationId xmlns:a16="http://schemas.microsoft.com/office/drawing/2014/main" id="{528AD942-A0D8-4880-A155-C8A0CD9C4E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9127" y="1671981"/>
                <a:ext cx="3494990" cy="351403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B28CB6C6-F6B1-4141-BF7E-4C99536AA5DF}"/>
              </a:ext>
            </a:extLst>
          </p:cNvPr>
          <p:cNvSpPr/>
          <p:nvPr/>
        </p:nvSpPr>
        <p:spPr>
          <a:xfrm>
            <a:off x="945940" y="1798317"/>
            <a:ext cx="3261364" cy="3261364"/>
          </a:xfrm>
          <a:prstGeom prst="ellipse">
            <a:avLst/>
          </a:prstGeom>
          <a:solidFill>
            <a:srgbClr val="2BB5A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99AD152D-05FA-4796-80A7-33FBDB4ABE08}"/>
              </a:ext>
            </a:extLst>
          </p:cNvPr>
          <p:cNvSpPr/>
          <p:nvPr/>
        </p:nvSpPr>
        <p:spPr>
          <a:xfrm>
            <a:off x="6492730" y="587674"/>
            <a:ext cx="2168613" cy="2168613"/>
          </a:xfrm>
          <a:prstGeom prst="diamond">
            <a:avLst/>
          </a:prstGeom>
          <a:solidFill>
            <a:srgbClr val="2BB5A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raphic 10">
            <a:extLst>
              <a:ext uri="{FF2B5EF4-FFF2-40B4-BE49-F238E27FC236}">
                <a16:creationId xmlns:a16="http://schemas.microsoft.com/office/drawing/2014/main" id="{631ED4D3-6835-4576-949C-D6175D7C3342}"/>
              </a:ext>
            </a:extLst>
          </p:cNvPr>
          <p:cNvSpPr/>
          <p:nvPr/>
        </p:nvSpPr>
        <p:spPr>
          <a:xfrm>
            <a:off x="6633679" y="4146307"/>
            <a:ext cx="2030787" cy="2191321"/>
          </a:xfrm>
          <a:custGeom>
            <a:avLst/>
            <a:gdLst>
              <a:gd name="connsiteX0" fmla="*/ 2011209 w 2030786"/>
              <a:gd name="connsiteY0" fmla="*/ 1730830 h 2191320"/>
              <a:gd name="connsiteX1" fmla="*/ 2012814 w 2030786"/>
              <a:gd name="connsiteY1" fmla="*/ 1730830 h 2191320"/>
              <a:gd name="connsiteX2" fmla="*/ 1016445 w 2030786"/>
              <a:gd name="connsiteY2" fmla="*/ 5065 h 2191320"/>
              <a:gd name="connsiteX3" fmla="*/ 45199 w 2030786"/>
              <a:gd name="connsiteY3" fmla="*/ 1688047 h 2191320"/>
              <a:gd name="connsiteX4" fmla="*/ 5065 w 2030786"/>
              <a:gd name="connsiteY4" fmla="*/ 1797693 h 2191320"/>
              <a:gd name="connsiteX5" fmla="*/ 1015562 w 2030786"/>
              <a:gd name="connsiteY5" fmla="*/ 2191008 h 2191320"/>
              <a:gd name="connsiteX6" fmla="*/ 2025978 w 2030786"/>
              <a:gd name="connsiteY6" fmla="*/ 1797693 h 2191320"/>
              <a:gd name="connsiteX7" fmla="*/ 2011209 w 2030786"/>
              <a:gd name="connsiteY7" fmla="*/ 1730830 h 219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30786" h="2191320">
                <a:moveTo>
                  <a:pt x="2011209" y="1730830"/>
                </a:moveTo>
                <a:lnTo>
                  <a:pt x="2012814" y="1730830"/>
                </a:lnTo>
                <a:lnTo>
                  <a:pt x="1016445" y="5065"/>
                </a:lnTo>
                <a:lnTo>
                  <a:pt x="45199" y="1688047"/>
                </a:lnTo>
                <a:cubicBezTo>
                  <a:pt x="20179" y="1719215"/>
                  <a:pt x="6084" y="1757736"/>
                  <a:pt x="5065" y="1797693"/>
                </a:cubicBezTo>
                <a:cubicBezTo>
                  <a:pt x="5065" y="2014899"/>
                  <a:pt x="457456" y="2191008"/>
                  <a:pt x="1015562" y="2191008"/>
                </a:cubicBezTo>
                <a:cubicBezTo>
                  <a:pt x="1573667" y="2191008"/>
                  <a:pt x="2025978" y="2014899"/>
                  <a:pt x="2025978" y="1797693"/>
                </a:cubicBezTo>
                <a:cubicBezTo>
                  <a:pt x="2025778" y="1774616"/>
                  <a:pt x="2020745" y="1751844"/>
                  <a:pt x="2011209" y="1730830"/>
                </a:cubicBezTo>
                <a:close/>
              </a:path>
            </a:pathLst>
          </a:custGeom>
          <a:solidFill>
            <a:srgbClr val="25B5A0"/>
          </a:solidFill>
          <a:ln w="8013" cap="flat">
            <a:noFill/>
            <a:prstDash val="solid"/>
            <a:miter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65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A0FB8BC-BE84-1074-2FF5-4C9FC458113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6A82EF1-7781-6C01-F312-8130756AEC7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5" name="Graphic 8" descr="Lock with solid fill">
              <a:extLst>
                <a:ext uri="{FF2B5EF4-FFF2-40B4-BE49-F238E27FC236}">
                  <a16:creationId xmlns:a16="http://schemas.microsoft.com/office/drawing/2014/main" id="{D84D5AC6-FC9A-235F-169A-E3C9C22CFB8D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5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Cookie">
                <a:extLst>
                  <a:ext uri="{FF2B5EF4-FFF2-40B4-BE49-F238E27FC236}">
                    <a16:creationId xmlns:a16="http://schemas.microsoft.com/office/drawing/2014/main" id="{528AD942-A0D8-4880-A155-C8A0CD9C4E5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29127" y="1671981"/>
              <a:ext cx="3494990" cy="351403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494990" cy="3514037"/>
                    </a:xfrm>
                    <a:prstGeom prst="rect">
                      <a:avLst/>
                    </a:prstGeom>
                  </am3d:spPr>
                  <am3d:camera>
                    <am3d:pos x="0" y="0" z="669881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42628" d="1000000"/>
                    <am3d:preTrans dx="0" dy="-330479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319182" ay="1" az="-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Cookie">
                <a:extLst>
                  <a:ext uri="{FF2B5EF4-FFF2-40B4-BE49-F238E27FC236}">
                    <a16:creationId xmlns:a16="http://schemas.microsoft.com/office/drawing/2014/main" id="{528AD942-A0D8-4880-A155-C8A0CD9C4E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9127" y="1671981"/>
                <a:ext cx="3494990" cy="351403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B28CB6C6-F6B1-4141-BF7E-4C99536AA5DF}"/>
              </a:ext>
            </a:extLst>
          </p:cNvPr>
          <p:cNvSpPr/>
          <p:nvPr/>
        </p:nvSpPr>
        <p:spPr>
          <a:xfrm>
            <a:off x="945940" y="1798317"/>
            <a:ext cx="3261364" cy="3261364"/>
          </a:xfrm>
          <a:prstGeom prst="ellipse">
            <a:avLst/>
          </a:prstGeom>
          <a:noFill/>
          <a:ln w="127000">
            <a:solidFill>
              <a:srgbClr val="2BB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99AD152D-05FA-4796-80A7-33FBDB4ABE08}"/>
              </a:ext>
            </a:extLst>
          </p:cNvPr>
          <p:cNvSpPr/>
          <p:nvPr/>
        </p:nvSpPr>
        <p:spPr>
          <a:xfrm>
            <a:off x="6492730" y="587674"/>
            <a:ext cx="2168613" cy="2168613"/>
          </a:xfrm>
          <a:prstGeom prst="diamond">
            <a:avLst/>
          </a:prstGeom>
          <a:solidFill>
            <a:srgbClr val="2BB5A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raphic 10">
            <a:extLst>
              <a:ext uri="{FF2B5EF4-FFF2-40B4-BE49-F238E27FC236}">
                <a16:creationId xmlns:a16="http://schemas.microsoft.com/office/drawing/2014/main" id="{7215480C-3F75-4E7C-83D3-D395DE5821BA}"/>
              </a:ext>
            </a:extLst>
          </p:cNvPr>
          <p:cNvSpPr/>
          <p:nvPr/>
        </p:nvSpPr>
        <p:spPr>
          <a:xfrm>
            <a:off x="6633679" y="4146307"/>
            <a:ext cx="2030787" cy="2191321"/>
          </a:xfrm>
          <a:custGeom>
            <a:avLst/>
            <a:gdLst>
              <a:gd name="connsiteX0" fmla="*/ 2011209 w 2030786"/>
              <a:gd name="connsiteY0" fmla="*/ 1730830 h 2191320"/>
              <a:gd name="connsiteX1" fmla="*/ 2012814 w 2030786"/>
              <a:gd name="connsiteY1" fmla="*/ 1730830 h 2191320"/>
              <a:gd name="connsiteX2" fmla="*/ 1016445 w 2030786"/>
              <a:gd name="connsiteY2" fmla="*/ 5065 h 2191320"/>
              <a:gd name="connsiteX3" fmla="*/ 45199 w 2030786"/>
              <a:gd name="connsiteY3" fmla="*/ 1688047 h 2191320"/>
              <a:gd name="connsiteX4" fmla="*/ 5065 w 2030786"/>
              <a:gd name="connsiteY4" fmla="*/ 1797693 h 2191320"/>
              <a:gd name="connsiteX5" fmla="*/ 1015562 w 2030786"/>
              <a:gd name="connsiteY5" fmla="*/ 2191008 h 2191320"/>
              <a:gd name="connsiteX6" fmla="*/ 2025978 w 2030786"/>
              <a:gd name="connsiteY6" fmla="*/ 1797693 h 2191320"/>
              <a:gd name="connsiteX7" fmla="*/ 2011209 w 2030786"/>
              <a:gd name="connsiteY7" fmla="*/ 1730830 h 219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30786" h="2191320">
                <a:moveTo>
                  <a:pt x="2011209" y="1730830"/>
                </a:moveTo>
                <a:lnTo>
                  <a:pt x="2012814" y="1730830"/>
                </a:lnTo>
                <a:lnTo>
                  <a:pt x="1016445" y="5065"/>
                </a:lnTo>
                <a:lnTo>
                  <a:pt x="45199" y="1688047"/>
                </a:lnTo>
                <a:cubicBezTo>
                  <a:pt x="20179" y="1719215"/>
                  <a:pt x="6084" y="1757736"/>
                  <a:pt x="5065" y="1797693"/>
                </a:cubicBezTo>
                <a:cubicBezTo>
                  <a:pt x="5065" y="2014899"/>
                  <a:pt x="457456" y="2191008"/>
                  <a:pt x="1015562" y="2191008"/>
                </a:cubicBezTo>
                <a:cubicBezTo>
                  <a:pt x="1573667" y="2191008"/>
                  <a:pt x="2025978" y="2014899"/>
                  <a:pt x="2025978" y="1797693"/>
                </a:cubicBezTo>
                <a:cubicBezTo>
                  <a:pt x="2025778" y="1774616"/>
                  <a:pt x="2020745" y="1751844"/>
                  <a:pt x="2011209" y="1730830"/>
                </a:cubicBezTo>
                <a:close/>
              </a:path>
            </a:pathLst>
          </a:custGeom>
          <a:solidFill>
            <a:srgbClr val="25B5A0"/>
          </a:solidFill>
          <a:ln w="8013" cap="flat">
            <a:noFill/>
            <a:prstDash val="solid"/>
            <a:miter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14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Cookie">
                <a:extLst>
                  <a:ext uri="{FF2B5EF4-FFF2-40B4-BE49-F238E27FC236}">
                    <a16:creationId xmlns:a16="http://schemas.microsoft.com/office/drawing/2014/main" id="{528AD942-A0D8-4880-A155-C8A0CD9C4E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8113896"/>
                  </p:ext>
                </p:extLst>
              </p:nvPr>
            </p:nvGraphicFramePr>
            <p:xfrm>
              <a:off x="3200937" y="518159"/>
              <a:ext cx="5790126" cy="582168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790126" cy="5821682"/>
                    </a:xfrm>
                    <a:prstGeom prst="rect">
                      <a:avLst/>
                    </a:prstGeom>
                  </am3d:spPr>
                  <am3d:camera>
                    <am3d:pos x="0" y="0" z="669881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42628" d="1000000"/>
                    <am3d:preTrans dx="0" dy="-330479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319182" ay="1" az="-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9770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Cookie">
                <a:extLst>
                  <a:ext uri="{FF2B5EF4-FFF2-40B4-BE49-F238E27FC236}">
                    <a16:creationId xmlns:a16="http://schemas.microsoft.com/office/drawing/2014/main" id="{528AD942-A0D8-4880-A155-C8A0CD9C4E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00937" y="518159"/>
                <a:ext cx="5790126" cy="5821682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B28CB6C6-F6B1-4141-BF7E-4C99536AA5DF}"/>
              </a:ext>
            </a:extLst>
          </p:cNvPr>
          <p:cNvSpPr/>
          <p:nvPr/>
        </p:nvSpPr>
        <p:spPr>
          <a:xfrm>
            <a:off x="3394460" y="727459"/>
            <a:ext cx="5403080" cy="5403080"/>
          </a:xfrm>
          <a:prstGeom prst="ellipse">
            <a:avLst/>
          </a:prstGeom>
          <a:noFill/>
          <a:ln w="127000">
            <a:solidFill>
              <a:srgbClr val="2BB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97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5AA6A60-17A7-2743-4E87-33B03E06117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977BC0-86E5-AA8F-5A88-0B2CBD5FBE2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0" name="Graphic 8" descr="Lock with solid fill">
              <a:extLst>
                <a:ext uri="{FF2B5EF4-FFF2-40B4-BE49-F238E27FC236}">
                  <a16:creationId xmlns:a16="http://schemas.microsoft.com/office/drawing/2014/main" id="{BB39B2A6-0DCF-659C-AF34-32A1FE7C6F97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54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FCBA79-E0E8-D7D6-8985-55C5E45F5FA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80ABE88-7391-514C-FE7B-4ADCF7AF4CC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5" name="Graphic 8" descr="Lock with solid fill">
              <a:extLst>
                <a:ext uri="{FF2B5EF4-FFF2-40B4-BE49-F238E27FC236}">
                  <a16:creationId xmlns:a16="http://schemas.microsoft.com/office/drawing/2014/main" id="{0A7B0A10-6FF4-5637-EC88-3880262A6364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9184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95F250-E3EA-ED7A-D2EB-2183344271C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7AAE89C-307B-6802-958A-0D167521594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5" name="Graphic 8" descr="Lock with solid fill">
              <a:extLst>
                <a:ext uri="{FF2B5EF4-FFF2-40B4-BE49-F238E27FC236}">
                  <a16:creationId xmlns:a16="http://schemas.microsoft.com/office/drawing/2014/main" id="{E54A214C-6C12-1365-90D2-2BDDD7705D44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3256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E6CD83D-C132-EAD5-3ECE-0798B3AEF79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1058D48-AF81-62A7-DFF6-B4F3AD9C7C9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5" name="Graphic 8" descr="Lock with solid fill">
              <a:extLst>
                <a:ext uri="{FF2B5EF4-FFF2-40B4-BE49-F238E27FC236}">
                  <a16:creationId xmlns:a16="http://schemas.microsoft.com/office/drawing/2014/main" id="{5789F0A0-ED7D-84D1-373B-900CCF8D5CB7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3075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8982E1-C320-2C6F-3A53-9906AB2A620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23CFE2-2BBD-31BB-826A-2B5B9961A46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" name="Graphic 8" descr="Lock with solid fill">
              <a:extLst>
                <a:ext uri="{FF2B5EF4-FFF2-40B4-BE49-F238E27FC236}">
                  <a16:creationId xmlns:a16="http://schemas.microsoft.com/office/drawing/2014/main" id="{FD46BCC3-5CFE-2B23-1CD5-54C019B414E8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855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DD7E5EF-E977-2668-FD03-BFA0390970D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D0FBAE-96D8-403E-4822-73A6CAD9523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9" name="Graphic 8" descr="Lock with solid fill">
              <a:extLst>
                <a:ext uri="{FF2B5EF4-FFF2-40B4-BE49-F238E27FC236}">
                  <a16:creationId xmlns:a16="http://schemas.microsoft.com/office/drawing/2014/main" id="{A8C10DD6-201A-08F4-0483-2B9055580CCF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7315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EB48FA-23FC-799C-CE64-09733967A16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375054-7F65-C987-DC15-F76D7067EE4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4" name="Graphic 8" descr="Lock with solid fill">
              <a:extLst>
                <a:ext uri="{FF2B5EF4-FFF2-40B4-BE49-F238E27FC236}">
                  <a16:creationId xmlns:a16="http://schemas.microsoft.com/office/drawing/2014/main" id="{CD175BEB-20A6-2A94-EA1E-89349886DF32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1680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7AEEBB-3E74-4D1C-B367-B1A56D9D9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77" y="1457325"/>
            <a:ext cx="2760346" cy="394335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B71019-D812-4ED4-A077-D7382B0AD8DE}"/>
              </a:ext>
            </a:extLst>
          </p:cNvPr>
          <p:cNvSpPr/>
          <p:nvPr/>
        </p:nvSpPr>
        <p:spPr>
          <a:xfrm>
            <a:off x="6096000" y="562283"/>
            <a:ext cx="1953059" cy="1953059"/>
          </a:xfrm>
          <a:prstGeom prst="rect">
            <a:avLst/>
          </a:prstGeom>
          <a:solidFill>
            <a:srgbClr val="2FB2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D68FB6EE-EE11-4401-AE7D-B3B57E3EA732}"/>
              </a:ext>
            </a:extLst>
          </p:cNvPr>
          <p:cNvSpPr/>
          <p:nvPr/>
        </p:nvSpPr>
        <p:spPr>
          <a:xfrm>
            <a:off x="8544879" y="2590800"/>
            <a:ext cx="2352242" cy="1676400"/>
          </a:xfrm>
          <a:prstGeom prst="ellipse">
            <a:avLst/>
          </a:prstGeom>
          <a:solidFill>
            <a:srgbClr val="2FB2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aphic 9">
            <a:extLst>
              <a:ext uri="{FF2B5EF4-FFF2-40B4-BE49-F238E27FC236}">
                <a16:creationId xmlns:a16="http://schemas.microsoft.com/office/drawing/2014/main" id="{06117397-5F63-6E54-1766-89F2BEAF8263}"/>
              </a:ext>
            </a:extLst>
          </p:cNvPr>
          <p:cNvGrpSpPr/>
          <p:nvPr/>
        </p:nvGrpSpPr>
        <p:grpSpPr>
          <a:xfrm>
            <a:off x="6347258" y="3943474"/>
            <a:ext cx="1450542" cy="2352243"/>
            <a:chOff x="1712219" y="2116855"/>
            <a:chExt cx="2206638" cy="3912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431323B-4E94-8C09-8682-DC361825CC81}"/>
                </a:ext>
              </a:extLst>
            </p:cNvPr>
            <p:cNvSpPr/>
            <p:nvPr/>
          </p:nvSpPr>
          <p:spPr>
            <a:xfrm>
              <a:off x="1700420" y="2507926"/>
              <a:ext cx="24518" cy="41397"/>
            </a:xfrm>
            <a:custGeom>
              <a:avLst/>
              <a:gdLst>
                <a:gd name="connsiteX0" fmla="*/ 11799 w 24518"/>
                <a:gd name="connsiteY0" fmla="*/ 9961 h 41396"/>
                <a:gd name="connsiteX1" fmla="*/ 13884 w 24518"/>
                <a:gd name="connsiteY1" fmla="*/ 9961 h 41396"/>
                <a:gd name="connsiteX2" fmla="*/ 11799 w 24518"/>
                <a:gd name="connsiteY2" fmla="*/ 36041 h 4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18" h="41396">
                  <a:moveTo>
                    <a:pt x="11799" y="9961"/>
                  </a:moveTo>
                  <a:lnTo>
                    <a:pt x="13884" y="9961"/>
                  </a:lnTo>
                  <a:cubicBezTo>
                    <a:pt x="12510" y="18603"/>
                    <a:pt x="11812" y="27317"/>
                    <a:pt x="11799" y="36041"/>
                  </a:cubicBezTo>
                  <a:close/>
                </a:path>
              </a:pathLst>
            </a:custGeom>
            <a:solidFill>
              <a:srgbClr val="25B5A0"/>
            </a:solidFill>
            <a:ln w="12224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D1AD14-9F6F-E710-DEC8-519EC29694FD}"/>
                </a:ext>
              </a:extLst>
            </p:cNvPr>
            <p:cNvSpPr/>
            <p:nvPr/>
          </p:nvSpPr>
          <p:spPr>
            <a:xfrm>
              <a:off x="3907793" y="2507926"/>
              <a:ext cx="24518" cy="41397"/>
            </a:xfrm>
            <a:custGeom>
              <a:avLst/>
              <a:gdLst>
                <a:gd name="connsiteX0" fmla="*/ 13884 w 24518"/>
                <a:gd name="connsiteY0" fmla="*/ 9961 h 41396"/>
                <a:gd name="connsiteX1" fmla="*/ 13884 w 24518"/>
                <a:gd name="connsiteY1" fmla="*/ 36455 h 41396"/>
                <a:gd name="connsiteX2" fmla="*/ 11799 w 24518"/>
                <a:gd name="connsiteY2" fmla="*/ 10375 h 4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18" h="41396">
                  <a:moveTo>
                    <a:pt x="13884" y="9961"/>
                  </a:moveTo>
                  <a:lnTo>
                    <a:pt x="13884" y="36455"/>
                  </a:lnTo>
                  <a:cubicBezTo>
                    <a:pt x="13871" y="27731"/>
                    <a:pt x="13172" y="19017"/>
                    <a:pt x="11799" y="10375"/>
                  </a:cubicBezTo>
                  <a:close/>
                </a:path>
              </a:pathLst>
            </a:custGeom>
            <a:solidFill>
              <a:srgbClr val="25B5A0"/>
            </a:solidFill>
            <a:ln w="12224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DC08ABA-F1A7-5BF3-9AC0-32601B58FA95}"/>
                </a:ext>
              </a:extLst>
            </p:cNvPr>
            <p:cNvSpPr/>
            <p:nvPr/>
          </p:nvSpPr>
          <p:spPr>
            <a:xfrm>
              <a:off x="1700420" y="2107308"/>
              <a:ext cx="2231156" cy="3922349"/>
            </a:xfrm>
            <a:custGeom>
              <a:avLst/>
              <a:gdLst>
                <a:gd name="connsiteX0" fmla="*/ 2221257 w 2231156"/>
                <a:gd name="connsiteY0" fmla="*/ 3457592 h 3922349"/>
                <a:gd name="connsiteX1" fmla="*/ 2217947 w 2231156"/>
                <a:gd name="connsiteY1" fmla="*/ 3457592 h 3922349"/>
                <a:gd name="connsiteX2" fmla="*/ 2221257 w 2231156"/>
                <a:gd name="connsiteY2" fmla="*/ 3490813 h 3922349"/>
                <a:gd name="connsiteX3" fmla="*/ 1116590 w 2231156"/>
                <a:gd name="connsiteY3" fmla="*/ 3917925 h 3922349"/>
                <a:gd name="connsiteX4" fmla="*/ 11799 w 2231156"/>
                <a:gd name="connsiteY4" fmla="*/ 3490813 h 3922349"/>
                <a:gd name="connsiteX5" fmla="*/ 15109 w 2231156"/>
                <a:gd name="connsiteY5" fmla="*/ 3457592 h 3922349"/>
                <a:gd name="connsiteX6" fmla="*/ 11799 w 2231156"/>
                <a:gd name="connsiteY6" fmla="*/ 3457592 h 3922349"/>
                <a:gd name="connsiteX7" fmla="*/ 11799 w 2231156"/>
                <a:gd name="connsiteY7" fmla="*/ 437073 h 3922349"/>
                <a:gd name="connsiteX8" fmla="*/ 13884 w 2231156"/>
                <a:gd name="connsiteY8" fmla="*/ 410993 h 3922349"/>
                <a:gd name="connsiteX9" fmla="*/ 1117203 w 2231156"/>
                <a:gd name="connsiteY9" fmla="*/ 9961 h 3922349"/>
                <a:gd name="connsiteX10" fmla="*/ 2219786 w 2231156"/>
                <a:gd name="connsiteY10" fmla="*/ 410993 h 3922349"/>
                <a:gd name="connsiteX11" fmla="*/ 2221870 w 2231156"/>
                <a:gd name="connsiteY11" fmla="*/ 437073 h 392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31156" h="3922349">
                  <a:moveTo>
                    <a:pt x="2221257" y="3457592"/>
                  </a:moveTo>
                  <a:lnTo>
                    <a:pt x="2217947" y="3457592"/>
                  </a:lnTo>
                  <a:cubicBezTo>
                    <a:pt x="2220154" y="3468573"/>
                    <a:pt x="2221257" y="3479677"/>
                    <a:pt x="2221257" y="3490813"/>
                  </a:cubicBezTo>
                  <a:cubicBezTo>
                    <a:pt x="2221257" y="3726775"/>
                    <a:pt x="1726602" y="3917925"/>
                    <a:pt x="1116590" y="3917925"/>
                  </a:cubicBezTo>
                  <a:cubicBezTo>
                    <a:pt x="506577" y="3917925"/>
                    <a:pt x="11799" y="3726775"/>
                    <a:pt x="11799" y="3490813"/>
                  </a:cubicBezTo>
                  <a:cubicBezTo>
                    <a:pt x="11799" y="3479677"/>
                    <a:pt x="12903" y="3468573"/>
                    <a:pt x="15109" y="3457592"/>
                  </a:cubicBezTo>
                  <a:lnTo>
                    <a:pt x="11799" y="3457592"/>
                  </a:lnTo>
                  <a:lnTo>
                    <a:pt x="11799" y="437073"/>
                  </a:lnTo>
                  <a:cubicBezTo>
                    <a:pt x="11812" y="428349"/>
                    <a:pt x="12510" y="419635"/>
                    <a:pt x="13884" y="410993"/>
                  </a:cubicBezTo>
                  <a:cubicBezTo>
                    <a:pt x="48699" y="187243"/>
                    <a:pt x="528766" y="9961"/>
                    <a:pt x="1117203" y="9961"/>
                  </a:cubicBezTo>
                  <a:cubicBezTo>
                    <a:pt x="1705639" y="9961"/>
                    <a:pt x="2184970" y="187243"/>
                    <a:pt x="2219786" y="410993"/>
                  </a:cubicBezTo>
                  <a:cubicBezTo>
                    <a:pt x="2221159" y="419635"/>
                    <a:pt x="2221858" y="428349"/>
                    <a:pt x="2221870" y="437073"/>
                  </a:cubicBezTo>
                  <a:close/>
                </a:path>
              </a:pathLst>
            </a:custGeom>
            <a:solidFill>
              <a:srgbClr val="25B5A0"/>
            </a:solidFill>
            <a:ln w="12224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6025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6622A42-FC38-F92C-9127-4AF1EF9C24C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D4445E7-ADF7-A5A0-1BED-FE75B00B521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5" name="Graphic 8" descr="Lock with solid fill">
              <a:extLst>
                <a:ext uri="{FF2B5EF4-FFF2-40B4-BE49-F238E27FC236}">
                  <a16:creationId xmlns:a16="http://schemas.microsoft.com/office/drawing/2014/main" id="{A0B319B9-653E-1630-A358-5F126328C7F4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0295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">
        <p159:morph option="byObject"/>
      </p:transition>
    </mc:Choice>
    <mc:Fallback xmlns="">
      <p:transition spd="slow" advTm="5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7AEEBB-3E74-4D1C-B367-B1A56D9D9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77" y="1457325"/>
            <a:ext cx="2760346" cy="394335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B71019-D812-4ED4-A077-D7382B0AD8DE}"/>
              </a:ext>
            </a:extLst>
          </p:cNvPr>
          <p:cNvSpPr/>
          <p:nvPr/>
        </p:nvSpPr>
        <p:spPr>
          <a:xfrm>
            <a:off x="6096000" y="562283"/>
            <a:ext cx="1953059" cy="1953059"/>
          </a:xfrm>
          <a:prstGeom prst="rect">
            <a:avLst/>
          </a:prstGeom>
          <a:solidFill>
            <a:srgbClr val="2FB2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8FB6EE-EE11-4401-AE7D-B3B57E3EA732}"/>
              </a:ext>
            </a:extLst>
          </p:cNvPr>
          <p:cNvSpPr/>
          <p:nvPr/>
        </p:nvSpPr>
        <p:spPr>
          <a:xfrm rot="16200000">
            <a:off x="336374" y="1927639"/>
            <a:ext cx="3827952" cy="2728112"/>
          </a:xfrm>
          <a:prstGeom prst="ellipse">
            <a:avLst/>
          </a:prstGeom>
          <a:solidFill>
            <a:srgbClr val="33B09E"/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uzzer-or-wrong-answer-20582-[AudioTrimmer.com]-[AudioTrimmer.com]">
            <a:hlinkClick r:id="" action="ppaction://media"/>
            <a:extLst>
              <a:ext uri="{FF2B5EF4-FFF2-40B4-BE49-F238E27FC236}">
                <a16:creationId xmlns:a16="http://schemas.microsoft.com/office/drawing/2014/main" id="{7311B664-A260-478B-B3B9-0B565D9DC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0175" y="-695325"/>
            <a:ext cx="609600" cy="609600"/>
          </a:xfrm>
          <a:prstGeom prst="rect">
            <a:avLst/>
          </a:prstGeom>
        </p:spPr>
      </p:pic>
      <p:pic>
        <p:nvPicPr>
          <p:cNvPr id="8" name="buzzer-or-wrong-answer-20582-[AudioTrimmer.com]-[AudioTrimmer.com]">
            <a:hlinkClick r:id="" action="ppaction://media"/>
            <a:extLst>
              <a:ext uri="{FF2B5EF4-FFF2-40B4-BE49-F238E27FC236}">
                <a16:creationId xmlns:a16="http://schemas.microsoft.com/office/drawing/2014/main" id="{402141B4-546E-46DF-98F6-2ABD0F1FB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0363" y="-676238"/>
            <a:ext cx="609600" cy="609600"/>
          </a:xfrm>
          <a:prstGeom prst="rect">
            <a:avLst/>
          </a:prstGeom>
        </p:spPr>
      </p:pic>
      <p:grpSp>
        <p:nvGrpSpPr>
          <p:cNvPr id="2" name="Graphic 9">
            <a:extLst>
              <a:ext uri="{FF2B5EF4-FFF2-40B4-BE49-F238E27FC236}">
                <a16:creationId xmlns:a16="http://schemas.microsoft.com/office/drawing/2014/main" id="{06117397-5F63-6E54-1766-89F2BEAF8263}"/>
              </a:ext>
            </a:extLst>
          </p:cNvPr>
          <p:cNvGrpSpPr/>
          <p:nvPr/>
        </p:nvGrpSpPr>
        <p:grpSpPr>
          <a:xfrm>
            <a:off x="6347258" y="3943474"/>
            <a:ext cx="1450542" cy="2352243"/>
            <a:chOff x="1712219" y="2116855"/>
            <a:chExt cx="2206638" cy="3912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431323B-4E94-8C09-8682-DC361825CC81}"/>
                </a:ext>
              </a:extLst>
            </p:cNvPr>
            <p:cNvSpPr/>
            <p:nvPr/>
          </p:nvSpPr>
          <p:spPr>
            <a:xfrm>
              <a:off x="1700420" y="2507926"/>
              <a:ext cx="24518" cy="41397"/>
            </a:xfrm>
            <a:custGeom>
              <a:avLst/>
              <a:gdLst>
                <a:gd name="connsiteX0" fmla="*/ 11799 w 24518"/>
                <a:gd name="connsiteY0" fmla="*/ 9961 h 41396"/>
                <a:gd name="connsiteX1" fmla="*/ 13884 w 24518"/>
                <a:gd name="connsiteY1" fmla="*/ 9961 h 41396"/>
                <a:gd name="connsiteX2" fmla="*/ 11799 w 24518"/>
                <a:gd name="connsiteY2" fmla="*/ 36041 h 4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18" h="41396">
                  <a:moveTo>
                    <a:pt x="11799" y="9961"/>
                  </a:moveTo>
                  <a:lnTo>
                    <a:pt x="13884" y="9961"/>
                  </a:lnTo>
                  <a:cubicBezTo>
                    <a:pt x="12510" y="18603"/>
                    <a:pt x="11812" y="27317"/>
                    <a:pt x="11799" y="36041"/>
                  </a:cubicBezTo>
                  <a:close/>
                </a:path>
              </a:pathLst>
            </a:custGeom>
            <a:solidFill>
              <a:srgbClr val="25B5A0"/>
            </a:solidFill>
            <a:ln w="12224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D1AD14-9F6F-E710-DEC8-519EC29694FD}"/>
                </a:ext>
              </a:extLst>
            </p:cNvPr>
            <p:cNvSpPr/>
            <p:nvPr/>
          </p:nvSpPr>
          <p:spPr>
            <a:xfrm>
              <a:off x="3907793" y="2507926"/>
              <a:ext cx="24518" cy="41397"/>
            </a:xfrm>
            <a:custGeom>
              <a:avLst/>
              <a:gdLst>
                <a:gd name="connsiteX0" fmla="*/ 13884 w 24518"/>
                <a:gd name="connsiteY0" fmla="*/ 9961 h 41396"/>
                <a:gd name="connsiteX1" fmla="*/ 13884 w 24518"/>
                <a:gd name="connsiteY1" fmla="*/ 36455 h 41396"/>
                <a:gd name="connsiteX2" fmla="*/ 11799 w 24518"/>
                <a:gd name="connsiteY2" fmla="*/ 10375 h 4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18" h="41396">
                  <a:moveTo>
                    <a:pt x="13884" y="9961"/>
                  </a:moveTo>
                  <a:lnTo>
                    <a:pt x="13884" y="36455"/>
                  </a:lnTo>
                  <a:cubicBezTo>
                    <a:pt x="13871" y="27731"/>
                    <a:pt x="13172" y="19017"/>
                    <a:pt x="11799" y="10375"/>
                  </a:cubicBezTo>
                  <a:close/>
                </a:path>
              </a:pathLst>
            </a:custGeom>
            <a:solidFill>
              <a:srgbClr val="25B5A0"/>
            </a:solidFill>
            <a:ln w="12224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DC08ABA-F1A7-5BF3-9AC0-32601B58FA95}"/>
                </a:ext>
              </a:extLst>
            </p:cNvPr>
            <p:cNvSpPr/>
            <p:nvPr/>
          </p:nvSpPr>
          <p:spPr>
            <a:xfrm>
              <a:off x="1700420" y="2107308"/>
              <a:ext cx="2231156" cy="3922349"/>
            </a:xfrm>
            <a:custGeom>
              <a:avLst/>
              <a:gdLst>
                <a:gd name="connsiteX0" fmla="*/ 2221257 w 2231156"/>
                <a:gd name="connsiteY0" fmla="*/ 3457592 h 3922349"/>
                <a:gd name="connsiteX1" fmla="*/ 2217947 w 2231156"/>
                <a:gd name="connsiteY1" fmla="*/ 3457592 h 3922349"/>
                <a:gd name="connsiteX2" fmla="*/ 2221257 w 2231156"/>
                <a:gd name="connsiteY2" fmla="*/ 3490813 h 3922349"/>
                <a:gd name="connsiteX3" fmla="*/ 1116590 w 2231156"/>
                <a:gd name="connsiteY3" fmla="*/ 3917925 h 3922349"/>
                <a:gd name="connsiteX4" fmla="*/ 11799 w 2231156"/>
                <a:gd name="connsiteY4" fmla="*/ 3490813 h 3922349"/>
                <a:gd name="connsiteX5" fmla="*/ 15109 w 2231156"/>
                <a:gd name="connsiteY5" fmla="*/ 3457592 h 3922349"/>
                <a:gd name="connsiteX6" fmla="*/ 11799 w 2231156"/>
                <a:gd name="connsiteY6" fmla="*/ 3457592 h 3922349"/>
                <a:gd name="connsiteX7" fmla="*/ 11799 w 2231156"/>
                <a:gd name="connsiteY7" fmla="*/ 437073 h 3922349"/>
                <a:gd name="connsiteX8" fmla="*/ 13884 w 2231156"/>
                <a:gd name="connsiteY8" fmla="*/ 410993 h 3922349"/>
                <a:gd name="connsiteX9" fmla="*/ 1117203 w 2231156"/>
                <a:gd name="connsiteY9" fmla="*/ 9961 h 3922349"/>
                <a:gd name="connsiteX10" fmla="*/ 2219786 w 2231156"/>
                <a:gd name="connsiteY10" fmla="*/ 410993 h 3922349"/>
                <a:gd name="connsiteX11" fmla="*/ 2221870 w 2231156"/>
                <a:gd name="connsiteY11" fmla="*/ 437073 h 392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31156" h="3922349">
                  <a:moveTo>
                    <a:pt x="2221257" y="3457592"/>
                  </a:moveTo>
                  <a:lnTo>
                    <a:pt x="2217947" y="3457592"/>
                  </a:lnTo>
                  <a:cubicBezTo>
                    <a:pt x="2220154" y="3468573"/>
                    <a:pt x="2221257" y="3479677"/>
                    <a:pt x="2221257" y="3490813"/>
                  </a:cubicBezTo>
                  <a:cubicBezTo>
                    <a:pt x="2221257" y="3726775"/>
                    <a:pt x="1726602" y="3917925"/>
                    <a:pt x="1116590" y="3917925"/>
                  </a:cubicBezTo>
                  <a:cubicBezTo>
                    <a:pt x="506577" y="3917925"/>
                    <a:pt x="11799" y="3726775"/>
                    <a:pt x="11799" y="3490813"/>
                  </a:cubicBezTo>
                  <a:cubicBezTo>
                    <a:pt x="11799" y="3479677"/>
                    <a:pt x="12903" y="3468573"/>
                    <a:pt x="15109" y="3457592"/>
                  </a:cubicBezTo>
                  <a:lnTo>
                    <a:pt x="11799" y="3457592"/>
                  </a:lnTo>
                  <a:lnTo>
                    <a:pt x="11799" y="437073"/>
                  </a:lnTo>
                  <a:cubicBezTo>
                    <a:pt x="11812" y="428349"/>
                    <a:pt x="12510" y="419635"/>
                    <a:pt x="13884" y="410993"/>
                  </a:cubicBezTo>
                  <a:cubicBezTo>
                    <a:pt x="48699" y="187243"/>
                    <a:pt x="528766" y="9961"/>
                    <a:pt x="1117203" y="9961"/>
                  </a:cubicBezTo>
                  <a:cubicBezTo>
                    <a:pt x="1705639" y="9961"/>
                    <a:pt x="2184970" y="187243"/>
                    <a:pt x="2219786" y="410993"/>
                  </a:cubicBezTo>
                  <a:cubicBezTo>
                    <a:pt x="2221159" y="419635"/>
                    <a:pt x="2221858" y="428349"/>
                    <a:pt x="2221870" y="437073"/>
                  </a:cubicBezTo>
                  <a:close/>
                </a:path>
              </a:pathLst>
            </a:custGeom>
            <a:solidFill>
              <a:srgbClr val="25B5A0"/>
            </a:solidFill>
            <a:ln w="12224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49757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">
        <p159:morph option="byObject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7AEEBB-3E74-4D1C-B367-B1A56D9D9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77" y="1457325"/>
            <a:ext cx="2760346" cy="394335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B71019-D812-4ED4-A077-D7382B0AD8DE}"/>
              </a:ext>
            </a:extLst>
          </p:cNvPr>
          <p:cNvSpPr/>
          <p:nvPr/>
        </p:nvSpPr>
        <p:spPr>
          <a:xfrm>
            <a:off x="6096000" y="562283"/>
            <a:ext cx="1953059" cy="1953059"/>
          </a:xfrm>
          <a:prstGeom prst="rect">
            <a:avLst/>
          </a:prstGeom>
          <a:solidFill>
            <a:srgbClr val="2FB2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8FB6EE-EE11-4401-AE7D-B3B57E3EA732}"/>
              </a:ext>
            </a:extLst>
          </p:cNvPr>
          <p:cNvSpPr/>
          <p:nvPr/>
        </p:nvSpPr>
        <p:spPr>
          <a:xfrm rot="16200000">
            <a:off x="336374" y="1927639"/>
            <a:ext cx="3827952" cy="2728112"/>
          </a:xfrm>
          <a:prstGeom prst="ellipse">
            <a:avLst/>
          </a:prstGeom>
          <a:noFill/>
          <a:ln w="127000">
            <a:solidFill>
              <a:srgbClr val="33B09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uzzer-or-wrong-answer-20582-[AudioTrimmer.com]-[AudioTrimmer.com]">
            <a:hlinkClick r:id="" action="ppaction://media"/>
            <a:extLst>
              <a:ext uri="{FF2B5EF4-FFF2-40B4-BE49-F238E27FC236}">
                <a16:creationId xmlns:a16="http://schemas.microsoft.com/office/drawing/2014/main" id="{7311B664-A260-478B-B3B9-0B565D9DC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0175" y="-695325"/>
            <a:ext cx="609600" cy="609600"/>
          </a:xfrm>
          <a:prstGeom prst="rect">
            <a:avLst/>
          </a:prstGeom>
        </p:spPr>
      </p:pic>
      <p:pic>
        <p:nvPicPr>
          <p:cNvPr id="8" name="buzzer-or-wrong-answer-20582-[AudioTrimmer.com]-[AudioTrimmer.com]">
            <a:hlinkClick r:id="" action="ppaction://media"/>
            <a:extLst>
              <a:ext uri="{FF2B5EF4-FFF2-40B4-BE49-F238E27FC236}">
                <a16:creationId xmlns:a16="http://schemas.microsoft.com/office/drawing/2014/main" id="{402141B4-546E-46DF-98F6-2ABD0F1FB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0363" y="-676238"/>
            <a:ext cx="609600" cy="609600"/>
          </a:xfrm>
          <a:prstGeom prst="rect">
            <a:avLst/>
          </a:prstGeom>
        </p:spPr>
      </p:pic>
      <p:grpSp>
        <p:nvGrpSpPr>
          <p:cNvPr id="2" name="Graphic 9">
            <a:extLst>
              <a:ext uri="{FF2B5EF4-FFF2-40B4-BE49-F238E27FC236}">
                <a16:creationId xmlns:a16="http://schemas.microsoft.com/office/drawing/2014/main" id="{06117397-5F63-6E54-1766-89F2BEAF8263}"/>
              </a:ext>
            </a:extLst>
          </p:cNvPr>
          <p:cNvGrpSpPr/>
          <p:nvPr/>
        </p:nvGrpSpPr>
        <p:grpSpPr>
          <a:xfrm>
            <a:off x="6347258" y="3943474"/>
            <a:ext cx="1450542" cy="2352243"/>
            <a:chOff x="1712219" y="2116855"/>
            <a:chExt cx="2206638" cy="3912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431323B-4E94-8C09-8682-DC361825CC81}"/>
                </a:ext>
              </a:extLst>
            </p:cNvPr>
            <p:cNvSpPr/>
            <p:nvPr/>
          </p:nvSpPr>
          <p:spPr>
            <a:xfrm>
              <a:off x="1700420" y="2507926"/>
              <a:ext cx="24518" cy="41397"/>
            </a:xfrm>
            <a:custGeom>
              <a:avLst/>
              <a:gdLst>
                <a:gd name="connsiteX0" fmla="*/ 11799 w 24518"/>
                <a:gd name="connsiteY0" fmla="*/ 9961 h 41396"/>
                <a:gd name="connsiteX1" fmla="*/ 13884 w 24518"/>
                <a:gd name="connsiteY1" fmla="*/ 9961 h 41396"/>
                <a:gd name="connsiteX2" fmla="*/ 11799 w 24518"/>
                <a:gd name="connsiteY2" fmla="*/ 36041 h 4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18" h="41396">
                  <a:moveTo>
                    <a:pt x="11799" y="9961"/>
                  </a:moveTo>
                  <a:lnTo>
                    <a:pt x="13884" y="9961"/>
                  </a:lnTo>
                  <a:cubicBezTo>
                    <a:pt x="12510" y="18603"/>
                    <a:pt x="11812" y="27317"/>
                    <a:pt x="11799" y="36041"/>
                  </a:cubicBezTo>
                  <a:close/>
                </a:path>
              </a:pathLst>
            </a:custGeom>
            <a:solidFill>
              <a:srgbClr val="25B5A0"/>
            </a:solidFill>
            <a:ln w="12224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D1AD14-9F6F-E710-DEC8-519EC29694FD}"/>
                </a:ext>
              </a:extLst>
            </p:cNvPr>
            <p:cNvSpPr/>
            <p:nvPr/>
          </p:nvSpPr>
          <p:spPr>
            <a:xfrm>
              <a:off x="3907793" y="2507926"/>
              <a:ext cx="24518" cy="41397"/>
            </a:xfrm>
            <a:custGeom>
              <a:avLst/>
              <a:gdLst>
                <a:gd name="connsiteX0" fmla="*/ 13884 w 24518"/>
                <a:gd name="connsiteY0" fmla="*/ 9961 h 41396"/>
                <a:gd name="connsiteX1" fmla="*/ 13884 w 24518"/>
                <a:gd name="connsiteY1" fmla="*/ 36455 h 41396"/>
                <a:gd name="connsiteX2" fmla="*/ 11799 w 24518"/>
                <a:gd name="connsiteY2" fmla="*/ 10375 h 4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18" h="41396">
                  <a:moveTo>
                    <a:pt x="13884" y="9961"/>
                  </a:moveTo>
                  <a:lnTo>
                    <a:pt x="13884" y="36455"/>
                  </a:lnTo>
                  <a:cubicBezTo>
                    <a:pt x="13871" y="27731"/>
                    <a:pt x="13172" y="19017"/>
                    <a:pt x="11799" y="10375"/>
                  </a:cubicBezTo>
                  <a:close/>
                </a:path>
              </a:pathLst>
            </a:custGeom>
            <a:solidFill>
              <a:srgbClr val="25B5A0"/>
            </a:solidFill>
            <a:ln w="12224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DC08ABA-F1A7-5BF3-9AC0-32601B58FA95}"/>
                </a:ext>
              </a:extLst>
            </p:cNvPr>
            <p:cNvSpPr/>
            <p:nvPr/>
          </p:nvSpPr>
          <p:spPr>
            <a:xfrm>
              <a:off x="1700420" y="2107308"/>
              <a:ext cx="2231156" cy="3922349"/>
            </a:xfrm>
            <a:custGeom>
              <a:avLst/>
              <a:gdLst>
                <a:gd name="connsiteX0" fmla="*/ 2221257 w 2231156"/>
                <a:gd name="connsiteY0" fmla="*/ 3457592 h 3922349"/>
                <a:gd name="connsiteX1" fmla="*/ 2217947 w 2231156"/>
                <a:gd name="connsiteY1" fmla="*/ 3457592 h 3922349"/>
                <a:gd name="connsiteX2" fmla="*/ 2221257 w 2231156"/>
                <a:gd name="connsiteY2" fmla="*/ 3490813 h 3922349"/>
                <a:gd name="connsiteX3" fmla="*/ 1116590 w 2231156"/>
                <a:gd name="connsiteY3" fmla="*/ 3917925 h 3922349"/>
                <a:gd name="connsiteX4" fmla="*/ 11799 w 2231156"/>
                <a:gd name="connsiteY4" fmla="*/ 3490813 h 3922349"/>
                <a:gd name="connsiteX5" fmla="*/ 15109 w 2231156"/>
                <a:gd name="connsiteY5" fmla="*/ 3457592 h 3922349"/>
                <a:gd name="connsiteX6" fmla="*/ 11799 w 2231156"/>
                <a:gd name="connsiteY6" fmla="*/ 3457592 h 3922349"/>
                <a:gd name="connsiteX7" fmla="*/ 11799 w 2231156"/>
                <a:gd name="connsiteY7" fmla="*/ 437073 h 3922349"/>
                <a:gd name="connsiteX8" fmla="*/ 13884 w 2231156"/>
                <a:gd name="connsiteY8" fmla="*/ 410993 h 3922349"/>
                <a:gd name="connsiteX9" fmla="*/ 1117203 w 2231156"/>
                <a:gd name="connsiteY9" fmla="*/ 9961 h 3922349"/>
                <a:gd name="connsiteX10" fmla="*/ 2219786 w 2231156"/>
                <a:gd name="connsiteY10" fmla="*/ 410993 h 3922349"/>
                <a:gd name="connsiteX11" fmla="*/ 2221870 w 2231156"/>
                <a:gd name="connsiteY11" fmla="*/ 437073 h 392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31156" h="3922349">
                  <a:moveTo>
                    <a:pt x="2221257" y="3457592"/>
                  </a:moveTo>
                  <a:lnTo>
                    <a:pt x="2217947" y="3457592"/>
                  </a:lnTo>
                  <a:cubicBezTo>
                    <a:pt x="2220154" y="3468573"/>
                    <a:pt x="2221257" y="3479677"/>
                    <a:pt x="2221257" y="3490813"/>
                  </a:cubicBezTo>
                  <a:cubicBezTo>
                    <a:pt x="2221257" y="3726775"/>
                    <a:pt x="1726602" y="3917925"/>
                    <a:pt x="1116590" y="3917925"/>
                  </a:cubicBezTo>
                  <a:cubicBezTo>
                    <a:pt x="506577" y="3917925"/>
                    <a:pt x="11799" y="3726775"/>
                    <a:pt x="11799" y="3490813"/>
                  </a:cubicBezTo>
                  <a:cubicBezTo>
                    <a:pt x="11799" y="3479677"/>
                    <a:pt x="12903" y="3468573"/>
                    <a:pt x="15109" y="3457592"/>
                  </a:cubicBezTo>
                  <a:lnTo>
                    <a:pt x="11799" y="3457592"/>
                  </a:lnTo>
                  <a:lnTo>
                    <a:pt x="11799" y="437073"/>
                  </a:lnTo>
                  <a:cubicBezTo>
                    <a:pt x="11812" y="428349"/>
                    <a:pt x="12510" y="419635"/>
                    <a:pt x="13884" y="410993"/>
                  </a:cubicBezTo>
                  <a:cubicBezTo>
                    <a:pt x="48699" y="187243"/>
                    <a:pt x="528766" y="9961"/>
                    <a:pt x="1117203" y="9961"/>
                  </a:cubicBezTo>
                  <a:cubicBezTo>
                    <a:pt x="1705639" y="9961"/>
                    <a:pt x="2184970" y="187243"/>
                    <a:pt x="2219786" y="410993"/>
                  </a:cubicBezTo>
                  <a:cubicBezTo>
                    <a:pt x="2221159" y="419635"/>
                    <a:pt x="2221858" y="428349"/>
                    <a:pt x="2221870" y="437073"/>
                  </a:cubicBezTo>
                  <a:close/>
                </a:path>
              </a:pathLst>
            </a:custGeom>
            <a:solidFill>
              <a:srgbClr val="25B5A0"/>
            </a:solidFill>
            <a:ln w="12224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48098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">
        <p159:morph option="byObject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7AEEBB-3E74-4D1C-B367-B1A56D9D9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042" y="621749"/>
            <a:ext cx="4185918" cy="5979880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68FB6EE-EE11-4401-AE7D-B3B57E3EA732}"/>
              </a:ext>
            </a:extLst>
          </p:cNvPr>
          <p:cNvSpPr/>
          <p:nvPr/>
        </p:nvSpPr>
        <p:spPr>
          <a:xfrm rot="16200000">
            <a:off x="3291233" y="1336041"/>
            <a:ext cx="5609536" cy="4185918"/>
          </a:xfrm>
          <a:prstGeom prst="ellipse">
            <a:avLst/>
          </a:prstGeom>
          <a:noFill/>
          <a:ln w="127000">
            <a:solidFill>
              <a:srgbClr val="2FB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4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966ACC4-8689-4425-6EE5-5AF95E6BDEB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D4B7BF-42B7-071E-4533-6997405952E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8" name="Graphic 8" descr="Lock with solid fill">
              <a:extLst>
                <a:ext uri="{FF2B5EF4-FFF2-40B4-BE49-F238E27FC236}">
                  <a16:creationId xmlns:a16="http://schemas.microsoft.com/office/drawing/2014/main" id="{AFB3BF6F-7691-DCC5-862D-713315AFB138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618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6FF0A1-2F2D-2E7C-8354-CAF1878572C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5AE430-6794-624E-E57A-4768DF48D27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5" name="Graphic 8" descr="Lock with solid fill">
              <a:extLst>
                <a:ext uri="{FF2B5EF4-FFF2-40B4-BE49-F238E27FC236}">
                  <a16:creationId xmlns:a16="http://schemas.microsoft.com/office/drawing/2014/main" id="{6E47FC6D-51DE-4338-2346-18DA0B9B7804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2323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C80E4E3-5479-0AAC-039E-C21F34D7644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315AFA7-1573-5F16-90A2-B7A3678ECA7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5" name="Graphic 8" descr="Lock with solid fill">
              <a:extLst>
                <a:ext uri="{FF2B5EF4-FFF2-40B4-BE49-F238E27FC236}">
                  <a16:creationId xmlns:a16="http://schemas.microsoft.com/office/drawing/2014/main" id="{A702E67C-70F0-4A34-6952-0D613FC0B1DD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3499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AB047-3AD6-6454-FFFD-08E615F8C03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A84139-C210-485F-41BA-ECB22E833E9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9" name="Graphic 8" descr="Lock with solid fill">
              <a:extLst>
                <a:ext uri="{FF2B5EF4-FFF2-40B4-BE49-F238E27FC236}">
                  <a16:creationId xmlns:a16="http://schemas.microsoft.com/office/drawing/2014/main" id="{40928B52-6063-3C1C-EFF4-28B765EF00F3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0285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2FF9215-DFFE-D670-F24F-FBF59F08D0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955272-7FD8-697A-6408-EBA54E77577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8" name="Graphic 8" descr="Lock with solid fill">
              <a:extLst>
                <a:ext uri="{FF2B5EF4-FFF2-40B4-BE49-F238E27FC236}">
                  <a16:creationId xmlns:a16="http://schemas.microsoft.com/office/drawing/2014/main" id="{8711DF0F-936D-3525-6D45-09C193DE1B3F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96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F411436-82DE-777D-A762-6D4DAE02D55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AD9EB7-8B76-100D-81DD-610066051BF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8" name="Graphic 8" descr="Lock with solid fill">
              <a:extLst>
                <a:ext uri="{FF2B5EF4-FFF2-40B4-BE49-F238E27FC236}">
                  <a16:creationId xmlns:a16="http://schemas.microsoft.com/office/drawing/2014/main" id="{665E1FC1-8518-0436-979D-DDBC2EEFA894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9164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D795C6C-8CB0-53EC-58F9-BB82540BF4C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52C8B3-678B-2957-D3B6-44714D89B96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8" name="Graphic 8" descr="Lock with solid fill">
              <a:extLst>
                <a:ext uri="{FF2B5EF4-FFF2-40B4-BE49-F238E27FC236}">
                  <a16:creationId xmlns:a16="http://schemas.microsoft.com/office/drawing/2014/main" id="{4A4DCE30-8BC4-7E86-7B32-38DCABFB42DF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4435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00C9AA4-BDC7-B368-035E-C67794137B6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608136E-C21C-C5E8-DF4E-9B760AA9C14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0" name="Graphic 8" descr="Lock with solid fill">
              <a:extLst>
                <a:ext uri="{FF2B5EF4-FFF2-40B4-BE49-F238E27FC236}">
                  <a16:creationId xmlns:a16="http://schemas.microsoft.com/office/drawing/2014/main" id="{F9D1A8CE-0950-198E-AD04-8491D0F4596B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5080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7E7F265-99B3-0AB4-E595-F16076AD5E1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9FC350E-76C2-8872-A12B-A20722CC8B3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5" name="Graphic 8" descr="Lock with solid fill">
              <a:extLst>
                <a:ext uri="{FF2B5EF4-FFF2-40B4-BE49-F238E27FC236}">
                  <a16:creationId xmlns:a16="http://schemas.microsoft.com/office/drawing/2014/main" id="{ABAB3E49-A33C-4B30-4543-217C2AC57F53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3625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6A0E8DA-2829-227E-5077-F01663C03BC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C9ABE9-5A47-4B45-3E6E-4A8AE25D928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" name="Graphic 8" descr="Lock with solid fill">
              <a:extLst>
                <a:ext uri="{FF2B5EF4-FFF2-40B4-BE49-F238E27FC236}">
                  <a16:creationId xmlns:a16="http://schemas.microsoft.com/office/drawing/2014/main" id="{05A5A68B-FCAC-6660-1D7B-3E5657A7C2F3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60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9484497-B35B-8255-A1D9-FA51E56FC6C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C372110-6C57-4A23-8EB5-94F31DC1DD4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5" name="Graphic 8" descr="Lock with solid fill">
              <a:extLst>
                <a:ext uri="{FF2B5EF4-FFF2-40B4-BE49-F238E27FC236}">
                  <a16:creationId xmlns:a16="http://schemas.microsoft.com/office/drawing/2014/main" id="{9040B03F-15CA-EB0F-61C8-7427D48B60DD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1198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DC2240-6B07-65F3-0744-BE64EA9270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993D0B1-5629-DAD5-7209-EAE4ED8440C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5" name="Graphic 8" descr="Lock with solid fill">
              <a:extLst>
                <a:ext uri="{FF2B5EF4-FFF2-40B4-BE49-F238E27FC236}">
                  <a16:creationId xmlns:a16="http://schemas.microsoft.com/office/drawing/2014/main" id="{75469E1B-3269-408A-8202-39785BFB92A5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2853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AFEB953-175F-F0AA-1BE5-7016C7A03D7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B7A50D-004B-D2DE-B311-40B6FEF2866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6" name="Graphic 8" descr="Lock with solid fill">
              <a:extLst>
                <a:ext uri="{FF2B5EF4-FFF2-40B4-BE49-F238E27FC236}">
                  <a16:creationId xmlns:a16="http://schemas.microsoft.com/office/drawing/2014/main" id="{B59AA423-4E97-A2C1-2A78-9F4C4A66663A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9444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EE98918-281B-8030-A42E-C202ECBD30F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337E36-0A52-D935-5611-C5C42F26F9C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8" name="Graphic 8" descr="Lock with solid fill">
              <a:extLst>
                <a:ext uri="{FF2B5EF4-FFF2-40B4-BE49-F238E27FC236}">
                  <a16:creationId xmlns:a16="http://schemas.microsoft.com/office/drawing/2014/main" id="{3D66F96E-089A-8A0B-29DD-EB4A37D53817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752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06E9E1-B0A7-8540-3181-CCB55E48A10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73102A-1217-C003-107A-F4F7B70F2D5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8" name="Graphic 8" descr="Lock with solid fill">
              <a:extLst>
                <a:ext uri="{FF2B5EF4-FFF2-40B4-BE49-F238E27FC236}">
                  <a16:creationId xmlns:a16="http://schemas.microsoft.com/office/drawing/2014/main" id="{107A7A21-9E0A-EEEE-F316-D8C7838E520D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3079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46AB0A-0354-8D4B-FA59-4FD8D5793BA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201699-67D0-5371-8A05-9E9A86B2822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8" name="Graphic 8" descr="Lock with solid fill">
              <a:extLst>
                <a:ext uri="{FF2B5EF4-FFF2-40B4-BE49-F238E27FC236}">
                  <a16:creationId xmlns:a16="http://schemas.microsoft.com/office/drawing/2014/main" id="{F7265D8A-C840-0BDF-0698-23E4BAF27D38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9475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4406873-FEAA-97D3-8E02-3BFD0B990CD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4F3D2E-D530-3FEB-9259-90E73BDA482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6" name="Graphic 8" descr="Lock with solid fill">
              <a:extLst>
                <a:ext uri="{FF2B5EF4-FFF2-40B4-BE49-F238E27FC236}">
                  <a16:creationId xmlns:a16="http://schemas.microsoft.com/office/drawing/2014/main" id="{E8A8355A-FC38-E3A5-A647-FB420DFB48D3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8259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Kite">
                <a:extLst>
                  <a:ext uri="{FF2B5EF4-FFF2-40B4-BE49-F238E27FC236}">
                    <a16:creationId xmlns:a16="http://schemas.microsoft.com/office/drawing/2014/main" id="{FDE159B1-FD23-4C09-B9A6-34A48E3460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82992" y="784950"/>
              <a:ext cx="2190213" cy="59230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190213" cy="5923097"/>
                    </a:xfrm>
                    <a:prstGeom prst="rect">
                      <a:avLst/>
                    </a:prstGeom>
                  </am3d:spPr>
                  <am3d:camera>
                    <am3d:pos x="0" y="0" z="532048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119060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80478" ay="2750669" az="71277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7610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Kite">
                <a:extLst>
                  <a:ext uri="{FF2B5EF4-FFF2-40B4-BE49-F238E27FC236}">
                    <a16:creationId xmlns:a16="http://schemas.microsoft.com/office/drawing/2014/main" id="{FDE159B1-FD23-4C09-B9A6-34A48E3460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2992" y="784950"/>
                <a:ext cx="2190213" cy="592309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1C929C3-EFCA-467F-8716-CD1C86BB85F3}"/>
              </a:ext>
            </a:extLst>
          </p:cNvPr>
          <p:cNvSpPr/>
          <p:nvPr/>
        </p:nvSpPr>
        <p:spPr>
          <a:xfrm>
            <a:off x="5906839" y="4173280"/>
            <a:ext cx="2331984" cy="2010330"/>
          </a:xfrm>
          <a:prstGeom prst="triangle">
            <a:avLst/>
          </a:prstGeom>
          <a:solidFill>
            <a:srgbClr val="2FB2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iamond 5">
            <a:hlinkClick r:id="rId5" action="ppaction://hlinksldjump"/>
            <a:extLst>
              <a:ext uri="{FF2B5EF4-FFF2-40B4-BE49-F238E27FC236}">
                <a16:creationId xmlns:a16="http://schemas.microsoft.com/office/drawing/2014/main" id="{344417C5-8FF5-42B8-9331-474DE59E46BB}"/>
              </a:ext>
            </a:extLst>
          </p:cNvPr>
          <p:cNvSpPr/>
          <p:nvPr/>
        </p:nvSpPr>
        <p:spPr>
          <a:xfrm>
            <a:off x="8868985" y="2326734"/>
            <a:ext cx="2514960" cy="2514960"/>
          </a:xfrm>
          <a:prstGeom prst="diamond">
            <a:avLst/>
          </a:prstGeom>
          <a:solidFill>
            <a:srgbClr val="2FB2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aphic 9">
            <a:extLst>
              <a:ext uri="{FF2B5EF4-FFF2-40B4-BE49-F238E27FC236}">
                <a16:creationId xmlns:a16="http://schemas.microsoft.com/office/drawing/2014/main" id="{7C72B756-E828-B502-A4BC-3337AD6B9F15}"/>
              </a:ext>
            </a:extLst>
          </p:cNvPr>
          <p:cNvGrpSpPr/>
          <p:nvPr/>
        </p:nvGrpSpPr>
        <p:grpSpPr>
          <a:xfrm>
            <a:off x="6347258" y="425573"/>
            <a:ext cx="1450542" cy="2352243"/>
            <a:chOff x="1712219" y="2116855"/>
            <a:chExt cx="2206638" cy="3912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D7FAD14-1AC3-F466-88F2-B055D6040663}"/>
                </a:ext>
              </a:extLst>
            </p:cNvPr>
            <p:cNvSpPr/>
            <p:nvPr/>
          </p:nvSpPr>
          <p:spPr>
            <a:xfrm>
              <a:off x="1700420" y="2507926"/>
              <a:ext cx="24518" cy="41397"/>
            </a:xfrm>
            <a:custGeom>
              <a:avLst/>
              <a:gdLst>
                <a:gd name="connsiteX0" fmla="*/ 11799 w 24518"/>
                <a:gd name="connsiteY0" fmla="*/ 9961 h 41396"/>
                <a:gd name="connsiteX1" fmla="*/ 13884 w 24518"/>
                <a:gd name="connsiteY1" fmla="*/ 9961 h 41396"/>
                <a:gd name="connsiteX2" fmla="*/ 11799 w 24518"/>
                <a:gd name="connsiteY2" fmla="*/ 36041 h 4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18" h="41396">
                  <a:moveTo>
                    <a:pt x="11799" y="9961"/>
                  </a:moveTo>
                  <a:lnTo>
                    <a:pt x="13884" y="9961"/>
                  </a:lnTo>
                  <a:cubicBezTo>
                    <a:pt x="12510" y="18603"/>
                    <a:pt x="11812" y="27317"/>
                    <a:pt x="11799" y="36041"/>
                  </a:cubicBezTo>
                  <a:close/>
                </a:path>
              </a:pathLst>
            </a:custGeom>
            <a:solidFill>
              <a:srgbClr val="25B5A0"/>
            </a:solidFill>
            <a:ln w="12224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839CD2-0A5A-ACEA-4A6F-8D0886AC71B0}"/>
                </a:ext>
              </a:extLst>
            </p:cNvPr>
            <p:cNvSpPr/>
            <p:nvPr/>
          </p:nvSpPr>
          <p:spPr>
            <a:xfrm>
              <a:off x="3907793" y="2507926"/>
              <a:ext cx="24518" cy="41397"/>
            </a:xfrm>
            <a:custGeom>
              <a:avLst/>
              <a:gdLst>
                <a:gd name="connsiteX0" fmla="*/ 13884 w 24518"/>
                <a:gd name="connsiteY0" fmla="*/ 9961 h 41396"/>
                <a:gd name="connsiteX1" fmla="*/ 13884 w 24518"/>
                <a:gd name="connsiteY1" fmla="*/ 36455 h 41396"/>
                <a:gd name="connsiteX2" fmla="*/ 11799 w 24518"/>
                <a:gd name="connsiteY2" fmla="*/ 10375 h 4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18" h="41396">
                  <a:moveTo>
                    <a:pt x="13884" y="9961"/>
                  </a:moveTo>
                  <a:lnTo>
                    <a:pt x="13884" y="36455"/>
                  </a:lnTo>
                  <a:cubicBezTo>
                    <a:pt x="13871" y="27731"/>
                    <a:pt x="13172" y="19017"/>
                    <a:pt x="11799" y="10375"/>
                  </a:cubicBezTo>
                  <a:close/>
                </a:path>
              </a:pathLst>
            </a:custGeom>
            <a:solidFill>
              <a:srgbClr val="25B5A0"/>
            </a:solidFill>
            <a:ln w="12224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90ADA4E-5525-3003-52DA-61C71B6BC24D}"/>
                </a:ext>
              </a:extLst>
            </p:cNvPr>
            <p:cNvSpPr/>
            <p:nvPr/>
          </p:nvSpPr>
          <p:spPr>
            <a:xfrm>
              <a:off x="1700420" y="2107308"/>
              <a:ext cx="2231156" cy="3922349"/>
            </a:xfrm>
            <a:custGeom>
              <a:avLst/>
              <a:gdLst>
                <a:gd name="connsiteX0" fmla="*/ 2221257 w 2231156"/>
                <a:gd name="connsiteY0" fmla="*/ 3457592 h 3922349"/>
                <a:gd name="connsiteX1" fmla="*/ 2217947 w 2231156"/>
                <a:gd name="connsiteY1" fmla="*/ 3457592 h 3922349"/>
                <a:gd name="connsiteX2" fmla="*/ 2221257 w 2231156"/>
                <a:gd name="connsiteY2" fmla="*/ 3490813 h 3922349"/>
                <a:gd name="connsiteX3" fmla="*/ 1116590 w 2231156"/>
                <a:gd name="connsiteY3" fmla="*/ 3917925 h 3922349"/>
                <a:gd name="connsiteX4" fmla="*/ 11799 w 2231156"/>
                <a:gd name="connsiteY4" fmla="*/ 3490813 h 3922349"/>
                <a:gd name="connsiteX5" fmla="*/ 15109 w 2231156"/>
                <a:gd name="connsiteY5" fmla="*/ 3457592 h 3922349"/>
                <a:gd name="connsiteX6" fmla="*/ 11799 w 2231156"/>
                <a:gd name="connsiteY6" fmla="*/ 3457592 h 3922349"/>
                <a:gd name="connsiteX7" fmla="*/ 11799 w 2231156"/>
                <a:gd name="connsiteY7" fmla="*/ 437073 h 3922349"/>
                <a:gd name="connsiteX8" fmla="*/ 13884 w 2231156"/>
                <a:gd name="connsiteY8" fmla="*/ 410993 h 3922349"/>
                <a:gd name="connsiteX9" fmla="*/ 1117203 w 2231156"/>
                <a:gd name="connsiteY9" fmla="*/ 9961 h 3922349"/>
                <a:gd name="connsiteX10" fmla="*/ 2219786 w 2231156"/>
                <a:gd name="connsiteY10" fmla="*/ 410993 h 3922349"/>
                <a:gd name="connsiteX11" fmla="*/ 2221870 w 2231156"/>
                <a:gd name="connsiteY11" fmla="*/ 437073 h 392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31156" h="3922349">
                  <a:moveTo>
                    <a:pt x="2221257" y="3457592"/>
                  </a:moveTo>
                  <a:lnTo>
                    <a:pt x="2217947" y="3457592"/>
                  </a:lnTo>
                  <a:cubicBezTo>
                    <a:pt x="2220154" y="3468573"/>
                    <a:pt x="2221257" y="3479677"/>
                    <a:pt x="2221257" y="3490813"/>
                  </a:cubicBezTo>
                  <a:cubicBezTo>
                    <a:pt x="2221257" y="3726775"/>
                    <a:pt x="1726602" y="3917925"/>
                    <a:pt x="1116590" y="3917925"/>
                  </a:cubicBezTo>
                  <a:cubicBezTo>
                    <a:pt x="506577" y="3917925"/>
                    <a:pt x="11799" y="3726775"/>
                    <a:pt x="11799" y="3490813"/>
                  </a:cubicBezTo>
                  <a:cubicBezTo>
                    <a:pt x="11799" y="3479677"/>
                    <a:pt x="12903" y="3468573"/>
                    <a:pt x="15109" y="3457592"/>
                  </a:cubicBezTo>
                  <a:lnTo>
                    <a:pt x="11799" y="3457592"/>
                  </a:lnTo>
                  <a:lnTo>
                    <a:pt x="11799" y="437073"/>
                  </a:lnTo>
                  <a:cubicBezTo>
                    <a:pt x="11812" y="428349"/>
                    <a:pt x="12510" y="419635"/>
                    <a:pt x="13884" y="410993"/>
                  </a:cubicBezTo>
                  <a:cubicBezTo>
                    <a:pt x="48699" y="187243"/>
                    <a:pt x="528766" y="9961"/>
                    <a:pt x="1117203" y="9961"/>
                  </a:cubicBezTo>
                  <a:cubicBezTo>
                    <a:pt x="1705639" y="9961"/>
                    <a:pt x="2184970" y="187243"/>
                    <a:pt x="2219786" y="410993"/>
                  </a:cubicBezTo>
                  <a:cubicBezTo>
                    <a:pt x="2221159" y="419635"/>
                    <a:pt x="2221858" y="428349"/>
                    <a:pt x="2221870" y="437073"/>
                  </a:cubicBezTo>
                  <a:close/>
                </a:path>
              </a:pathLst>
            </a:custGeom>
            <a:solidFill>
              <a:srgbClr val="25B5A0"/>
            </a:solidFill>
            <a:ln w="12224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80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5DABD8D-B8D7-4298-847D-7477C6B531A1}"/>
              </a:ext>
            </a:extLst>
          </p:cNvPr>
          <p:cNvSpPr txBox="1">
            <a:spLocks/>
          </p:cNvSpPr>
          <p:nvPr/>
        </p:nvSpPr>
        <p:spPr>
          <a:xfrm>
            <a:off x="1792447" y="93409"/>
            <a:ext cx="9089865" cy="1816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b="1" dirty="0">
                <a:solidFill>
                  <a:srgbClr val="D4B82A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What shape is it?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B31E8888-8B9D-4D5C-B289-D950D552BA47}"/>
              </a:ext>
            </a:extLst>
          </p:cNvPr>
          <p:cNvSpPr/>
          <p:nvPr/>
        </p:nvSpPr>
        <p:spPr>
          <a:xfrm>
            <a:off x="453004" y="2290195"/>
            <a:ext cx="4135772" cy="3565320"/>
          </a:xfrm>
          <a:prstGeom prst="triangle">
            <a:avLst/>
          </a:prstGeom>
          <a:solidFill>
            <a:srgbClr val="2BB5A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5A64FF-7701-46E1-B3F4-3CCECF46EF0E}"/>
              </a:ext>
            </a:extLst>
          </p:cNvPr>
          <p:cNvSpPr/>
          <p:nvPr/>
        </p:nvSpPr>
        <p:spPr>
          <a:xfrm>
            <a:off x="5974943" y="3141831"/>
            <a:ext cx="490736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>
                <a:ln w="12700">
                  <a:noFill/>
                </a:ln>
                <a:solidFill>
                  <a:srgbClr val="2BB5A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Triangle</a:t>
            </a:r>
            <a:endParaRPr lang="en-US" sz="11500" b="1" dirty="0">
              <a:ln w="12700">
                <a:noFill/>
              </a:ln>
              <a:solidFill>
                <a:srgbClr val="2BB5A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2" name="Graphic 1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DD725895-7965-F1BC-73DF-BFD7285AC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22425" y="6073261"/>
            <a:ext cx="511642" cy="511642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72146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Kite">
                <a:extLst>
                  <a:ext uri="{FF2B5EF4-FFF2-40B4-BE49-F238E27FC236}">
                    <a16:creationId xmlns:a16="http://schemas.microsoft.com/office/drawing/2014/main" id="{FDE159B1-FD23-4C09-B9A6-34A48E3460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82992" y="784950"/>
              <a:ext cx="2190213" cy="59230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190213" cy="5923097"/>
                    </a:xfrm>
                    <a:prstGeom prst="rect">
                      <a:avLst/>
                    </a:prstGeom>
                  </am3d:spPr>
                  <am3d:camera>
                    <am3d:pos x="0" y="0" z="532048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119060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80478" ay="2750669" az="71277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7610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Kite">
                <a:extLst>
                  <a:ext uri="{FF2B5EF4-FFF2-40B4-BE49-F238E27FC236}">
                    <a16:creationId xmlns:a16="http://schemas.microsoft.com/office/drawing/2014/main" id="{FDE159B1-FD23-4C09-B9A6-34A48E3460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2992" y="784950"/>
                <a:ext cx="2190213" cy="5923097"/>
              </a:xfrm>
              <a:prstGeom prst="rect">
                <a:avLst/>
              </a:prstGeom>
            </p:spPr>
          </p:pic>
        </mc:Fallback>
      </mc:AlternateContent>
      <p:sp>
        <p:nvSpPr>
          <p:cNvPr id="6" name="Diamond 5">
            <a:extLst>
              <a:ext uri="{FF2B5EF4-FFF2-40B4-BE49-F238E27FC236}">
                <a16:creationId xmlns:a16="http://schemas.microsoft.com/office/drawing/2014/main" id="{344417C5-8FF5-42B8-9331-474DE59E46BB}"/>
              </a:ext>
            </a:extLst>
          </p:cNvPr>
          <p:cNvSpPr/>
          <p:nvPr/>
        </p:nvSpPr>
        <p:spPr>
          <a:xfrm>
            <a:off x="1320618" y="645250"/>
            <a:ext cx="2514960" cy="3850550"/>
          </a:xfrm>
          <a:prstGeom prst="diamond">
            <a:avLst/>
          </a:prstGeom>
          <a:solidFill>
            <a:srgbClr val="2FB2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0C202D5-07A8-FF66-D727-4F5E4D4056CC}"/>
              </a:ext>
            </a:extLst>
          </p:cNvPr>
          <p:cNvSpPr/>
          <p:nvPr/>
        </p:nvSpPr>
        <p:spPr>
          <a:xfrm>
            <a:off x="5906839" y="4173280"/>
            <a:ext cx="2331984" cy="2010330"/>
          </a:xfrm>
          <a:prstGeom prst="triangle">
            <a:avLst/>
          </a:prstGeom>
          <a:solidFill>
            <a:srgbClr val="2FB2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aphic 9">
            <a:extLst>
              <a:ext uri="{FF2B5EF4-FFF2-40B4-BE49-F238E27FC236}">
                <a16:creationId xmlns:a16="http://schemas.microsoft.com/office/drawing/2014/main" id="{C7A9BC9B-CDB6-EAFB-F2D4-91DC1C0C58E4}"/>
              </a:ext>
            </a:extLst>
          </p:cNvPr>
          <p:cNvGrpSpPr/>
          <p:nvPr/>
        </p:nvGrpSpPr>
        <p:grpSpPr>
          <a:xfrm>
            <a:off x="6347258" y="425573"/>
            <a:ext cx="1450542" cy="2352243"/>
            <a:chOff x="1712219" y="2116855"/>
            <a:chExt cx="2206638" cy="3912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7F95AAD-E119-CC29-A184-B1FAC26B1BA5}"/>
                </a:ext>
              </a:extLst>
            </p:cNvPr>
            <p:cNvSpPr/>
            <p:nvPr/>
          </p:nvSpPr>
          <p:spPr>
            <a:xfrm>
              <a:off x="1700420" y="2507926"/>
              <a:ext cx="24518" cy="41397"/>
            </a:xfrm>
            <a:custGeom>
              <a:avLst/>
              <a:gdLst>
                <a:gd name="connsiteX0" fmla="*/ 11799 w 24518"/>
                <a:gd name="connsiteY0" fmla="*/ 9961 h 41396"/>
                <a:gd name="connsiteX1" fmla="*/ 13884 w 24518"/>
                <a:gd name="connsiteY1" fmla="*/ 9961 h 41396"/>
                <a:gd name="connsiteX2" fmla="*/ 11799 w 24518"/>
                <a:gd name="connsiteY2" fmla="*/ 36041 h 4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18" h="41396">
                  <a:moveTo>
                    <a:pt x="11799" y="9961"/>
                  </a:moveTo>
                  <a:lnTo>
                    <a:pt x="13884" y="9961"/>
                  </a:lnTo>
                  <a:cubicBezTo>
                    <a:pt x="12510" y="18603"/>
                    <a:pt x="11812" y="27317"/>
                    <a:pt x="11799" y="36041"/>
                  </a:cubicBezTo>
                  <a:close/>
                </a:path>
              </a:pathLst>
            </a:custGeom>
            <a:solidFill>
              <a:srgbClr val="25B5A0"/>
            </a:solidFill>
            <a:ln w="12224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408E898-0235-874F-D022-F311C3D9BB58}"/>
                </a:ext>
              </a:extLst>
            </p:cNvPr>
            <p:cNvSpPr/>
            <p:nvPr/>
          </p:nvSpPr>
          <p:spPr>
            <a:xfrm>
              <a:off x="3907793" y="2507926"/>
              <a:ext cx="24518" cy="41397"/>
            </a:xfrm>
            <a:custGeom>
              <a:avLst/>
              <a:gdLst>
                <a:gd name="connsiteX0" fmla="*/ 13884 w 24518"/>
                <a:gd name="connsiteY0" fmla="*/ 9961 h 41396"/>
                <a:gd name="connsiteX1" fmla="*/ 13884 w 24518"/>
                <a:gd name="connsiteY1" fmla="*/ 36455 h 41396"/>
                <a:gd name="connsiteX2" fmla="*/ 11799 w 24518"/>
                <a:gd name="connsiteY2" fmla="*/ 10375 h 4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18" h="41396">
                  <a:moveTo>
                    <a:pt x="13884" y="9961"/>
                  </a:moveTo>
                  <a:lnTo>
                    <a:pt x="13884" y="36455"/>
                  </a:lnTo>
                  <a:cubicBezTo>
                    <a:pt x="13871" y="27731"/>
                    <a:pt x="13172" y="19017"/>
                    <a:pt x="11799" y="10375"/>
                  </a:cubicBezTo>
                  <a:close/>
                </a:path>
              </a:pathLst>
            </a:custGeom>
            <a:solidFill>
              <a:srgbClr val="25B5A0"/>
            </a:solidFill>
            <a:ln w="12224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E431334-CEB8-981B-1C2A-F66D0A860749}"/>
                </a:ext>
              </a:extLst>
            </p:cNvPr>
            <p:cNvSpPr/>
            <p:nvPr/>
          </p:nvSpPr>
          <p:spPr>
            <a:xfrm>
              <a:off x="1700420" y="2107308"/>
              <a:ext cx="2231156" cy="3922349"/>
            </a:xfrm>
            <a:custGeom>
              <a:avLst/>
              <a:gdLst>
                <a:gd name="connsiteX0" fmla="*/ 2221257 w 2231156"/>
                <a:gd name="connsiteY0" fmla="*/ 3457592 h 3922349"/>
                <a:gd name="connsiteX1" fmla="*/ 2217947 w 2231156"/>
                <a:gd name="connsiteY1" fmla="*/ 3457592 h 3922349"/>
                <a:gd name="connsiteX2" fmla="*/ 2221257 w 2231156"/>
                <a:gd name="connsiteY2" fmla="*/ 3490813 h 3922349"/>
                <a:gd name="connsiteX3" fmla="*/ 1116590 w 2231156"/>
                <a:gd name="connsiteY3" fmla="*/ 3917925 h 3922349"/>
                <a:gd name="connsiteX4" fmla="*/ 11799 w 2231156"/>
                <a:gd name="connsiteY4" fmla="*/ 3490813 h 3922349"/>
                <a:gd name="connsiteX5" fmla="*/ 15109 w 2231156"/>
                <a:gd name="connsiteY5" fmla="*/ 3457592 h 3922349"/>
                <a:gd name="connsiteX6" fmla="*/ 11799 w 2231156"/>
                <a:gd name="connsiteY6" fmla="*/ 3457592 h 3922349"/>
                <a:gd name="connsiteX7" fmla="*/ 11799 w 2231156"/>
                <a:gd name="connsiteY7" fmla="*/ 437073 h 3922349"/>
                <a:gd name="connsiteX8" fmla="*/ 13884 w 2231156"/>
                <a:gd name="connsiteY8" fmla="*/ 410993 h 3922349"/>
                <a:gd name="connsiteX9" fmla="*/ 1117203 w 2231156"/>
                <a:gd name="connsiteY9" fmla="*/ 9961 h 3922349"/>
                <a:gd name="connsiteX10" fmla="*/ 2219786 w 2231156"/>
                <a:gd name="connsiteY10" fmla="*/ 410993 h 3922349"/>
                <a:gd name="connsiteX11" fmla="*/ 2221870 w 2231156"/>
                <a:gd name="connsiteY11" fmla="*/ 437073 h 392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31156" h="3922349">
                  <a:moveTo>
                    <a:pt x="2221257" y="3457592"/>
                  </a:moveTo>
                  <a:lnTo>
                    <a:pt x="2217947" y="3457592"/>
                  </a:lnTo>
                  <a:cubicBezTo>
                    <a:pt x="2220154" y="3468573"/>
                    <a:pt x="2221257" y="3479677"/>
                    <a:pt x="2221257" y="3490813"/>
                  </a:cubicBezTo>
                  <a:cubicBezTo>
                    <a:pt x="2221257" y="3726775"/>
                    <a:pt x="1726602" y="3917925"/>
                    <a:pt x="1116590" y="3917925"/>
                  </a:cubicBezTo>
                  <a:cubicBezTo>
                    <a:pt x="506577" y="3917925"/>
                    <a:pt x="11799" y="3726775"/>
                    <a:pt x="11799" y="3490813"/>
                  </a:cubicBezTo>
                  <a:cubicBezTo>
                    <a:pt x="11799" y="3479677"/>
                    <a:pt x="12903" y="3468573"/>
                    <a:pt x="15109" y="3457592"/>
                  </a:cubicBezTo>
                  <a:lnTo>
                    <a:pt x="11799" y="3457592"/>
                  </a:lnTo>
                  <a:lnTo>
                    <a:pt x="11799" y="437073"/>
                  </a:lnTo>
                  <a:cubicBezTo>
                    <a:pt x="11812" y="428349"/>
                    <a:pt x="12510" y="419635"/>
                    <a:pt x="13884" y="410993"/>
                  </a:cubicBezTo>
                  <a:cubicBezTo>
                    <a:pt x="48699" y="187243"/>
                    <a:pt x="528766" y="9961"/>
                    <a:pt x="1117203" y="9961"/>
                  </a:cubicBezTo>
                  <a:cubicBezTo>
                    <a:pt x="1705639" y="9961"/>
                    <a:pt x="2184970" y="187243"/>
                    <a:pt x="2219786" y="410993"/>
                  </a:cubicBezTo>
                  <a:cubicBezTo>
                    <a:pt x="2221159" y="419635"/>
                    <a:pt x="2221858" y="428349"/>
                    <a:pt x="2221870" y="437073"/>
                  </a:cubicBezTo>
                  <a:close/>
                </a:path>
              </a:pathLst>
            </a:custGeom>
            <a:solidFill>
              <a:srgbClr val="25B5A0"/>
            </a:solidFill>
            <a:ln w="12224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76796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Kite">
                <a:extLst>
                  <a:ext uri="{FF2B5EF4-FFF2-40B4-BE49-F238E27FC236}">
                    <a16:creationId xmlns:a16="http://schemas.microsoft.com/office/drawing/2014/main" id="{FDE159B1-FD23-4C09-B9A6-34A48E3460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82992" y="784950"/>
              <a:ext cx="2190213" cy="59230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190213" cy="5923097"/>
                    </a:xfrm>
                    <a:prstGeom prst="rect">
                      <a:avLst/>
                    </a:prstGeom>
                  </am3d:spPr>
                  <am3d:camera>
                    <am3d:pos x="0" y="0" z="532048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119060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80478" ay="2750669" az="71277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7610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Kite">
                <a:extLst>
                  <a:ext uri="{FF2B5EF4-FFF2-40B4-BE49-F238E27FC236}">
                    <a16:creationId xmlns:a16="http://schemas.microsoft.com/office/drawing/2014/main" id="{FDE159B1-FD23-4C09-B9A6-34A48E3460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2992" y="784950"/>
                <a:ext cx="2190213" cy="5923097"/>
              </a:xfrm>
              <a:prstGeom prst="rect">
                <a:avLst/>
              </a:prstGeom>
            </p:spPr>
          </p:pic>
        </mc:Fallback>
      </mc:AlternateContent>
      <p:sp>
        <p:nvSpPr>
          <p:cNvPr id="6" name="Diamond 5">
            <a:extLst>
              <a:ext uri="{FF2B5EF4-FFF2-40B4-BE49-F238E27FC236}">
                <a16:creationId xmlns:a16="http://schemas.microsoft.com/office/drawing/2014/main" id="{344417C5-8FF5-42B8-9331-474DE59E46BB}"/>
              </a:ext>
            </a:extLst>
          </p:cNvPr>
          <p:cNvSpPr/>
          <p:nvPr/>
        </p:nvSpPr>
        <p:spPr>
          <a:xfrm>
            <a:off x="1320618" y="645250"/>
            <a:ext cx="2514960" cy="3850550"/>
          </a:xfrm>
          <a:prstGeom prst="diamond">
            <a:avLst/>
          </a:prstGeom>
          <a:noFill/>
          <a:ln w="127000">
            <a:solidFill>
              <a:srgbClr val="2FB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19C4681B-95DD-C3DF-B0CE-4C100BCDA6BC}"/>
              </a:ext>
            </a:extLst>
          </p:cNvPr>
          <p:cNvSpPr/>
          <p:nvPr/>
        </p:nvSpPr>
        <p:spPr>
          <a:xfrm>
            <a:off x="5906839" y="4173280"/>
            <a:ext cx="2331984" cy="2010330"/>
          </a:xfrm>
          <a:prstGeom prst="triangle">
            <a:avLst/>
          </a:prstGeom>
          <a:solidFill>
            <a:srgbClr val="2FB2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9">
            <a:extLst>
              <a:ext uri="{FF2B5EF4-FFF2-40B4-BE49-F238E27FC236}">
                <a16:creationId xmlns:a16="http://schemas.microsoft.com/office/drawing/2014/main" id="{6A254583-40C0-1F04-0192-06287BBA2329}"/>
              </a:ext>
            </a:extLst>
          </p:cNvPr>
          <p:cNvGrpSpPr/>
          <p:nvPr/>
        </p:nvGrpSpPr>
        <p:grpSpPr>
          <a:xfrm>
            <a:off x="6347258" y="425573"/>
            <a:ext cx="1450542" cy="2352243"/>
            <a:chOff x="1712219" y="2116855"/>
            <a:chExt cx="2206638" cy="3912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0C1B01E-FB98-02C8-AAA4-FC03AB5E94C6}"/>
                </a:ext>
              </a:extLst>
            </p:cNvPr>
            <p:cNvSpPr/>
            <p:nvPr/>
          </p:nvSpPr>
          <p:spPr>
            <a:xfrm>
              <a:off x="1700420" y="2507926"/>
              <a:ext cx="24518" cy="41397"/>
            </a:xfrm>
            <a:custGeom>
              <a:avLst/>
              <a:gdLst>
                <a:gd name="connsiteX0" fmla="*/ 11799 w 24518"/>
                <a:gd name="connsiteY0" fmla="*/ 9961 h 41396"/>
                <a:gd name="connsiteX1" fmla="*/ 13884 w 24518"/>
                <a:gd name="connsiteY1" fmla="*/ 9961 h 41396"/>
                <a:gd name="connsiteX2" fmla="*/ 11799 w 24518"/>
                <a:gd name="connsiteY2" fmla="*/ 36041 h 4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18" h="41396">
                  <a:moveTo>
                    <a:pt x="11799" y="9961"/>
                  </a:moveTo>
                  <a:lnTo>
                    <a:pt x="13884" y="9961"/>
                  </a:lnTo>
                  <a:cubicBezTo>
                    <a:pt x="12510" y="18603"/>
                    <a:pt x="11812" y="27317"/>
                    <a:pt x="11799" y="36041"/>
                  </a:cubicBezTo>
                  <a:close/>
                </a:path>
              </a:pathLst>
            </a:custGeom>
            <a:solidFill>
              <a:srgbClr val="25B5A0"/>
            </a:solidFill>
            <a:ln w="12224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4D1E648-CA5F-5725-AEF8-D7F898A3B7A2}"/>
                </a:ext>
              </a:extLst>
            </p:cNvPr>
            <p:cNvSpPr/>
            <p:nvPr/>
          </p:nvSpPr>
          <p:spPr>
            <a:xfrm>
              <a:off x="3907793" y="2507926"/>
              <a:ext cx="24518" cy="41397"/>
            </a:xfrm>
            <a:custGeom>
              <a:avLst/>
              <a:gdLst>
                <a:gd name="connsiteX0" fmla="*/ 13884 w 24518"/>
                <a:gd name="connsiteY0" fmla="*/ 9961 h 41396"/>
                <a:gd name="connsiteX1" fmla="*/ 13884 w 24518"/>
                <a:gd name="connsiteY1" fmla="*/ 36455 h 41396"/>
                <a:gd name="connsiteX2" fmla="*/ 11799 w 24518"/>
                <a:gd name="connsiteY2" fmla="*/ 10375 h 4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18" h="41396">
                  <a:moveTo>
                    <a:pt x="13884" y="9961"/>
                  </a:moveTo>
                  <a:lnTo>
                    <a:pt x="13884" y="36455"/>
                  </a:lnTo>
                  <a:cubicBezTo>
                    <a:pt x="13871" y="27731"/>
                    <a:pt x="13172" y="19017"/>
                    <a:pt x="11799" y="10375"/>
                  </a:cubicBezTo>
                  <a:close/>
                </a:path>
              </a:pathLst>
            </a:custGeom>
            <a:solidFill>
              <a:srgbClr val="25B5A0"/>
            </a:solidFill>
            <a:ln w="12224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E51829B-133F-31DE-B7B7-A3C53103BA4D}"/>
                </a:ext>
              </a:extLst>
            </p:cNvPr>
            <p:cNvSpPr/>
            <p:nvPr/>
          </p:nvSpPr>
          <p:spPr>
            <a:xfrm>
              <a:off x="1700420" y="2107308"/>
              <a:ext cx="2231156" cy="3922349"/>
            </a:xfrm>
            <a:custGeom>
              <a:avLst/>
              <a:gdLst>
                <a:gd name="connsiteX0" fmla="*/ 2221257 w 2231156"/>
                <a:gd name="connsiteY0" fmla="*/ 3457592 h 3922349"/>
                <a:gd name="connsiteX1" fmla="*/ 2217947 w 2231156"/>
                <a:gd name="connsiteY1" fmla="*/ 3457592 h 3922349"/>
                <a:gd name="connsiteX2" fmla="*/ 2221257 w 2231156"/>
                <a:gd name="connsiteY2" fmla="*/ 3490813 h 3922349"/>
                <a:gd name="connsiteX3" fmla="*/ 1116590 w 2231156"/>
                <a:gd name="connsiteY3" fmla="*/ 3917925 h 3922349"/>
                <a:gd name="connsiteX4" fmla="*/ 11799 w 2231156"/>
                <a:gd name="connsiteY4" fmla="*/ 3490813 h 3922349"/>
                <a:gd name="connsiteX5" fmla="*/ 15109 w 2231156"/>
                <a:gd name="connsiteY5" fmla="*/ 3457592 h 3922349"/>
                <a:gd name="connsiteX6" fmla="*/ 11799 w 2231156"/>
                <a:gd name="connsiteY6" fmla="*/ 3457592 h 3922349"/>
                <a:gd name="connsiteX7" fmla="*/ 11799 w 2231156"/>
                <a:gd name="connsiteY7" fmla="*/ 437073 h 3922349"/>
                <a:gd name="connsiteX8" fmla="*/ 13884 w 2231156"/>
                <a:gd name="connsiteY8" fmla="*/ 410993 h 3922349"/>
                <a:gd name="connsiteX9" fmla="*/ 1117203 w 2231156"/>
                <a:gd name="connsiteY9" fmla="*/ 9961 h 3922349"/>
                <a:gd name="connsiteX10" fmla="*/ 2219786 w 2231156"/>
                <a:gd name="connsiteY10" fmla="*/ 410993 h 3922349"/>
                <a:gd name="connsiteX11" fmla="*/ 2221870 w 2231156"/>
                <a:gd name="connsiteY11" fmla="*/ 437073 h 392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31156" h="3922349">
                  <a:moveTo>
                    <a:pt x="2221257" y="3457592"/>
                  </a:moveTo>
                  <a:lnTo>
                    <a:pt x="2217947" y="3457592"/>
                  </a:lnTo>
                  <a:cubicBezTo>
                    <a:pt x="2220154" y="3468573"/>
                    <a:pt x="2221257" y="3479677"/>
                    <a:pt x="2221257" y="3490813"/>
                  </a:cubicBezTo>
                  <a:cubicBezTo>
                    <a:pt x="2221257" y="3726775"/>
                    <a:pt x="1726602" y="3917925"/>
                    <a:pt x="1116590" y="3917925"/>
                  </a:cubicBezTo>
                  <a:cubicBezTo>
                    <a:pt x="506577" y="3917925"/>
                    <a:pt x="11799" y="3726775"/>
                    <a:pt x="11799" y="3490813"/>
                  </a:cubicBezTo>
                  <a:cubicBezTo>
                    <a:pt x="11799" y="3479677"/>
                    <a:pt x="12903" y="3468573"/>
                    <a:pt x="15109" y="3457592"/>
                  </a:cubicBezTo>
                  <a:lnTo>
                    <a:pt x="11799" y="3457592"/>
                  </a:lnTo>
                  <a:lnTo>
                    <a:pt x="11799" y="437073"/>
                  </a:lnTo>
                  <a:cubicBezTo>
                    <a:pt x="11812" y="428349"/>
                    <a:pt x="12510" y="419635"/>
                    <a:pt x="13884" y="410993"/>
                  </a:cubicBezTo>
                  <a:cubicBezTo>
                    <a:pt x="48699" y="187243"/>
                    <a:pt x="528766" y="9961"/>
                    <a:pt x="1117203" y="9961"/>
                  </a:cubicBezTo>
                  <a:cubicBezTo>
                    <a:pt x="1705639" y="9961"/>
                    <a:pt x="2184970" y="187243"/>
                    <a:pt x="2219786" y="410993"/>
                  </a:cubicBezTo>
                  <a:cubicBezTo>
                    <a:pt x="2221159" y="419635"/>
                    <a:pt x="2221858" y="428349"/>
                    <a:pt x="2221870" y="437073"/>
                  </a:cubicBezTo>
                  <a:close/>
                </a:path>
              </a:pathLst>
            </a:custGeom>
            <a:solidFill>
              <a:srgbClr val="25B5A0"/>
            </a:solidFill>
            <a:ln w="12224" cap="flat">
              <a:noFill/>
              <a:prstDash val="solid"/>
              <a:miter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17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Kite">
                <a:extLst>
                  <a:ext uri="{FF2B5EF4-FFF2-40B4-BE49-F238E27FC236}">
                    <a16:creationId xmlns:a16="http://schemas.microsoft.com/office/drawing/2014/main" id="{FDE159B1-FD23-4C09-B9A6-34A48E3460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58546317"/>
                  </p:ext>
                </p:extLst>
              </p:nvPr>
            </p:nvGraphicFramePr>
            <p:xfrm>
              <a:off x="4279899" y="117832"/>
              <a:ext cx="3632202" cy="982273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632202" cy="9822734"/>
                    </a:xfrm>
                    <a:prstGeom prst="rect">
                      <a:avLst/>
                    </a:prstGeom>
                  </am3d:spPr>
                  <am3d:camera>
                    <am3d:pos x="0" y="0" z="532048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119060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80478" ay="2750669" az="71277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12124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Kite">
                <a:extLst>
                  <a:ext uri="{FF2B5EF4-FFF2-40B4-BE49-F238E27FC236}">
                    <a16:creationId xmlns:a16="http://schemas.microsoft.com/office/drawing/2014/main" id="{FDE159B1-FD23-4C09-B9A6-34A48E3460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9899" y="117832"/>
                <a:ext cx="3632202" cy="9822734"/>
              </a:xfrm>
              <a:prstGeom prst="rect">
                <a:avLst/>
              </a:prstGeom>
            </p:spPr>
          </p:pic>
        </mc:Fallback>
      </mc:AlternateContent>
      <p:sp>
        <p:nvSpPr>
          <p:cNvPr id="6" name="Diamond 5">
            <a:extLst>
              <a:ext uri="{FF2B5EF4-FFF2-40B4-BE49-F238E27FC236}">
                <a16:creationId xmlns:a16="http://schemas.microsoft.com/office/drawing/2014/main" id="{344417C5-8FF5-42B8-9331-474DE59E46BB}"/>
              </a:ext>
            </a:extLst>
          </p:cNvPr>
          <p:cNvSpPr/>
          <p:nvPr/>
        </p:nvSpPr>
        <p:spPr>
          <a:xfrm>
            <a:off x="4124922" y="117832"/>
            <a:ext cx="4170754" cy="6385666"/>
          </a:xfrm>
          <a:prstGeom prst="diamond">
            <a:avLst/>
          </a:prstGeom>
          <a:noFill/>
          <a:ln w="127000">
            <a:solidFill>
              <a:srgbClr val="2FB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55B1C9A-C45E-3BA0-DE09-CCAA0E961B2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6AE120-8323-8ABF-99A1-F012EEB1464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" name="Graphic 8" descr="Lock with solid fill">
              <a:extLst>
                <a:ext uri="{FF2B5EF4-FFF2-40B4-BE49-F238E27FC236}">
                  <a16:creationId xmlns:a16="http://schemas.microsoft.com/office/drawing/2014/main" id="{DEC1E588-C8E5-52E0-7F09-B3787DB3BEB0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154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24F1B25-D75D-BB97-0285-65E4F1B840B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374CB0-2C2B-EF9C-8465-A0928543D32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" name="Graphic 8" descr="Lock with solid fill">
              <a:extLst>
                <a:ext uri="{FF2B5EF4-FFF2-40B4-BE49-F238E27FC236}">
                  <a16:creationId xmlns:a16="http://schemas.microsoft.com/office/drawing/2014/main" id="{5ECA7F95-E174-CB11-16B6-7BF8A641B5C9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6996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">
        <p159:morph option="byObject"/>
      </p:transition>
    </mc:Choice>
    <mc:Fallback xmlns="">
      <p:transition spd="slow" advTm="1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9F15554-D499-2D6F-03A1-CC5A94AE829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174856-9F99-3A7F-4464-7D80855ACA3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" name="Graphic 8" descr="Lock with solid fill">
              <a:extLst>
                <a:ext uri="{FF2B5EF4-FFF2-40B4-BE49-F238E27FC236}">
                  <a16:creationId xmlns:a16="http://schemas.microsoft.com/office/drawing/2014/main" id="{D02F7FB2-647E-0A17-EAA9-68F7EE7D8F2F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0043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">
        <p159:morph option="byObject"/>
      </p:transition>
    </mc:Choice>
    <mc:Fallback xmlns="">
      <p:transition spd="slow" advTm="1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9EE9AF-514C-310B-295E-116F476D85E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E00018-E801-40E7-CD8F-DB621156443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5" name="Graphic 8" descr="Lock with solid fill">
              <a:extLst>
                <a:ext uri="{FF2B5EF4-FFF2-40B4-BE49-F238E27FC236}">
                  <a16:creationId xmlns:a16="http://schemas.microsoft.com/office/drawing/2014/main" id="{698670CF-37E3-FEDA-C9E2-3BADFC78EF4F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2625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90DFF8-97AA-44CD-AF5E-727DCA00FA4E}"/>
              </a:ext>
            </a:extLst>
          </p:cNvPr>
          <p:cNvSpPr/>
          <p:nvPr/>
        </p:nvSpPr>
        <p:spPr>
          <a:xfrm>
            <a:off x="210415" y="2536448"/>
            <a:ext cx="11771171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0" b="1" dirty="0">
                <a:ln w="12700">
                  <a:solidFill>
                    <a:schemeClr val="tx1"/>
                  </a:solidFill>
                </a:ln>
                <a:solidFill>
                  <a:srgbClr val="25B5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Complete the shape</a:t>
            </a:r>
            <a:endParaRPr lang="en-US" sz="11000" dirty="0"/>
          </a:p>
        </p:txBody>
      </p:sp>
    </p:spTree>
    <p:extLst>
      <p:ext uri="{BB962C8B-B14F-4D97-AF65-F5344CB8AC3E}">
        <p14:creationId xmlns:p14="http://schemas.microsoft.com/office/powerpoint/2010/main" val="2072401867"/>
      </p:ext>
    </p:extLst>
  </p:cSld>
  <p:clrMapOvr>
    <a:masterClrMapping/>
  </p:clrMapOvr>
  <p:transition spd="slow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9F48462-CD75-01D6-AB32-34F56CA7D4F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CD181B-E75A-F0A8-A689-4043BB91DC9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6" name="Graphic 8" descr="Lock with solid fill">
              <a:extLst>
                <a:ext uri="{FF2B5EF4-FFF2-40B4-BE49-F238E27FC236}">
                  <a16:creationId xmlns:a16="http://schemas.microsoft.com/office/drawing/2014/main" id="{B3F093D7-3D51-43E6-CAA5-E2009C5294B5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79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042A064-4A34-FAA7-39A0-8DD2A645F61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51DC18-7C17-8A64-EF95-4F52F320F96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6" name="Graphic 8" descr="Lock with solid fill">
              <a:extLst>
                <a:ext uri="{FF2B5EF4-FFF2-40B4-BE49-F238E27FC236}">
                  <a16:creationId xmlns:a16="http://schemas.microsoft.com/office/drawing/2014/main" id="{41E80560-7B55-560B-4180-4444A4497890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0337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">
        <p159:morph option="byObject"/>
      </p:transition>
    </mc:Choice>
    <mc:Fallback xmlns="">
      <p:transition spd="slow" advTm="5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B31E8888-8B9D-4D5C-B289-D950D552BA47}"/>
              </a:ext>
            </a:extLst>
          </p:cNvPr>
          <p:cNvSpPr/>
          <p:nvPr/>
        </p:nvSpPr>
        <p:spPr>
          <a:xfrm>
            <a:off x="1052324" y="2290195"/>
            <a:ext cx="4135772" cy="3565320"/>
          </a:xfrm>
          <a:prstGeom prst="triangle">
            <a:avLst/>
          </a:prstGeom>
          <a:solidFill>
            <a:srgbClr val="2BB5A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C471F748-E8F0-4EFE-90F8-5AC6CA602D21}"/>
              </a:ext>
            </a:extLst>
          </p:cNvPr>
          <p:cNvSpPr/>
          <p:nvPr/>
        </p:nvSpPr>
        <p:spPr>
          <a:xfrm>
            <a:off x="7003905" y="2290195"/>
            <a:ext cx="4135772" cy="3565320"/>
          </a:xfrm>
          <a:prstGeom prst="triangle">
            <a:avLst/>
          </a:prstGeom>
          <a:noFill/>
          <a:ln w="50800" cap="rnd" cmpd="sng">
            <a:solidFill>
              <a:srgbClr val="2BB5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396188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">
        <p159:morph option="byObject"/>
      </p:transition>
    </mc:Choice>
    <mc:Fallback xmlns="">
      <p:transition spd="slow" advTm="5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3F99FC-6F6D-DAC1-4993-0C3C3E69AC7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DF5FE0-FD30-77DE-B60E-6108074173E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" name="Graphic 8" descr="Lock with solid fill">
              <a:extLst>
                <a:ext uri="{FF2B5EF4-FFF2-40B4-BE49-F238E27FC236}">
                  <a16:creationId xmlns:a16="http://schemas.microsoft.com/office/drawing/2014/main" id="{774F6D4D-DC86-E139-BCD1-E09577D06C44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11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E50E249-27C6-47AB-E7AD-60AF5E5F978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D2DDFC6-8529-E5AF-4EF8-D5D014B5E0E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4" name="Graphic 8" descr="Lock with solid fill">
              <a:extLst>
                <a:ext uri="{FF2B5EF4-FFF2-40B4-BE49-F238E27FC236}">
                  <a16:creationId xmlns:a16="http://schemas.microsoft.com/office/drawing/2014/main" id="{84491EB7-E645-9C71-A8FB-63ED5ABD7FAF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76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405D5FE-8C80-F415-BA03-C28F78E3E9C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623D773-9A8E-654F-D974-0AEA8B998A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8" name="Graphic 8" descr="Lock with solid fill">
              <a:extLst>
                <a:ext uri="{FF2B5EF4-FFF2-40B4-BE49-F238E27FC236}">
                  <a16:creationId xmlns:a16="http://schemas.microsoft.com/office/drawing/2014/main" id="{060B5074-7ABC-0B65-0503-0DCAC314EECD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0304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">
        <p159:morph option="byObject"/>
      </p:transition>
    </mc:Choice>
    <mc:Fallback xmlns="">
      <p:transition spd="slow" advTm="5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64B19C6-BFF2-C1A2-DDFE-CBF7AC12CF4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C89DB3-1FBB-9662-E7E0-D7649C3E0F4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" name="Graphic 8" descr="Lock with solid fill">
              <a:extLst>
                <a:ext uri="{FF2B5EF4-FFF2-40B4-BE49-F238E27FC236}">
                  <a16:creationId xmlns:a16="http://schemas.microsoft.com/office/drawing/2014/main" id="{586F1178-59C3-6A80-C522-B2D3D26155AC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382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FF8DA39-ED03-1895-5544-6A0B869B7154}"/>
              </a:ext>
            </a:extLst>
          </p:cNvPr>
          <p:cNvSpPr/>
          <p:nvPr/>
        </p:nvSpPr>
        <p:spPr>
          <a:xfrm>
            <a:off x="5867569" y="4819055"/>
            <a:ext cx="956225" cy="1643272"/>
          </a:xfrm>
          <a:custGeom>
            <a:avLst/>
            <a:gdLst>
              <a:gd name="connsiteX0" fmla="*/ 0 w 960274"/>
              <a:gd name="connsiteY0" fmla="*/ 0 h 1650230"/>
              <a:gd name="connsiteX1" fmla="*/ 547717 w 960274"/>
              <a:gd name="connsiteY1" fmla="*/ 0 h 1650230"/>
              <a:gd name="connsiteX2" fmla="*/ 960274 w 960274"/>
              <a:gd name="connsiteY2" fmla="*/ 825115 h 1650230"/>
              <a:gd name="connsiteX3" fmla="*/ 547717 w 960274"/>
              <a:gd name="connsiteY3" fmla="*/ 1650230 h 1650230"/>
              <a:gd name="connsiteX4" fmla="*/ 0 w 960274"/>
              <a:gd name="connsiteY4" fmla="*/ 1650230 h 1650230"/>
              <a:gd name="connsiteX5" fmla="*/ 0 w 960274"/>
              <a:gd name="connsiteY5" fmla="*/ 0 h 165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274" h="1650230">
                <a:moveTo>
                  <a:pt x="0" y="0"/>
                </a:moveTo>
                <a:lnTo>
                  <a:pt x="547717" y="0"/>
                </a:lnTo>
                <a:lnTo>
                  <a:pt x="960274" y="825115"/>
                </a:lnTo>
                <a:lnTo>
                  <a:pt x="547717" y="1650230"/>
                </a:lnTo>
                <a:lnTo>
                  <a:pt x="0" y="16502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4045AA-5A29-F23A-5E9B-21DA3B3E527C}"/>
              </a:ext>
            </a:extLst>
          </p:cNvPr>
          <p:cNvSpPr/>
          <p:nvPr/>
        </p:nvSpPr>
        <p:spPr>
          <a:xfrm>
            <a:off x="4526548" y="838285"/>
            <a:ext cx="3319382" cy="331938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7E1B619-F0B4-8E10-BECC-30D899451977}"/>
              </a:ext>
            </a:extLst>
          </p:cNvPr>
          <p:cNvSpPr/>
          <p:nvPr/>
        </p:nvSpPr>
        <p:spPr>
          <a:xfrm>
            <a:off x="4943475" y="1229049"/>
            <a:ext cx="1152525" cy="2489999"/>
          </a:xfrm>
          <a:custGeom>
            <a:avLst/>
            <a:gdLst>
              <a:gd name="connsiteX0" fmla="*/ 760440 w 760522"/>
              <a:gd name="connsiteY0" fmla="*/ -54 h 1643087"/>
              <a:gd name="connsiteX1" fmla="*/ 30151 w 760522"/>
              <a:gd name="connsiteY1" fmla="*/ 1265020 h 1643087"/>
              <a:gd name="connsiteX2" fmla="*/ -21 w 760522"/>
              <a:gd name="connsiteY2" fmla="*/ 1347470 h 1643087"/>
              <a:gd name="connsiteX3" fmla="*/ 759885 w 760522"/>
              <a:gd name="connsiteY3" fmla="*/ 1643033 h 1643087"/>
              <a:gd name="connsiteX4" fmla="*/ 760501 w 760522"/>
              <a:gd name="connsiteY4" fmla="*/ 1643033 h 164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22" h="1643087">
                <a:moveTo>
                  <a:pt x="760440" y="-54"/>
                </a:moveTo>
                <a:lnTo>
                  <a:pt x="30151" y="1265020"/>
                </a:lnTo>
                <a:cubicBezTo>
                  <a:pt x="11352" y="1288468"/>
                  <a:pt x="749" y="1317427"/>
                  <a:pt x="-21" y="1347470"/>
                </a:cubicBezTo>
                <a:cubicBezTo>
                  <a:pt x="-21" y="1510769"/>
                  <a:pt x="340185" y="1643033"/>
                  <a:pt x="759885" y="1643033"/>
                </a:cubicBezTo>
                <a:lnTo>
                  <a:pt x="760501" y="1643033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6158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Freeform: Shape 2">
            <a:hlinkClick r:id="rId3" action="ppaction://hlinksldjump"/>
            <a:extLst>
              <a:ext uri="{FF2B5EF4-FFF2-40B4-BE49-F238E27FC236}">
                <a16:creationId xmlns:a16="http://schemas.microsoft.com/office/drawing/2014/main" id="{10701B64-126B-D2A5-0106-E586D1591052}"/>
              </a:ext>
            </a:extLst>
          </p:cNvPr>
          <p:cNvSpPr/>
          <p:nvPr/>
        </p:nvSpPr>
        <p:spPr>
          <a:xfrm>
            <a:off x="8409853" y="4819055"/>
            <a:ext cx="760522" cy="1643272"/>
          </a:xfrm>
          <a:custGeom>
            <a:avLst/>
            <a:gdLst>
              <a:gd name="connsiteX0" fmla="*/ -21 w 760522"/>
              <a:gd name="connsiteY0" fmla="*/ -54 h 1643272"/>
              <a:gd name="connsiteX1" fmla="*/ 730267 w 760522"/>
              <a:gd name="connsiteY1" fmla="*/ 1265081 h 1643272"/>
              <a:gd name="connsiteX2" fmla="*/ 760501 w 760522"/>
              <a:gd name="connsiteY2" fmla="*/ 1347655 h 1643272"/>
              <a:gd name="connsiteX3" fmla="*/ 595 w 760522"/>
              <a:gd name="connsiteY3" fmla="*/ 1643218 h 1643272"/>
              <a:gd name="connsiteX4" fmla="*/ -21 w 760522"/>
              <a:gd name="connsiteY4" fmla="*/ 1643218 h 164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22" h="1643272">
                <a:moveTo>
                  <a:pt x="-21" y="-54"/>
                </a:moveTo>
                <a:lnTo>
                  <a:pt x="730267" y="1265081"/>
                </a:lnTo>
                <a:cubicBezTo>
                  <a:pt x="749116" y="1288554"/>
                  <a:pt x="759738" y="1317562"/>
                  <a:pt x="760501" y="1347655"/>
                </a:cubicBezTo>
                <a:cubicBezTo>
                  <a:pt x="760501" y="1510953"/>
                  <a:pt x="420295" y="1643218"/>
                  <a:pt x="595" y="1643218"/>
                </a:cubicBezTo>
                <a:lnTo>
                  <a:pt x="-21" y="1643218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2E0C61D-43FC-96F3-F50C-6B38CB43BA95}"/>
              </a:ext>
            </a:extLst>
          </p:cNvPr>
          <p:cNvSpPr/>
          <p:nvPr/>
        </p:nvSpPr>
        <p:spPr>
          <a:xfrm>
            <a:off x="3198543" y="4823978"/>
            <a:ext cx="820073" cy="1638349"/>
          </a:xfrm>
          <a:custGeom>
            <a:avLst/>
            <a:gdLst>
              <a:gd name="connsiteX0" fmla="*/ 0 w 814585"/>
              <a:gd name="connsiteY0" fmla="*/ 0 h 1627385"/>
              <a:gd name="connsiteX1" fmla="*/ 814585 w 814585"/>
              <a:gd name="connsiteY1" fmla="*/ 813724 h 1627385"/>
              <a:gd name="connsiteX2" fmla="*/ 0 w 814585"/>
              <a:gd name="connsiteY2" fmla="*/ 1627386 h 1627385"/>
              <a:gd name="connsiteX3" fmla="*/ 0 w 814585"/>
              <a:gd name="connsiteY3" fmla="*/ 0 h 162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585" h="1627385">
                <a:moveTo>
                  <a:pt x="0" y="0"/>
                </a:moveTo>
                <a:lnTo>
                  <a:pt x="814585" y="813724"/>
                </a:lnTo>
                <a:lnTo>
                  <a:pt x="0" y="16273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1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animBg="1"/>
      <p:bldP spid="9" grpId="0" animBg="1"/>
      <p:bldP spid="9" grpId="1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3795F4-E238-B7B3-F9B5-B8B384B10CAE}"/>
              </a:ext>
            </a:extLst>
          </p:cNvPr>
          <p:cNvSpPr/>
          <p:nvPr/>
        </p:nvSpPr>
        <p:spPr>
          <a:xfrm>
            <a:off x="4536074" y="838285"/>
            <a:ext cx="3319382" cy="331938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3AD4A2-ECEE-B222-148F-2B0B8162F6C2}"/>
              </a:ext>
            </a:extLst>
          </p:cNvPr>
          <p:cNvSpPr/>
          <p:nvPr/>
        </p:nvSpPr>
        <p:spPr>
          <a:xfrm>
            <a:off x="4497646" y="4138617"/>
            <a:ext cx="319670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dirty="0"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Cone</a:t>
            </a:r>
            <a:endParaRPr lang="en-US" sz="11500" b="1" dirty="0"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22A5CFA-87EC-6B33-9A26-CAF68DF168D4}"/>
              </a:ext>
            </a:extLst>
          </p:cNvPr>
          <p:cNvSpPr/>
          <p:nvPr/>
        </p:nvSpPr>
        <p:spPr>
          <a:xfrm>
            <a:off x="5039097" y="1243314"/>
            <a:ext cx="1152525" cy="2489999"/>
          </a:xfrm>
          <a:custGeom>
            <a:avLst/>
            <a:gdLst>
              <a:gd name="connsiteX0" fmla="*/ 760440 w 760522"/>
              <a:gd name="connsiteY0" fmla="*/ -54 h 1643087"/>
              <a:gd name="connsiteX1" fmla="*/ 30151 w 760522"/>
              <a:gd name="connsiteY1" fmla="*/ 1265020 h 1643087"/>
              <a:gd name="connsiteX2" fmla="*/ -21 w 760522"/>
              <a:gd name="connsiteY2" fmla="*/ 1347470 h 1643087"/>
              <a:gd name="connsiteX3" fmla="*/ 759885 w 760522"/>
              <a:gd name="connsiteY3" fmla="*/ 1643033 h 1643087"/>
              <a:gd name="connsiteX4" fmla="*/ 760501 w 760522"/>
              <a:gd name="connsiteY4" fmla="*/ 1643033 h 164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22" h="1643087">
                <a:moveTo>
                  <a:pt x="760440" y="-54"/>
                </a:moveTo>
                <a:lnTo>
                  <a:pt x="30151" y="1265020"/>
                </a:lnTo>
                <a:cubicBezTo>
                  <a:pt x="11352" y="1288468"/>
                  <a:pt x="749" y="1317427"/>
                  <a:pt x="-21" y="1347470"/>
                </a:cubicBezTo>
                <a:cubicBezTo>
                  <a:pt x="-21" y="1510769"/>
                  <a:pt x="340185" y="1643033"/>
                  <a:pt x="759885" y="1643033"/>
                </a:cubicBezTo>
                <a:lnTo>
                  <a:pt x="760501" y="1643033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6158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76F95AB-7302-D1CD-46BB-BA7A98823626}"/>
              </a:ext>
            </a:extLst>
          </p:cNvPr>
          <p:cNvSpPr/>
          <p:nvPr/>
        </p:nvSpPr>
        <p:spPr>
          <a:xfrm>
            <a:off x="6199908" y="1243313"/>
            <a:ext cx="1152524" cy="2490277"/>
          </a:xfrm>
          <a:custGeom>
            <a:avLst/>
            <a:gdLst>
              <a:gd name="connsiteX0" fmla="*/ -21 w 760522"/>
              <a:gd name="connsiteY0" fmla="*/ -54 h 1643272"/>
              <a:gd name="connsiteX1" fmla="*/ 730267 w 760522"/>
              <a:gd name="connsiteY1" fmla="*/ 1265081 h 1643272"/>
              <a:gd name="connsiteX2" fmla="*/ 760501 w 760522"/>
              <a:gd name="connsiteY2" fmla="*/ 1347655 h 1643272"/>
              <a:gd name="connsiteX3" fmla="*/ 595 w 760522"/>
              <a:gd name="connsiteY3" fmla="*/ 1643218 h 1643272"/>
              <a:gd name="connsiteX4" fmla="*/ -21 w 760522"/>
              <a:gd name="connsiteY4" fmla="*/ 1643218 h 164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22" h="1643272">
                <a:moveTo>
                  <a:pt x="-21" y="-54"/>
                </a:moveTo>
                <a:lnTo>
                  <a:pt x="730267" y="1265081"/>
                </a:lnTo>
                <a:cubicBezTo>
                  <a:pt x="749116" y="1288554"/>
                  <a:pt x="759738" y="1317562"/>
                  <a:pt x="760501" y="1347655"/>
                </a:cubicBezTo>
                <a:cubicBezTo>
                  <a:pt x="760501" y="1510953"/>
                  <a:pt x="420295" y="1643218"/>
                  <a:pt x="595" y="1643218"/>
                </a:cubicBezTo>
                <a:lnTo>
                  <a:pt x="-21" y="1643218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87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">
        <p159:morph option="byObject"/>
      </p:transition>
    </mc:Choice>
    <mc:Fallback xmlns="">
      <p:transition spd="slow" advTm="5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7486FE-ED23-AD4B-13DD-A485F980B5A2}"/>
              </a:ext>
            </a:extLst>
          </p:cNvPr>
          <p:cNvSpPr/>
          <p:nvPr/>
        </p:nvSpPr>
        <p:spPr>
          <a:xfrm>
            <a:off x="4526548" y="838285"/>
            <a:ext cx="3319382" cy="331938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raphic 8">
            <a:extLst>
              <a:ext uri="{FF2B5EF4-FFF2-40B4-BE49-F238E27FC236}">
                <a16:creationId xmlns:a16="http://schemas.microsoft.com/office/drawing/2014/main" id="{DC8CC042-78E6-B9F4-E1E9-70EB754C480F}"/>
              </a:ext>
            </a:extLst>
          </p:cNvPr>
          <p:cNvSpPr/>
          <p:nvPr/>
        </p:nvSpPr>
        <p:spPr>
          <a:xfrm>
            <a:off x="4955395" y="1164967"/>
            <a:ext cx="2461688" cy="2666017"/>
          </a:xfrm>
          <a:custGeom>
            <a:avLst/>
            <a:gdLst>
              <a:gd name="connsiteX0" fmla="*/ 3524109 w 3551706"/>
              <a:gd name="connsiteY0" fmla="*/ 3033748 h 3846510"/>
              <a:gd name="connsiteX1" fmla="*/ 3526917 w 3551706"/>
              <a:gd name="connsiteY1" fmla="*/ 3033748 h 3846510"/>
              <a:gd name="connsiteX2" fmla="*/ 1784335 w 3551706"/>
              <a:gd name="connsiteY2" fmla="*/ 15501 h 3846510"/>
              <a:gd name="connsiteX3" fmla="*/ 85693 w 3551706"/>
              <a:gd name="connsiteY3" fmla="*/ 2958924 h 3846510"/>
              <a:gd name="connsiteX4" fmla="*/ 15501 w 3551706"/>
              <a:gd name="connsiteY4" fmla="*/ 3150688 h 3846510"/>
              <a:gd name="connsiteX5" fmla="*/ 1782791 w 3551706"/>
              <a:gd name="connsiteY5" fmla="*/ 3838567 h 3846510"/>
              <a:gd name="connsiteX6" fmla="*/ 3549940 w 3551706"/>
              <a:gd name="connsiteY6" fmla="*/ 3150688 h 3846510"/>
              <a:gd name="connsiteX7" fmla="*/ 3524109 w 3551706"/>
              <a:gd name="connsiteY7" fmla="*/ 3033748 h 384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1706" h="3846510">
                <a:moveTo>
                  <a:pt x="3524109" y="3033748"/>
                </a:moveTo>
                <a:lnTo>
                  <a:pt x="3526917" y="3033748"/>
                </a:lnTo>
                <a:lnTo>
                  <a:pt x="1784335" y="15501"/>
                </a:lnTo>
                <a:lnTo>
                  <a:pt x="85693" y="2958924"/>
                </a:lnTo>
                <a:cubicBezTo>
                  <a:pt x="41935" y="3013435"/>
                  <a:pt x="17284" y="3080805"/>
                  <a:pt x="15501" y="3150688"/>
                </a:cubicBezTo>
                <a:cubicBezTo>
                  <a:pt x="15501" y="3530566"/>
                  <a:pt x="806703" y="3838567"/>
                  <a:pt x="1782791" y="3838567"/>
                </a:cubicBezTo>
                <a:cubicBezTo>
                  <a:pt x="2758878" y="3838567"/>
                  <a:pt x="3549940" y="3530566"/>
                  <a:pt x="3549940" y="3150688"/>
                </a:cubicBezTo>
                <a:cubicBezTo>
                  <a:pt x="3549589" y="3110328"/>
                  <a:pt x="3540787" y="3070501"/>
                  <a:pt x="3524109" y="303374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14023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49A167-CED7-0579-D6E3-16083801688E}"/>
              </a:ext>
            </a:extLst>
          </p:cNvPr>
          <p:cNvSpPr/>
          <p:nvPr/>
        </p:nvSpPr>
        <p:spPr>
          <a:xfrm>
            <a:off x="4497646" y="4138617"/>
            <a:ext cx="319670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dirty="0"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Cone</a:t>
            </a:r>
            <a:endParaRPr lang="en-US" sz="11500" b="1" dirty="0"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874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4045AA-5A29-F23A-5E9B-21DA3B3E527C}"/>
              </a:ext>
            </a:extLst>
          </p:cNvPr>
          <p:cNvSpPr/>
          <p:nvPr/>
        </p:nvSpPr>
        <p:spPr>
          <a:xfrm>
            <a:off x="4526548" y="838285"/>
            <a:ext cx="3319382" cy="331938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F3B068A-E638-134E-687A-8274C837AC61}"/>
              </a:ext>
            </a:extLst>
          </p:cNvPr>
          <p:cNvSpPr/>
          <p:nvPr/>
        </p:nvSpPr>
        <p:spPr>
          <a:xfrm>
            <a:off x="6095999" y="1235056"/>
            <a:ext cx="1445443" cy="2483992"/>
          </a:xfrm>
          <a:custGeom>
            <a:avLst/>
            <a:gdLst>
              <a:gd name="connsiteX0" fmla="*/ 0 w 960274"/>
              <a:gd name="connsiteY0" fmla="*/ 0 h 1650230"/>
              <a:gd name="connsiteX1" fmla="*/ 547717 w 960274"/>
              <a:gd name="connsiteY1" fmla="*/ 0 h 1650230"/>
              <a:gd name="connsiteX2" fmla="*/ 960274 w 960274"/>
              <a:gd name="connsiteY2" fmla="*/ 825115 h 1650230"/>
              <a:gd name="connsiteX3" fmla="*/ 547717 w 960274"/>
              <a:gd name="connsiteY3" fmla="*/ 1650230 h 1650230"/>
              <a:gd name="connsiteX4" fmla="*/ 0 w 960274"/>
              <a:gd name="connsiteY4" fmla="*/ 1650230 h 1650230"/>
              <a:gd name="connsiteX5" fmla="*/ 0 w 960274"/>
              <a:gd name="connsiteY5" fmla="*/ 0 h 165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274" h="1650230">
                <a:moveTo>
                  <a:pt x="0" y="0"/>
                </a:moveTo>
                <a:lnTo>
                  <a:pt x="547717" y="0"/>
                </a:lnTo>
                <a:lnTo>
                  <a:pt x="960274" y="825115"/>
                </a:lnTo>
                <a:lnTo>
                  <a:pt x="547717" y="1650230"/>
                </a:lnTo>
                <a:lnTo>
                  <a:pt x="0" y="16502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6158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hlinkClick r:id="rId3" action="ppaction://hlinksldjump"/>
            <a:extLst>
              <a:ext uri="{FF2B5EF4-FFF2-40B4-BE49-F238E27FC236}">
                <a16:creationId xmlns:a16="http://schemas.microsoft.com/office/drawing/2014/main" id="{71E16EC5-3529-32B1-ADCB-7B80791786DF}"/>
              </a:ext>
            </a:extLst>
          </p:cNvPr>
          <p:cNvSpPr/>
          <p:nvPr/>
        </p:nvSpPr>
        <p:spPr>
          <a:xfrm>
            <a:off x="3198543" y="4819055"/>
            <a:ext cx="960273" cy="1650230"/>
          </a:xfrm>
          <a:custGeom>
            <a:avLst/>
            <a:gdLst>
              <a:gd name="connsiteX0" fmla="*/ 960274 w 960273"/>
              <a:gd name="connsiteY0" fmla="*/ 0 h 1650230"/>
              <a:gd name="connsiteX1" fmla="*/ 412558 w 960273"/>
              <a:gd name="connsiteY1" fmla="*/ 0 h 1650230"/>
              <a:gd name="connsiteX2" fmla="*/ 0 w 960273"/>
              <a:gd name="connsiteY2" fmla="*/ 825115 h 1650230"/>
              <a:gd name="connsiteX3" fmla="*/ 412558 w 960273"/>
              <a:gd name="connsiteY3" fmla="*/ 1650230 h 1650230"/>
              <a:gd name="connsiteX4" fmla="*/ 960274 w 960273"/>
              <a:gd name="connsiteY4" fmla="*/ 1650230 h 1650230"/>
              <a:gd name="connsiteX5" fmla="*/ 960274 w 960273"/>
              <a:gd name="connsiteY5" fmla="*/ 0 h 165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273" h="1650230">
                <a:moveTo>
                  <a:pt x="960274" y="0"/>
                </a:moveTo>
                <a:lnTo>
                  <a:pt x="412558" y="0"/>
                </a:lnTo>
                <a:lnTo>
                  <a:pt x="0" y="825115"/>
                </a:lnTo>
                <a:lnTo>
                  <a:pt x="412558" y="1650230"/>
                </a:lnTo>
                <a:lnTo>
                  <a:pt x="960274" y="1650230"/>
                </a:lnTo>
                <a:lnTo>
                  <a:pt x="960274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34B84A0-E2C0-F0F7-C212-9E9F4AAAB0CF}"/>
              </a:ext>
            </a:extLst>
          </p:cNvPr>
          <p:cNvSpPr/>
          <p:nvPr/>
        </p:nvSpPr>
        <p:spPr>
          <a:xfrm>
            <a:off x="5873594" y="4838636"/>
            <a:ext cx="945126" cy="1630649"/>
          </a:xfrm>
          <a:custGeom>
            <a:avLst/>
            <a:gdLst>
              <a:gd name="connsiteX0" fmla="*/ 945126 w 945126"/>
              <a:gd name="connsiteY0" fmla="*/ 0 h 1630649"/>
              <a:gd name="connsiteX1" fmla="*/ 0 w 945126"/>
              <a:gd name="connsiteY1" fmla="*/ 1630649 h 1630649"/>
              <a:gd name="connsiteX2" fmla="*/ 945126 w 945126"/>
              <a:gd name="connsiteY2" fmla="*/ 1630649 h 1630649"/>
              <a:gd name="connsiteX3" fmla="*/ 945126 w 945126"/>
              <a:gd name="connsiteY3" fmla="*/ 0 h 163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5126" h="1630649">
                <a:moveTo>
                  <a:pt x="945126" y="0"/>
                </a:moveTo>
                <a:lnTo>
                  <a:pt x="0" y="1630649"/>
                </a:lnTo>
                <a:lnTo>
                  <a:pt x="945126" y="1630649"/>
                </a:lnTo>
                <a:lnTo>
                  <a:pt x="945126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B508D86-0D04-6007-4743-22918F269147}"/>
              </a:ext>
            </a:extLst>
          </p:cNvPr>
          <p:cNvSpPr/>
          <p:nvPr/>
        </p:nvSpPr>
        <p:spPr>
          <a:xfrm>
            <a:off x="8409853" y="4819055"/>
            <a:ext cx="1224466" cy="1650230"/>
          </a:xfrm>
          <a:custGeom>
            <a:avLst/>
            <a:gdLst>
              <a:gd name="connsiteX0" fmla="*/ 1200276 w 1200296"/>
              <a:gd name="connsiteY0" fmla="*/ -54 h 1617656"/>
              <a:gd name="connsiteX1" fmla="*/ -21 w 1200296"/>
              <a:gd name="connsiteY1" fmla="*/ 808805 h 1617656"/>
              <a:gd name="connsiteX2" fmla="*/ 1200276 w 1200296"/>
              <a:gd name="connsiteY2" fmla="*/ 1617603 h 161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0296" h="1617656">
                <a:moveTo>
                  <a:pt x="1200276" y="-54"/>
                </a:moveTo>
                <a:cubicBezTo>
                  <a:pt x="537227" y="685"/>
                  <a:pt x="-21" y="362504"/>
                  <a:pt x="-21" y="808805"/>
                </a:cubicBezTo>
                <a:cubicBezTo>
                  <a:pt x="-21" y="1255106"/>
                  <a:pt x="537227" y="1616925"/>
                  <a:pt x="1200276" y="161760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6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3" grpId="0" animBg="1"/>
      <p:bldP spid="13" grpId="1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3795F4-E238-B7B3-F9B5-B8B384B10CAE}"/>
              </a:ext>
            </a:extLst>
          </p:cNvPr>
          <p:cNvSpPr/>
          <p:nvPr/>
        </p:nvSpPr>
        <p:spPr>
          <a:xfrm>
            <a:off x="4536074" y="838285"/>
            <a:ext cx="3319382" cy="331938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3AD4A2-ECEE-B222-148F-2B0B8162F6C2}"/>
              </a:ext>
            </a:extLst>
          </p:cNvPr>
          <p:cNvSpPr/>
          <p:nvPr/>
        </p:nvSpPr>
        <p:spPr>
          <a:xfrm>
            <a:off x="3336591" y="4138617"/>
            <a:ext cx="551881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dirty="0"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Hexagon</a:t>
            </a:r>
            <a:endParaRPr lang="en-US" sz="11500" b="1" dirty="0"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6DC3E71-D2CA-5E57-9AA2-58671A51AB97}"/>
              </a:ext>
            </a:extLst>
          </p:cNvPr>
          <p:cNvSpPr/>
          <p:nvPr/>
        </p:nvSpPr>
        <p:spPr>
          <a:xfrm>
            <a:off x="6187269" y="1255980"/>
            <a:ext cx="1445443" cy="2483992"/>
          </a:xfrm>
          <a:custGeom>
            <a:avLst/>
            <a:gdLst>
              <a:gd name="connsiteX0" fmla="*/ 0 w 960274"/>
              <a:gd name="connsiteY0" fmla="*/ 0 h 1650230"/>
              <a:gd name="connsiteX1" fmla="*/ 547717 w 960274"/>
              <a:gd name="connsiteY1" fmla="*/ 0 h 1650230"/>
              <a:gd name="connsiteX2" fmla="*/ 960274 w 960274"/>
              <a:gd name="connsiteY2" fmla="*/ 825115 h 1650230"/>
              <a:gd name="connsiteX3" fmla="*/ 547717 w 960274"/>
              <a:gd name="connsiteY3" fmla="*/ 1650230 h 1650230"/>
              <a:gd name="connsiteX4" fmla="*/ 0 w 960274"/>
              <a:gd name="connsiteY4" fmla="*/ 1650230 h 1650230"/>
              <a:gd name="connsiteX5" fmla="*/ 0 w 960274"/>
              <a:gd name="connsiteY5" fmla="*/ 0 h 165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274" h="1650230">
                <a:moveTo>
                  <a:pt x="0" y="0"/>
                </a:moveTo>
                <a:lnTo>
                  <a:pt x="547717" y="0"/>
                </a:lnTo>
                <a:lnTo>
                  <a:pt x="960274" y="825115"/>
                </a:lnTo>
                <a:lnTo>
                  <a:pt x="547717" y="1650230"/>
                </a:lnTo>
                <a:lnTo>
                  <a:pt x="0" y="16502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6158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187D294-5C11-E1FE-B28D-FFE58305450B}"/>
              </a:ext>
            </a:extLst>
          </p:cNvPr>
          <p:cNvSpPr/>
          <p:nvPr/>
        </p:nvSpPr>
        <p:spPr>
          <a:xfrm>
            <a:off x="4741828" y="1255980"/>
            <a:ext cx="1445441" cy="2483992"/>
          </a:xfrm>
          <a:custGeom>
            <a:avLst/>
            <a:gdLst>
              <a:gd name="connsiteX0" fmla="*/ 960274 w 960273"/>
              <a:gd name="connsiteY0" fmla="*/ 0 h 1650230"/>
              <a:gd name="connsiteX1" fmla="*/ 412558 w 960273"/>
              <a:gd name="connsiteY1" fmla="*/ 0 h 1650230"/>
              <a:gd name="connsiteX2" fmla="*/ 0 w 960273"/>
              <a:gd name="connsiteY2" fmla="*/ 825115 h 1650230"/>
              <a:gd name="connsiteX3" fmla="*/ 412558 w 960273"/>
              <a:gd name="connsiteY3" fmla="*/ 1650230 h 1650230"/>
              <a:gd name="connsiteX4" fmla="*/ 960274 w 960273"/>
              <a:gd name="connsiteY4" fmla="*/ 1650230 h 1650230"/>
              <a:gd name="connsiteX5" fmla="*/ 960274 w 960273"/>
              <a:gd name="connsiteY5" fmla="*/ 0 h 165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273" h="1650230">
                <a:moveTo>
                  <a:pt x="960274" y="0"/>
                </a:moveTo>
                <a:lnTo>
                  <a:pt x="412558" y="0"/>
                </a:lnTo>
                <a:lnTo>
                  <a:pt x="0" y="825115"/>
                </a:lnTo>
                <a:lnTo>
                  <a:pt x="412558" y="1650230"/>
                </a:lnTo>
                <a:lnTo>
                  <a:pt x="960274" y="1650230"/>
                </a:lnTo>
                <a:lnTo>
                  <a:pt x="960274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31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">
        <p159:morph option="byObject"/>
      </p:transition>
    </mc:Choice>
    <mc:Fallback xmlns="">
      <p:transition spd="slow" advTm="5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1A54D6D-20A2-64A6-E2D3-09C03BF58201}"/>
              </a:ext>
            </a:extLst>
          </p:cNvPr>
          <p:cNvSpPr/>
          <p:nvPr/>
        </p:nvSpPr>
        <p:spPr>
          <a:xfrm>
            <a:off x="6187269" y="1255980"/>
            <a:ext cx="1445443" cy="2483992"/>
          </a:xfrm>
          <a:custGeom>
            <a:avLst/>
            <a:gdLst>
              <a:gd name="connsiteX0" fmla="*/ 0 w 960274"/>
              <a:gd name="connsiteY0" fmla="*/ 0 h 1650230"/>
              <a:gd name="connsiteX1" fmla="*/ 547717 w 960274"/>
              <a:gd name="connsiteY1" fmla="*/ 0 h 1650230"/>
              <a:gd name="connsiteX2" fmla="*/ 960274 w 960274"/>
              <a:gd name="connsiteY2" fmla="*/ 825115 h 1650230"/>
              <a:gd name="connsiteX3" fmla="*/ 547717 w 960274"/>
              <a:gd name="connsiteY3" fmla="*/ 1650230 h 1650230"/>
              <a:gd name="connsiteX4" fmla="*/ 0 w 960274"/>
              <a:gd name="connsiteY4" fmla="*/ 1650230 h 1650230"/>
              <a:gd name="connsiteX5" fmla="*/ 0 w 960274"/>
              <a:gd name="connsiteY5" fmla="*/ 0 h 165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274" h="1650230">
                <a:moveTo>
                  <a:pt x="0" y="0"/>
                </a:moveTo>
                <a:lnTo>
                  <a:pt x="547717" y="0"/>
                </a:lnTo>
                <a:lnTo>
                  <a:pt x="960274" y="825115"/>
                </a:lnTo>
                <a:lnTo>
                  <a:pt x="547717" y="1650230"/>
                </a:lnTo>
                <a:lnTo>
                  <a:pt x="0" y="16502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6158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AF6203-A77C-DB4F-0C81-DF46EF92835A}"/>
              </a:ext>
            </a:extLst>
          </p:cNvPr>
          <p:cNvSpPr/>
          <p:nvPr/>
        </p:nvSpPr>
        <p:spPr>
          <a:xfrm>
            <a:off x="4741828" y="1255980"/>
            <a:ext cx="1445441" cy="2483992"/>
          </a:xfrm>
          <a:custGeom>
            <a:avLst/>
            <a:gdLst>
              <a:gd name="connsiteX0" fmla="*/ 960274 w 960273"/>
              <a:gd name="connsiteY0" fmla="*/ 0 h 1650230"/>
              <a:gd name="connsiteX1" fmla="*/ 412558 w 960273"/>
              <a:gd name="connsiteY1" fmla="*/ 0 h 1650230"/>
              <a:gd name="connsiteX2" fmla="*/ 0 w 960273"/>
              <a:gd name="connsiteY2" fmla="*/ 825115 h 1650230"/>
              <a:gd name="connsiteX3" fmla="*/ 412558 w 960273"/>
              <a:gd name="connsiteY3" fmla="*/ 1650230 h 1650230"/>
              <a:gd name="connsiteX4" fmla="*/ 960274 w 960273"/>
              <a:gd name="connsiteY4" fmla="*/ 1650230 h 1650230"/>
              <a:gd name="connsiteX5" fmla="*/ 960274 w 960273"/>
              <a:gd name="connsiteY5" fmla="*/ 0 h 165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273" h="1650230">
                <a:moveTo>
                  <a:pt x="960274" y="0"/>
                </a:moveTo>
                <a:lnTo>
                  <a:pt x="412558" y="0"/>
                </a:lnTo>
                <a:lnTo>
                  <a:pt x="0" y="825115"/>
                </a:lnTo>
                <a:lnTo>
                  <a:pt x="412558" y="1650230"/>
                </a:lnTo>
                <a:lnTo>
                  <a:pt x="960274" y="1650230"/>
                </a:lnTo>
                <a:lnTo>
                  <a:pt x="960274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7486FE-ED23-AD4B-13DD-A485F980B5A2}"/>
              </a:ext>
            </a:extLst>
          </p:cNvPr>
          <p:cNvSpPr/>
          <p:nvPr/>
        </p:nvSpPr>
        <p:spPr>
          <a:xfrm>
            <a:off x="4526548" y="838285"/>
            <a:ext cx="3319382" cy="331938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49A167-CED7-0579-D6E3-16083801688E}"/>
              </a:ext>
            </a:extLst>
          </p:cNvPr>
          <p:cNvSpPr/>
          <p:nvPr/>
        </p:nvSpPr>
        <p:spPr>
          <a:xfrm>
            <a:off x="3336591" y="4138617"/>
            <a:ext cx="551881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dirty="0"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Hexagon</a:t>
            </a:r>
            <a:endParaRPr lang="en-US" sz="11500" b="1" dirty="0"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13F03639-3E90-9F55-A70B-0B9A4B6CD74A}"/>
              </a:ext>
            </a:extLst>
          </p:cNvPr>
          <p:cNvSpPr/>
          <p:nvPr/>
        </p:nvSpPr>
        <p:spPr>
          <a:xfrm>
            <a:off x="4735407" y="1246371"/>
            <a:ext cx="2903724" cy="2503209"/>
          </a:xfrm>
          <a:prstGeom prst="hexagon">
            <a:avLst/>
          </a:prstGeom>
          <a:solidFill>
            <a:srgbClr val="679A3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61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B31E8888-8B9D-4D5C-B289-D950D552BA47}"/>
              </a:ext>
            </a:extLst>
          </p:cNvPr>
          <p:cNvSpPr/>
          <p:nvPr/>
        </p:nvSpPr>
        <p:spPr>
          <a:xfrm>
            <a:off x="1052324" y="2290195"/>
            <a:ext cx="4135772" cy="3565320"/>
          </a:xfrm>
          <a:prstGeom prst="triangle">
            <a:avLst/>
          </a:prstGeom>
          <a:solidFill>
            <a:srgbClr val="2BB5A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C471F748-E8F0-4EFE-90F8-5AC6CA602D21}"/>
              </a:ext>
            </a:extLst>
          </p:cNvPr>
          <p:cNvSpPr/>
          <p:nvPr/>
        </p:nvSpPr>
        <p:spPr>
          <a:xfrm>
            <a:off x="7003905" y="2290195"/>
            <a:ext cx="4135772" cy="3565320"/>
          </a:xfrm>
          <a:prstGeom prst="triangle">
            <a:avLst/>
          </a:prstGeom>
          <a:noFill/>
          <a:ln w="50800" cap="rnd">
            <a:solidFill>
              <a:srgbClr val="2BB5A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24CBCD3-9781-49F5-9E40-0951FDD3D49C}"/>
              </a:ext>
            </a:extLst>
          </p:cNvPr>
          <p:cNvSpPr/>
          <p:nvPr/>
        </p:nvSpPr>
        <p:spPr>
          <a:xfrm>
            <a:off x="8982563" y="-470044"/>
            <a:ext cx="178455" cy="17845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8B38C8B-CED9-23CA-1A57-12D3FD100B69}"/>
              </a:ext>
            </a:extLst>
          </p:cNvPr>
          <p:cNvSpPr/>
          <p:nvPr/>
        </p:nvSpPr>
        <p:spPr>
          <a:xfrm>
            <a:off x="216511" y="648347"/>
            <a:ext cx="285548" cy="285548"/>
          </a:xfrm>
          <a:prstGeom prst="triangle">
            <a:avLst/>
          </a:prstGeom>
          <a:solidFill>
            <a:srgbClr val="D3B72A">
              <a:alpha val="50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FD8803D6-822E-6B12-729C-4D04D2536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002" y="162351"/>
            <a:ext cx="366566" cy="366566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9904FE3-A70A-A409-F1B6-3DD422B792CD}"/>
              </a:ext>
            </a:extLst>
          </p:cNvPr>
          <p:cNvSpPr/>
          <p:nvPr/>
        </p:nvSpPr>
        <p:spPr>
          <a:xfrm>
            <a:off x="8982562" y="-470044"/>
            <a:ext cx="178455" cy="17845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15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04 0.38959 L -0.16953 0.90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38959 L 0.16966 0.909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53 0.9095 L 0.16966 0.90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38959 L -0.16953 0.909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38959 L 0.16966 0.909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53 0.9095 L 0.16966 0.90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7" grpId="0" animBg="1"/>
      <p:bldP spid="7" grpId="1" animBg="1"/>
      <p:bldP spid="7" grpId="2" animBg="1"/>
      <p:bldP spid="7" grpId="3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9F4499-F0C4-B5FE-B10C-DAD60981BC6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578B6A5-6AD3-CB99-6E4D-05BF2DA7BF6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5" name="Graphic 8" descr="Lock with solid fill">
              <a:extLst>
                <a:ext uri="{FF2B5EF4-FFF2-40B4-BE49-F238E27FC236}">
                  <a16:creationId xmlns:a16="http://schemas.microsoft.com/office/drawing/2014/main" id="{17BDDEDA-776E-CAE0-7DF2-FA5B986BB7C0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542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CC33511-B7E6-24D2-5468-ACCFB5EDE90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D3557B-2C3C-7265-13F6-4B2F2C0C2F6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" name="Graphic 8" descr="Lock with solid fill">
              <a:extLst>
                <a:ext uri="{FF2B5EF4-FFF2-40B4-BE49-F238E27FC236}">
                  <a16:creationId xmlns:a16="http://schemas.microsoft.com/office/drawing/2014/main" id="{A74C6B62-B223-CFCB-B42B-DBB073DEE1ED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7032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">
        <p159:morph option="byObject"/>
      </p:transition>
    </mc:Choice>
    <mc:Fallback xmlns="">
      <p:transition spd="slow" advTm="1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244C16-EDDA-2777-8BE3-4D51BDD2619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2141264-8543-2B66-F2EE-5443B0AA157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2" name="Graphic 8" descr="Lock with solid fill">
              <a:extLst>
                <a:ext uri="{FF2B5EF4-FFF2-40B4-BE49-F238E27FC236}">
                  <a16:creationId xmlns:a16="http://schemas.microsoft.com/office/drawing/2014/main" id="{E8669A5D-6B5B-8D88-0CA5-C5CE3EB23D95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464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8608F09-25DA-C9F3-B7B3-92716603674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5378E9-235C-0C0B-9251-C174DD6BD8A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8" name="Graphic 8" descr="Lock with solid fill">
              <a:extLst>
                <a:ext uri="{FF2B5EF4-FFF2-40B4-BE49-F238E27FC236}">
                  <a16:creationId xmlns:a16="http://schemas.microsoft.com/office/drawing/2014/main" id="{400C7362-1C06-8939-61A8-7BC89649B179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545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1AB2483-142B-1757-7071-9ABD93C2488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35AB512-72D1-6B76-FFF4-A7690CC6044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" name="Graphic 8" descr="Lock with solid fill">
              <a:extLst>
                <a:ext uri="{FF2B5EF4-FFF2-40B4-BE49-F238E27FC236}">
                  <a16:creationId xmlns:a16="http://schemas.microsoft.com/office/drawing/2014/main" id="{E29A51A7-695A-6E6F-9526-E49F0B518058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7740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">
        <p159:morph option="byObject"/>
      </p:transition>
    </mc:Choice>
    <mc:Fallback xmlns="">
      <p:transition spd="slow" advTm="1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D45DFD7-9BC8-885B-C9E9-1328565E64C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9549A3-4CFB-B383-39D1-564819B1AF2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" name="Graphic 8" descr="Lock with solid fill">
              <a:extLst>
                <a:ext uri="{FF2B5EF4-FFF2-40B4-BE49-F238E27FC236}">
                  <a16:creationId xmlns:a16="http://schemas.microsoft.com/office/drawing/2014/main" id="{66C06EB4-4CDC-F51F-572E-999E768C66DA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060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90DFF8-97AA-44CD-AF5E-727DCA00FA4E}"/>
              </a:ext>
            </a:extLst>
          </p:cNvPr>
          <p:cNvSpPr/>
          <p:nvPr/>
        </p:nvSpPr>
        <p:spPr>
          <a:xfrm>
            <a:off x="1702009" y="2536448"/>
            <a:ext cx="8787983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0" b="1" dirty="0">
                <a:ln w="12700">
                  <a:solidFill>
                    <a:schemeClr val="tx1"/>
                  </a:solidFill>
                </a:ln>
                <a:solidFill>
                  <a:srgbClr val="25B5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Find the shape</a:t>
            </a:r>
            <a:endParaRPr lang="en-US" sz="11000" dirty="0"/>
          </a:p>
        </p:txBody>
      </p:sp>
    </p:spTree>
    <p:extLst>
      <p:ext uri="{BB962C8B-B14F-4D97-AF65-F5344CB8AC3E}">
        <p14:creationId xmlns:p14="http://schemas.microsoft.com/office/powerpoint/2010/main" val="4215993198"/>
      </p:ext>
    </p:extLst>
  </p:cSld>
  <p:clrMapOvr>
    <a:masterClrMapping/>
  </p:clrMapOvr>
  <p:transition spd="slow">
    <p:push dir="u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7D10024-93F2-8FCB-2B0A-803572D23CE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2E9B0FD-8A86-0813-0D57-310766AB071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" name="Graphic 8" descr="Lock with solid fill">
              <a:extLst>
                <a:ext uri="{FF2B5EF4-FFF2-40B4-BE49-F238E27FC236}">
                  <a16:creationId xmlns:a16="http://schemas.microsoft.com/office/drawing/2014/main" id="{36B959DF-BDBC-16F8-60E8-BDE3F75980A8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30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BD3044-31EC-AB19-C706-2F89D91ECCB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36C2850-E3BB-173A-B6DA-789DC14B2A1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4" name="Graphic 8" descr="Lock with solid fill">
              <a:extLst>
                <a:ext uri="{FF2B5EF4-FFF2-40B4-BE49-F238E27FC236}">
                  <a16:creationId xmlns:a16="http://schemas.microsoft.com/office/drawing/2014/main" id="{91881E7B-EF7A-F9E6-A134-8172E0348F28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84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E0E2624-473C-5BA0-D31A-EC068466DC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214D738-28CB-CD15-2A85-0E377FB6234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50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4" name="Graphic 8" descr="Lock with solid fill">
              <a:extLst>
                <a:ext uri="{FF2B5EF4-FFF2-40B4-BE49-F238E27FC236}">
                  <a16:creationId xmlns:a16="http://schemas.microsoft.com/office/drawing/2014/main" id="{54461639-7900-5EFA-EAF1-BD6778A07CD1}"/>
                </a:ext>
              </a:extLst>
            </p:cNvPr>
            <p:cNvSpPr/>
            <p:nvPr/>
          </p:nvSpPr>
          <p:spPr>
            <a:xfrm>
              <a:off x="5668360" y="2871540"/>
              <a:ext cx="855279" cy="1114918"/>
            </a:xfrm>
            <a:custGeom>
              <a:avLst/>
              <a:gdLst>
                <a:gd name="connsiteX0" fmla="*/ 458186 w 855279"/>
                <a:gd name="connsiteY0" fmla="*/ 881244 h 1114918"/>
                <a:gd name="connsiteX1" fmla="*/ 458186 w 855279"/>
                <a:gd name="connsiteY1" fmla="*/ 962190 h 1114918"/>
                <a:gd name="connsiteX2" fmla="*/ 397094 w 855279"/>
                <a:gd name="connsiteY2" fmla="*/ 962190 h 1114918"/>
                <a:gd name="connsiteX3" fmla="*/ 397094 w 855279"/>
                <a:gd name="connsiteY3" fmla="*/ 881244 h 1114918"/>
                <a:gd name="connsiteX4" fmla="*/ 336003 w 855279"/>
                <a:gd name="connsiteY4" fmla="*/ 794188 h 1114918"/>
                <a:gd name="connsiteX5" fmla="*/ 427640 w 855279"/>
                <a:gd name="connsiteY5" fmla="*/ 702551 h 1114918"/>
                <a:gd name="connsiteX6" fmla="*/ 519277 w 855279"/>
                <a:gd name="connsiteY6" fmla="*/ 794188 h 1114918"/>
                <a:gd name="connsiteX7" fmla="*/ 458186 w 855279"/>
                <a:gd name="connsiteY7" fmla="*/ 881244 h 1114918"/>
                <a:gd name="connsiteX8" fmla="*/ 198547 w 855279"/>
                <a:gd name="connsiteY8" fmla="*/ 320730 h 1114918"/>
                <a:gd name="connsiteX9" fmla="*/ 427640 w 855279"/>
                <a:gd name="connsiteY9" fmla="*/ 91637 h 1114918"/>
                <a:gd name="connsiteX10" fmla="*/ 656733 w 855279"/>
                <a:gd name="connsiteY10" fmla="*/ 320730 h 1114918"/>
                <a:gd name="connsiteX11" fmla="*/ 656733 w 855279"/>
                <a:gd name="connsiteY11" fmla="*/ 490259 h 1114918"/>
                <a:gd name="connsiteX12" fmla="*/ 427640 w 855279"/>
                <a:gd name="connsiteY12" fmla="*/ 473458 h 1114918"/>
                <a:gd name="connsiteX13" fmla="*/ 198547 w 855279"/>
                <a:gd name="connsiteY13" fmla="*/ 490259 h 1114918"/>
                <a:gd name="connsiteX14" fmla="*/ 198547 w 855279"/>
                <a:gd name="connsiteY14" fmla="*/ 320730 h 1114918"/>
                <a:gd name="connsiteX15" fmla="*/ 748370 w 855279"/>
                <a:gd name="connsiteY15" fmla="*/ 496368 h 1114918"/>
                <a:gd name="connsiteX16" fmla="*/ 748370 w 855279"/>
                <a:gd name="connsiteY16" fmla="*/ 320730 h 1114918"/>
                <a:gd name="connsiteX17" fmla="*/ 427640 w 855279"/>
                <a:gd name="connsiteY17" fmla="*/ 0 h 1114918"/>
                <a:gd name="connsiteX18" fmla="*/ 106910 w 855279"/>
                <a:gd name="connsiteY18" fmla="*/ 320730 h 1114918"/>
                <a:gd name="connsiteX19" fmla="*/ 106910 w 855279"/>
                <a:gd name="connsiteY19" fmla="*/ 496368 h 1114918"/>
                <a:gd name="connsiteX20" fmla="*/ 0 w 855279"/>
                <a:gd name="connsiteY20" fmla="*/ 504004 h 1114918"/>
                <a:gd name="connsiteX21" fmla="*/ 0 w 855279"/>
                <a:gd name="connsiteY21" fmla="*/ 1084373 h 1114918"/>
                <a:gd name="connsiteX22" fmla="*/ 427640 w 855279"/>
                <a:gd name="connsiteY22" fmla="*/ 1114918 h 1114918"/>
                <a:gd name="connsiteX23" fmla="*/ 855280 w 855279"/>
                <a:gd name="connsiteY23" fmla="*/ 1084373 h 1114918"/>
                <a:gd name="connsiteX24" fmla="*/ 855280 w 855279"/>
                <a:gd name="connsiteY24" fmla="*/ 504004 h 1114918"/>
                <a:gd name="connsiteX25" fmla="*/ 748370 w 855279"/>
                <a:gd name="connsiteY25" fmla="*/ 496368 h 1114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5279" h="1114918">
                  <a:moveTo>
                    <a:pt x="458186" y="881244"/>
                  </a:moveTo>
                  <a:lnTo>
                    <a:pt x="458186" y="962190"/>
                  </a:lnTo>
                  <a:lnTo>
                    <a:pt x="397094" y="962190"/>
                  </a:lnTo>
                  <a:lnTo>
                    <a:pt x="397094" y="881244"/>
                  </a:lnTo>
                  <a:cubicBezTo>
                    <a:pt x="361967" y="869025"/>
                    <a:pt x="336003" y="835425"/>
                    <a:pt x="336003" y="794188"/>
                  </a:cubicBezTo>
                  <a:cubicBezTo>
                    <a:pt x="336003" y="743788"/>
                    <a:pt x="377240" y="702551"/>
                    <a:pt x="427640" y="702551"/>
                  </a:cubicBezTo>
                  <a:cubicBezTo>
                    <a:pt x="478040" y="702551"/>
                    <a:pt x="519277" y="743788"/>
                    <a:pt x="519277" y="794188"/>
                  </a:cubicBezTo>
                  <a:cubicBezTo>
                    <a:pt x="519277" y="833898"/>
                    <a:pt x="493313" y="867498"/>
                    <a:pt x="458186" y="881244"/>
                  </a:cubicBezTo>
                  <a:close/>
                  <a:moveTo>
                    <a:pt x="198547" y="320730"/>
                  </a:moveTo>
                  <a:cubicBezTo>
                    <a:pt x="198547" y="193965"/>
                    <a:pt x="300875" y="91637"/>
                    <a:pt x="427640" y="91637"/>
                  </a:cubicBezTo>
                  <a:cubicBezTo>
                    <a:pt x="554405" y="91637"/>
                    <a:pt x="656733" y="193965"/>
                    <a:pt x="656733" y="320730"/>
                  </a:cubicBezTo>
                  <a:lnTo>
                    <a:pt x="656733" y="490259"/>
                  </a:lnTo>
                  <a:lnTo>
                    <a:pt x="427640" y="473458"/>
                  </a:lnTo>
                  <a:lnTo>
                    <a:pt x="198547" y="490259"/>
                  </a:lnTo>
                  <a:lnTo>
                    <a:pt x="198547" y="320730"/>
                  </a:lnTo>
                  <a:close/>
                  <a:moveTo>
                    <a:pt x="748370" y="496368"/>
                  </a:moveTo>
                  <a:lnTo>
                    <a:pt x="748370" y="320730"/>
                  </a:lnTo>
                  <a:cubicBezTo>
                    <a:pt x="748370" y="143565"/>
                    <a:pt x="604805" y="0"/>
                    <a:pt x="427640" y="0"/>
                  </a:cubicBezTo>
                  <a:cubicBezTo>
                    <a:pt x="250475" y="0"/>
                    <a:pt x="106910" y="143565"/>
                    <a:pt x="106910" y="320730"/>
                  </a:cubicBezTo>
                  <a:lnTo>
                    <a:pt x="106910" y="496368"/>
                  </a:lnTo>
                  <a:lnTo>
                    <a:pt x="0" y="504004"/>
                  </a:lnTo>
                  <a:lnTo>
                    <a:pt x="0" y="1084373"/>
                  </a:lnTo>
                  <a:lnTo>
                    <a:pt x="427640" y="1114918"/>
                  </a:lnTo>
                  <a:lnTo>
                    <a:pt x="855280" y="1084373"/>
                  </a:lnTo>
                  <a:lnTo>
                    <a:pt x="855280" y="504004"/>
                  </a:lnTo>
                  <a:lnTo>
                    <a:pt x="748370" y="496368"/>
                  </a:lnTo>
                  <a:close/>
                </a:path>
              </a:pathLst>
            </a:custGeom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2865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2.xml><?xml version="1.0" encoding="utf-8"?>
<a:theme xmlns:a="http://schemas.openxmlformats.org/drawingml/2006/main" name="1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42186</TotalTime>
  <Words>2432</Words>
  <Application>Microsoft Office PowerPoint</Application>
  <PresentationFormat>Widescreen</PresentationFormat>
  <Paragraphs>265</Paragraphs>
  <Slides>113</Slides>
  <Notes>113</Notes>
  <HiddenSlides>72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113</vt:i4>
      </vt:variant>
    </vt:vector>
  </HeadingPairs>
  <TitlesOfParts>
    <vt:vector size="119" baseType="lpstr">
      <vt:lpstr>Arial</vt:lpstr>
      <vt:lpstr>Calibri</vt:lpstr>
      <vt:lpstr>Century Gothic</vt:lpstr>
      <vt:lpstr>Tw Cen MT</vt:lpstr>
      <vt:lpstr>Circuit</vt:lpstr>
      <vt:lpstr>1_Circuit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Rytway Designs</Company>
  <LinksUpToDate>false</LinksUpToDate>
  <SharedDoc>false</SharedDoc>
  <HyperlinkBase>https://rytwaydesigns.company.site/products/Identifying-tracing-shapes-p523266802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+ tracing shapes DEMO</dc:title>
  <dc:subject>Worksheet</dc:subject>
  <dc:creator>Rytway Designs</dc:creator>
  <cp:keywords>shapes, tracing, demo, matching, English, math, geometry, identifying, tracing</cp:keywords>
  <cp:lastModifiedBy>A Hab</cp:lastModifiedBy>
  <cp:revision>711</cp:revision>
  <dcterms:created xsi:type="dcterms:W3CDTF">2022-09-30T10:03:25Z</dcterms:created>
  <dcterms:modified xsi:type="dcterms:W3CDTF">2023-12-19T01:23:22Z</dcterms:modified>
  <cp:category>Lesson Demo</cp:category>
  <cp:contentStatus/>
</cp:coreProperties>
</file>