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200"/>
  </p:notesMasterIdLst>
  <p:sldIdLst>
    <p:sldId id="308" r:id="rId3"/>
    <p:sldId id="2511" r:id="rId4"/>
    <p:sldId id="256" r:id="rId5"/>
    <p:sldId id="280" r:id="rId6"/>
    <p:sldId id="278" r:id="rId7"/>
    <p:sldId id="279" r:id="rId8"/>
    <p:sldId id="281" r:id="rId9"/>
    <p:sldId id="282" r:id="rId10"/>
    <p:sldId id="263" r:id="rId11"/>
    <p:sldId id="268" r:id="rId12"/>
    <p:sldId id="467" r:id="rId13"/>
    <p:sldId id="468" r:id="rId14"/>
    <p:sldId id="469" r:id="rId15"/>
    <p:sldId id="470" r:id="rId16"/>
    <p:sldId id="277" r:id="rId17"/>
    <p:sldId id="471" r:id="rId18"/>
    <p:sldId id="472" r:id="rId19"/>
    <p:sldId id="285" r:id="rId20"/>
    <p:sldId id="473" r:id="rId21"/>
    <p:sldId id="474" r:id="rId22"/>
    <p:sldId id="288" r:id="rId23"/>
    <p:sldId id="475" r:id="rId24"/>
    <p:sldId id="290" r:id="rId25"/>
    <p:sldId id="476" r:id="rId26"/>
    <p:sldId id="477" r:id="rId27"/>
    <p:sldId id="293" r:id="rId28"/>
    <p:sldId id="295" r:id="rId29"/>
    <p:sldId id="296" r:id="rId30"/>
    <p:sldId id="297" r:id="rId31"/>
    <p:sldId id="478" r:id="rId32"/>
    <p:sldId id="479" r:id="rId33"/>
    <p:sldId id="480" r:id="rId34"/>
    <p:sldId id="481" r:id="rId35"/>
    <p:sldId id="464" r:id="rId36"/>
    <p:sldId id="465" r:id="rId37"/>
    <p:sldId id="303" r:id="rId38"/>
    <p:sldId id="304" r:id="rId39"/>
    <p:sldId id="305" r:id="rId40"/>
    <p:sldId id="482" r:id="rId41"/>
    <p:sldId id="483" r:id="rId42"/>
    <p:sldId id="484" r:id="rId43"/>
    <p:sldId id="485" r:id="rId44"/>
    <p:sldId id="311" r:id="rId45"/>
    <p:sldId id="312" r:id="rId46"/>
    <p:sldId id="486" r:id="rId47"/>
    <p:sldId id="487" r:id="rId48"/>
    <p:sldId id="315" r:id="rId49"/>
    <p:sldId id="316" r:id="rId50"/>
    <p:sldId id="319" r:id="rId51"/>
    <p:sldId id="317" r:id="rId52"/>
    <p:sldId id="320" r:id="rId53"/>
    <p:sldId id="318" r:id="rId54"/>
    <p:sldId id="321" r:id="rId55"/>
    <p:sldId id="322" r:id="rId56"/>
    <p:sldId id="323" r:id="rId57"/>
    <p:sldId id="324" r:id="rId58"/>
    <p:sldId id="325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498" r:id="rId70"/>
    <p:sldId id="499" r:id="rId71"/>
    <p:sldId id="500" r:id="rId72"/>
    <p:sldId id="501" r:id="rId73"/>
    <p:sldId id="502" r:id="rId74"/>
    <p:sldId id="503" r:id="rId75"/>
    <p:sldId id="504" r:id="rId76"/>
    <p:sldId id="505" r:id="rId77"/>
    <p:sldId id="506" r:id="rId78"/>
    <p:sldId id="507" r:id="rId79"/>
    <p:sldId id="508" r:id="rId80"/>
    <p:sldId id="509" r:id="rId81"/>
    <p:sldId id="510" r:id="rId82"/>
    <p:sldId id="511" r:id="rId83"/>
    <p:sldId id="512" r:id="rId84"/>
    <p:sldId id="513" r:id="rId85"/>
    <p:sldId id="514" r:id="rId86"/>
    <p:sldId id="515" r:id="rId87"/>
    <p:sldId id="516" r:id="rId88"/>
    <p:sldId id="517" r:id="rId89"/>
    <p:sldId id="518" r:id="rId90"/>
    <p:sldId id="519" r:id="rId91"/>
    <p:sldId id="520" r:id="rId92"/>
    <p:sldId id="521" r:id="rId93"/>
    <p:sldId id="522" r:id="rId94"/>
    <p:sldId id="523" r:id="rId95"/>
    <p:sldId id="362" r:id="rId96"/>
    <p:sldId id="363" r:id="rId97"/>
    <p:sldId id="364" r:id="rId98"/>
    <p:sldId id="365" r:id="rId99"/>
    <p:sldId id="366" r:id="rId100"/>
    <p:sldId id="367" r:id="rId101"/>
    <p:sldId id="524" r:id="rId102"/>
    <p:sldId id="525" r:id="rId103"/>
    <p:sldId id="526" r:id="rId104"/>
    <p:sldId id="527" r:id="rId105"/>
    <p:sldId id="528" r:id="rId106"/>
    <p:sldId id="529" r:id="rId107"/>
    <p:sldId id="530" r:id="rId108"/>
    <p:sldId id="531" r:id="rId109"/>
    <p:sldId id="532" r:id="rId110"/>
    <p:sldId id="533" r:id="rId111"/>
    <p:sldId id="534" r:id="rId112"/>
    <p:sldId id="535" r:id="rId113"/>
    <p:sldId id="536" r:id="rId114"/>
    <p:sldId id="537" r:id="rId115"/>
    <p:sldId id="538" r:id="rId116"/>
    <p:sldId id="539" r:id="rId117"/>
    <p:sldId id="540" r:id="rId118"/>
    <p:sldId id="541" r:id="rId119"/>
    <p:sldId id="542" r:id="rId120"/>
    <p:sldId id="543" r:id="rId121"/>
    <p:sldId id="544" r:id="rId122"/>
    <p:sldId id="545" r:id="rId123"/>
    <p:sldId id="546" r:id="rId124"/>
    <p:sldId id="547" r:id="rId125"/>
    <p:sldId id="548" r:id="rId126"/>
    <p:sldId id="549" r:id="rId127"/>
    <p:sldId id="550" r:id="rId128"/>
    <p:sldId id="551" r:id="rId129"/>
    <p:sldId id="552" r:id="rId130"/>
    <p:sldId id="553" r:id="rId131"/>
    <p:sldId id="554" r:id="rId132"/>
    <p:sldId id="555" r:id="rId133"/>
    <p:sldId id="556" r:id="rId134"/>
    <p:sldId id="557" r:id="rId135"/>
    <p:sldId id="558" r:id="rId136"/>
    <p:sldId id="559" r:id="rId137"/>
    <p:sldId id="560" r:id="rId138"/>
    <p:sldId id="561" r:id="rId139"/>
    <p:sldId id="562" r:id="rId140"/>
    <p:sldId id="563" r:id="rId141"/>
    <p:sldId id="564" r:id="rId142"/>
    <p:sldId id="565" r:id="rId143"/>
    <p:sldId id="566" r:id="rId144"/>
    <p:sldId id="567" r:id="rId145"/>
    <p:sldId id="568" r:id="rId146"/>
    <p:sldId id="569" r:id="rId147"/>
    <p:sldId id="570" r:id="rId148"/>
    <p:sldId id="571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572" r:id="rId162"/>
    <p:sldId id="573" r:id="rId163"/>
    <p:sldId id="574" r:id="rId164"/>
    <p:sldId id="575" r:id="rId165"/>
    <p:sldId id="576" r:id="rId166"/>
    <p:sldId id="577" r:id="rId167"/>
    <p:sldId id="578" r:id="rId168"/>
    <p:sldId id="579" r:id="rId169"/>
    <p:sldId id="580" r:id="rId170"/>
    <p:sldId id="581" r:id="rId171"/>
    <p:sldId id="582" r:id="rId172"/>
    <p:sldId id="583" r:id="rId173"/>
    <p:sldId id="584" r:id="rId174"/>
    <p:sldId id="585" r:id="rId175"/>
    <p:sldId id="586" r:id="rId176"/>
    <p:sldId id="587" r:id="rId177"/>
    <p:sldId id="588" r:id="rId178"/>
    <p:sldId id="589" r:id="rId179"/>
    <p:sldId id="446" r:id="rId180"/>
    <p:sldId id="447" r:id="rId181"/>
    <p:sldId id="448" r:id="rId182"/>
    <p:sldId id="449" r:id="rId183"/>
    <p:sldId id="450" r:id="rId184"/>
    <p:sldId id="451" r:id="rId185"/>
    <p:sldId id="590" r:id="rId186"/>
    <p:sldId id="591" r:id="rId187"/>
    <p:sldId id="592" r:id="rId188"/>
    <p:sldId id="593" r:id="rId189"/>
    <p:sldId id="594" r:id="rId190"/>
    <p:sldId id="595" r:id="rId191"/>
    <p:sldId id="596" r:id="rId192"/>
    <p:sldId id="597" r:id="rId193"/>
    <p:sldId id="598" r:id="rId194"/>
    <p:sldId id="599" r:id="rId195"/>
    <p:sldId id="600" r:id="rId196"/>
    <p:sldId id="601" r:id="rId197"/>
    <p:sldId id="2509" r:id="rId198"/>
    <p:sldId id="2510" r:id="rId19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Dp8HotycgIwuUbEywh7RQ==" hashData="Lg42OyqSC3RoKZDWJJjFlWhhV/wfiKoXLK/r67yAkpdnUztPLXQYE/pyH6TaJYAiMbj9LvtMiVaEf4OI01oAT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DB6"/>
    <a:srgbClr val="DFA235"/>
    <a:srgbClr val="E5B458"/>
    <a:srgbClr val="CB8E1F"/>
    <a:srgbClr val="E2AA46"/>
    <a:srgbClr val="F0D39E"/>
    <a:srgbClr val="FFFFFF"/>
    <a:srgbClr val="000099"/>
    <a:srgbClr val="E5D4F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04" autoAdjust="0"/>
    <p:restoredTop sz="91499" autoAdjust="0"/>
  </p:normalViewPr>
  <p:slideViewPr>
    <p:cSldViewPr snapToGrid="0">
      <p:cViewPr varScale="1">
        <p:scale>
          <a:sx n="99" d="100"/>
          <a:sy n="99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190" Type="http://schemas.openxmlformats.org/officeDocument/2006/relationships/slide" Target="slides/slide188.xml"/><Relationship Id="rId204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presProps" Target="pres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viewProps" Target="viewProps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F0317-425A-4575-8FDF-E21AD032A416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82225-AD4A-43EE-880E-1AE52D29D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Be sure to go through the slides in Standard view (default view) or Presenter View (see page 4 of the User Guide) to check for any </a:t>
            </a:r>
            <a:r>
              <a:rPr lang="en-US" b="1" dirty="0"/>
              <a:t>Tips </a:t>
            </a:r>
            <a:r>
              <a:rPr lang="en-US" b="0" dirty="0"/>
              <a:t>or </a:t>
            </a:r>
            <a:r>
              <a:rPr lang="en-US" b="1" dirty="0"/>
              <a:t>Guides </a:t>
            </a:r>
            <a:r>
              <a:rPr lang="en-US" b="0" dirty="0"/>
              <a:t>provided, and to familiarize yourself with the content. It is important to note that the slides are best-suited to Slideshow View (and Presenter View), so although items may seem out of place in Standard view, they fit in seamlessly when in Slideshow View (and Presenter View).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53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68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840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82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696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43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0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09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07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099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8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76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00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75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118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492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4602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17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559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897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69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264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707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4174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808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608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419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502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022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630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54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979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516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922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665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220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382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716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786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978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866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780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1406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306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20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145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143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91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893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reveal the answer.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581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722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3125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55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74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75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427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178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096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409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9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329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92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757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434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3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6500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287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413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434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770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5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736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3605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333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785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024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128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952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997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283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5946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reveal the answer.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714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055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709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919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7325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90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536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185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4992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215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9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0055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7522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0084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38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498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163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264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End of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B34ED-4CDD-41C9-90F7-D768D5559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822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C0706-B46D-4613-8F2D-9510FD467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82225-AD4A-43EE-880E-1AE52D29D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72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2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reveal the answer.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 </a:t>
            </a:r>
            <a:r>
              <a:rPr lang="en-US" b="0" dirty="0"/>
              <a:t>In this section, students will have to read the clock and then choose the correct time on </a:t>
            </a:r>
            <a:r>
              <a:rPr lang="en-US" b="1" dirty="0"/>
              <a:t>pages 4 </a:t>
            </a:r>
            <a:r>
              <a:rPr lang="en-US" b="0" dirty="0"/>
              <a:t>and </a:t>
            </a:r>
            <a:r>
              <a:rPr lang="en-US" b="1" dirty="0"/>
              <a:t>5</a:t>
            </a:r>
            <a:r>
              <a:rPr lang="en-US" b="0" dirty="0"/>
              <a:t>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Guide: </a:t>
            </a:r>
            <a:r>
              <a:rPr lang="en-US" b="0" dirty="0"/>
              <a:t>This section is </a:t>
            </a:r>
            <a:r>
              <a:rPr lang="en-US" b="1" dirty="0"/>
              <a:t>more interactive </a:t>
            </a:r>
            <a:r>
              <a:rPr lang="en-US" b="0" dirty="0"/>
              <a:t>with a touchscreen device. You can have students use the device and/or use their worksheets.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This section contains some </a:t>
            </a:r>
            <a:r>
              <a:rPr lang="en-US" b="1" dirty="0"/>
              <a:t>sound.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9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07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2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cause it to teeter and buzz momentarily. Please mute or turn down the volume of your device if you would prefer to proceed with no sound.</a:t>
            </a:r>
            <a:endParaRPr lang="en-US" dirty="0">
              <a:effectLst/>
            </a:endParaRPr>
          </a:p>
          <a:p>
            <a:pPr rtl="0" eaLnBrk="1" latinLnBrk="0" hangingPunct="1"/>
            <a:b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automatically transition the slide to an enlarged version of the answer - with a bell sound indicating it is the right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spacebar, the right arrow key, or enter/return – or click anywhere on the slide – to reveal the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3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cause it to teeter and buzz momentarily. Please mute or turn down the volume of your device if you would prefer to proceed with no sound.</a:t>
            </a:r>
            <a:endParaRPr lang="en-US" dirty="0">
              <a:effectLst/>
            </a:endParaRPr>
          </a:p>
          <a:p>
            <a:pPr rtl="0" eaLnBrk="1" latinLnBrk="0" hangingPunct="1"/>
            <a:b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automatically transition the slide to an enlarged version of the answer - with a bell sound indicating it is the right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spacebar, the right arrow key, or enter/return – or click anywhere on the slide – to reveal the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 </a:t>
            </a:r>
            <a:r>
              <a:rPr lang="en-US" b="0" dirty="0"/>
              <a:t>Tell students that the numbers they see when they look at a/n (analog) clock represent the hour hand.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proceed.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81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1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2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0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cause it to teeter and buzz momentarily. Please mute or turn down the volume of your device if you would prefer to proceed with no sound.</a:t>
            </a:r>
            <a:endParaRPr lang="en-US" dirty="0">
              <a:effectLst/>
            </a:endParaRPr>
          </a:p>
          <a:p>
            <a:pPr rtl="0" eaLnBrk="1" latinLnBrk="0" hangingPunct="1"/>
            <a:b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Clicking/tapping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automatically transition the slide to an enlarged version of the answer - with a bell sound indicating it is the right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3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spacebar, the right arrow key, or enter/return – or click anywhere on the slide – to reveal the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5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Tips: </a:t>
            </a:r>
            <a:r>
              <a:rPr lang="en-US" b="0" dirty="0"/>
              <a:t>An additional activity to this would be to dictate times from the clock index (</a:t>
            </a:r>
            <a:r>
              <a:rPr lang="en-US" b="1" dirty="0"/>
              <a:t>slides 48 – 51</a:t>
            </a:r>
            <a:r>
              <a:rPr lang="en-US" b="0" dirty="0"/>
              <a:t>) and have students draw them in their worksheets (</a:t>
            </a:r>
            <a:r>
              <a:rPr lang="en-US" b="1" dirty="0"/>
              <a:t>pages 6 </a:t>
            </a:r>
            <a:r>
              <a:rPr lang="en-US" b="0" dirty="0"/>
              <a:t>and</a:t>
            </a:r>
            <a:r>
              <a:rPr lang="en-US" b="1" dirty="0"/>
              <a:t> 7</a:t>
            </a:r>
            <a:r>
              <a:rPr lang="en-US" b="0" dirty="0"/>
              <a:t>). Reveal the answers by clicking/tapping on the corresponding times in the clock index.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0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Tips: </a:t>
            </a:r>
            <a:r>
              <a:rPr lang="en-US" b="0" dirty="0"/>
              <a:t>Ask students to turn to </a:t>
            </a:r>
            <a:r>
              <a:rPr lang="en-US" b="1" dirty="0"/>
              <a:t>page 5 </a:t>
            </a:r>
            <a:r>
              <a:rPr lang="en-US" b="0" dirty="0"/>
              <a:t>of their worksheet and draw the times shown. They can use blue pens/crayons (hour hand) and red pens/crayons (minute hand) for better visual clarity.</a:t>
            </a:r>
          </a:p>
          <a:p>
            <a:endParaRPr lang="en-US" b="0" dirty="0"/>
          </a:p>
          <a:p>
            <a:r>
              <a:rPr lang="en-US" b="1" dirty="0"/>
              <a:t>Guides: </a:t>
            </a:r>
            <a:r>
              <a:rPr lang="en-US" b="0" dirty="0"/>
              <a:t>Tap/click on the time (number or word) or anywhere in the background to reveal the answer; alternatively, press spacebar, the right arrow key, or enter/return.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7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spacebar, the right arrow key, or enter/return – or click anywhere on the slide – to reveal the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4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proceed.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1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6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8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8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Guides: </a:t>
            </a:r>
            <a:r>
              <a:rPr lang="en-US" b="0" dirty="0"/>
              <a:t>Tap/click on the time (number or word) or anywhere in the background to reveal the answer; alternatively, press spacebar, the right arrow key, or enter/return.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spacebar, the right arrow key, or enter/return – or click anywhere on the slide – to reveal the answer.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5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5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7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Guide:</a:t>
            </a:r>
            <a:r>
              <a:rPr lang="en-US" b="0" dirty="0"/>
              <a:t> This section provides a comprehensive list of all hours in 5-minute increments. For example, 00:00, 00:05, 00:10, etc. </a:t>
            </a:r>
          </a:p>
          <a:p>
            <a:endParaRPr lang="en-US" b="0" dirty="0"/>
          </a:p>
          <a:p>
            <a:r>
              <a:rPr lang="en-US" b="1" dirty="0"/>
              <a:t>Tips: </a:t>
            </a:r>
            <a:r>
              <a:rPr lang="en-US" b="0" dirty="0"/>
              <a:t>You can use this section for test, review, or gamification purposes.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68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Guide: </a:t>
            </a:r>
            <a:r>
              <a:rPr lang="en-US" dirty="0"/>
              <a:t>Tap/click the </a:t>
            </a:r>
            <a:r>
              <a:rPr lang="en-US" b="1" dirty="0"/>
              <a:t>minutes</a:t>
            </a:r>
            <a:r>
              <a:rPr lang="en-US" dirty="0"/>
              <a:t> (orange numbers) to take you to the corresponding clock.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8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Guide: </a:t>
            </a:r>
            <a:r>
              <a:rPr lang="en-US" dirty="0"/>
              <a:t>Tap/click the </a:t>
            </a:r>
            <a:r>
              <a:rPr lang="en-US" b="1" dirty="0"/>
              <a:t>minutes</a:t>
            </a:r>
            <a:r>
              <a:rPr lang="en-US" dirty="0"/>
              <a:t> (orange numbers) to take you to the corresponding clock.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Tip: </a:t>
            </a:r>
            <a:r>
              <a:rPr lang="en-US" b="0" dirty="0"/>
              <a:t>Introduce the concept of ‘hidden times,’ i.e., the minute hand. For simplification, introduce said times in 5-minute increments.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proceed.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65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Guide: </a:t>
            </a:r>
            <a:r>
              <a:rPr lang="en-US" dirty="0"/>
              <a:t>Tap/click the </a:t>
            </a:r>
            <a:r>
              <a:rPr lang="en-US" b="1" dirty="0"/>
              <a:t>minutes</a:t>
            </a:r>
            <a:r>
              <a:rPr lang="en-US" dirty="0"/>
              <a:t> (orange numbers) to take you to the corresponding clock.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8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Guide: </a:t>
            </a:r>
            <a:r>
              <a:rPr lang="en-US" dirty="0"/>
              <a:t>Tap/click the </a:t>
            </a:r>
            <a:r>
              <a:rPr lang="en-US" b="1" dirty="0"/>
              <a:t>minutes</a:t>
            </a:r>
            <a:r>
              <a:rPr lang="en-US" dirty="0"/>
              <a:t> (orange numbers) to take you to the corresponding clock.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43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Guide: </a:t>
            </a:r>
            <a:r>
              <a:rPr lang="en-US" b="0" dirty="0">
                <a:solidFill>
                  <a:srgbClr val="FF0000"/>
                </a:solidFill>
              </a:rPr>
              <a:t>Tap/click on the Home icon in this slide - and onwards - to return to the first list of clock times </a:t>
            </a:r>
            <a:r>
              <a:rPr lang="en-US" b="1" dirty="0">
                <a:solidFill>
                  <a:srgbClr val="FF0000"/>
                </a:solidFill>
              </a:rPr>
              <a:t>(slide 48).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7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40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41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700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94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02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990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proceed.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72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40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421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42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95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28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32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78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1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67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proceed.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25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59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17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39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2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4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17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02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9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88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 </a:t>
            </a:r>
            <a:r>
              <a:rPr lang="en-US" b="0" dirty="0"/>
              <a:t>Inform students that they will be presented with different clocks and have to right the correct time for each on </a:t>
            </a:r>
            <a:r>
              <a:rPr lang="en-US" b="1" dirty="0"/>
              <a:t>pages 1, 2, 3, </a:t>
            </a:r>
            <a:r>
              <a:rPr lang="en-US" b="0" dirty="0"/>
              <a:t>and </a:t>
            </a:r>
            <a:r>
              <a:rPr lang="en-US" b="1" dirty="0"/>
              <a:t>4</a:t>
            </a:r>
            <a:r>
              <a:rPr lang="en-US" b="0" dirty="0"/>
              <a:t> of their worksheet.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0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9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95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72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51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10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16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9598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79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Tips: </a:t>
            </a:r>
            <a:r>
              <a:rPr lang="en-US" b="0" dirty="0"/>
              <a:t>Elicit from students where the hour and minute hands are pointing (use the color codes as guides if necessary). Repeat for all the slides in this section.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Guide: </a:t>
            </a:r>
            <a:r>
              <a:rPr lang="en-US" b="0" dirty="0"/>
              <a:t>Press spacebar, the right arrow key, or enter/return – or click anywhere on the slide – to reveal the answer.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376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09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34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66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Contents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locked. 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Please purchase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full version</a:t>
            </a:r>
            <a:r>
              <a:rPr lang="en-US" sz="12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unlock them.</a:t>
            </a:r>
            <a:endParaRPr lang="en-US" sz="1200" dirty="0"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95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752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0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264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57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504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82225-AD4A-43EE-880E-1AE52D29DCF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9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56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DAB4-79C9-457C-8126-8EAD41915AA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434-24CA-4DEB-A56E-CD9CCE8F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8DB6BA-7BD4-4B8B-A48B-BF2AE9F499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91928-68BF-4B33-8B9D-2A0EAFD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accent2">
                <a:lumMod val="97000"/>
                <a:lumOff val="3000"/>
              </a:schemeClr>
            </a:gs>
            <a:gs pos="50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8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rytwaydesigns.company.site/products/Telling-time-p51346099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microsoft.com/office/2017/06/relationships/model3d" Target="../media/model3d2.glb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microsoft.com/office/2017/06/relationships/model3d" Target="../media/model3d1.glb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slide" Target="slide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slide" Target="slide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" Target="slide3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" Target="slide4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slide" Target="slide69.xml"/><Relationship Id="rId18" Type="http://schemas.openxmlformats.org/officeDocument/2006/relationships/slide" Target="slide80.xml"/><Relationship Id="rId26" Type="http://schemas.openxmlformats.org/officeDocument/2006/relationships/slide" Target="slide100.xml"/><Relationship Id="rId39" Type="http://schemas.openxmlformats.org/officeDocument/2006/relationships/slide" Target="slide52.xml"/><Relationship Id="rId21" Type="http://schemas.openxmlformats.org/officeDocument/2006/relationships/slide" Target="slide89.xml"/><Relationship Id="rId34" Type="http://schemas.openxmlformats.org/officeDocument/2006/relationships/slide" Target="slide114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slide" Target="slide79.xml"/><Relationship Id="rId25" Type="http://schemas.openxmlformats.org/officeDocument/2006/relationships/slide" Target="slide93.xml"/><Relationship Id="rId33" Type="http://schemas.openxmlformats.org/officeDocument/2006/relationships/slide" Target="slide113.xml"/><Relationship Id="rId38" Type="http://schemas.openxmlformats.org/officeDocument/2006/relationships/slide" Target="slide49.xml"/><Relationship Id="rId2" Type="http://schemas.openxmlformats.org/officeDocument/2006/relationships/notesSlide" Target="../notesSlides/notesSlide48.xml"/><Relationship Id="rId16" Type="http://schemas.openxmlformats.org/officeDocument/2006/relationships/slide" Target="slide78.xml"/><Relationship Id="rId20" Type="http://schemas.openxmlformats.org/officeDocument/2006/relationships/slide" Target="slide88.xml"/><Relationship Id="rId29" Type="http://schemas.openxmlformats.org/officeDocument/2006/relationships/slide" Target="slide10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11" Type="http://schemas.openxmlformats.org/officeDocument/2006/relationships/slide" Target="slide67.xml"/><Relationship Id="rId24" Type="http://schemas.openxmlformats.org/officeDocument/2006/relationships/slide" Target="slide92.xml"/><Relationship Id="rId32" Type="http://schemas.openxmlformats.org/officeDocument/2006/relationships/slide" Target="slide112.xml"/><Relationship Id="rId37" Type="http://schemas.openxmlformats.org/officeDocument/2006/relationships/slide" Target="slide117.xml"/><Relationship Id="rId5" Type="http://schemas.openxmlformats.org/officeDocument/2006/relationships/slide" Target="slide55.xml"/><Relationship Id="rId15" Type="http://schemas.openxmlformats.org/officeDocument/2006/relationships/slide" Target="slide77.xml"/><Relationship Id="rId23" Type="http://schemas.openxmlformats.org/officeDocument/2006/relationships/slide" Target="slide91.xml"/><Relationship Id="rId28" Type="http://schemas.openxmlformats.org/officeDocument/2006/relationships/slide" Target="slide102.xml"/><Relationship Id="rId36" Type="http://schemas.openxmlformats.org/officeDocument/2006/relationships/slide" Target="slide116.xml"/><Relationship Id="rId10" Type="http://schemas.openxmlformats.org/officeDocument/2006/relationships/slide" Target="slide66.xml"/><Relationship Id="rId19" Type="http://schemas.openxmlformats.org/officeDocument/2006/relationships/slide" Target="slide81.xml"/><Relationship Id="rId31" Type="http://schemas.openxmlformats.org/officeDocument/2006/relationships/slide" Target="slide105.xml"/><Relationship Id="rId4" Type="http://schemas.openxmlformats.org/officeDocument/2006/relationships/slide" Target="slide54.xml"/><Relationship Id="rId9" Type="http://schemas.openxmlformats.org/officeDocument/2006/relationships/slide" Target="slide65.xml"/><Relationship Id="rId14" Type="http://schemas.openxmlformats.org/officeDocument/2006/relationships/slide" Target="slide76.xml"/><Relationship Id="rId22" Type="http://schemas.openxmlformats.org/officeDocument/2006/relationships/slide" Target="slide90.xml"/><Relationship Id="rId27" Type="http://schemas.openxmlformats.org/officeDocument/2006/relationships/slide" Target="slide101.xml"/><Relationship Id="rId30" Type="http://schemas.openxmlformats.org/officeDocument/2006/relationships/slide" Target="slide104.xml"/><Relationship Id="rId35" Type="http://schemas.openxmlformats.org/officeDocument/2006/relationships/slide" Target="slide115.xml"/><Relationship Id="rId8" Type="http://schemas.openxmlformats.org/officeDocument/2006/relationships/slide" Target="slide64.xml"/><Relationship Id="rId3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slide" Target="slide74.xml"/><Relationship Id="rId18" Type="http://schemas.openxmlformats.org/officeDocument/2006/relationships/slide" Target="slide85.xml"/><Relationship Id="rId26" Type="http://schemas.openxmlformats.org/officeDocument/2006/relationships/slide" Target="slide99.xml"/><Relationship Id="rId39" Type="http://schemas.openxmlformats.org/officeDocument/2006/relationships/slide" Target="slide50.xml"/><Relationship Id="rId21" Type="http://schemas.openxmlformats.org/officeDocument/2006/relationships/slide" Target="slide94.xml"/><Relationship Id="rId34" Type="http://schemas.openxmlformats.org/officeDocument/2006/relationships/slide" Target="slide119.xml"/><Relationship Id="rId7" Type="http://schemas.openxmlformats.org/officeDocument/2006/relationships/slide" Target="slide62.xml"/><Relationship Id="rId12" Type="http://schemas.openxmlformats.org/officeDocument/2006/relationships/slide" Target="slide73.xml"/><Relationship Id="rId17" Type="http://schemas.openxmlformats.org/officeDocument/2006/relationships/slide" Target="slide84.xml"/><Relationship Id="rId25" Type="http://schemas.openxmlformats.org/officeDocument/2006/relationships/slide" Target="slide98.xml"/><Relationship Id="rId33" Type="http://schemas.openxmlformats.org/officeDocument/2006/relationships/slide" Target="slide118.xml"/><Relationship Id="rId38" Type="http://schemas.openxmlformats.org/officeDocument/2006/relationships/slide" Target="slide123.xml"/><Relationship Id="rId2" Type="http://schemas.openxmlformats.org/officeDocument/2006/relationships/notesSlide" Target="../notesSlides/notesSlide49.xml"/><Relationship Id="rId16" Type="http://schemas.openxmlformats.org/officeDocument/2006/relationships/slide" Target="slide83.xml"/><Relationship Id="rId20" Type="http://schemas.openxmlformats.org/officeDocument/2006/relationships/slide" Target="slide87.xml"/><Relationship Id="rId29" Type="http://schemas.openxmlformats.org/officeDocument/2006/relationships/slide" Target="slide10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11" Type="http://schemas.openxmlformats.org/officeDocument/2006/relationships/slide" Target="slide72.xml"/><Relationship Id="rId24" Type="http://schemas.openxmlformats.org/officeDocument/2006/relationships/slide" Target="slide97.xml"/><Relationship Id="rId32" Type="http://schemas.openxmlformats.org/officeDocument/2006/relationships/slide" Target="slide111.xml"/><Relationship Id="rId37" Type="http://schemas.openxmlformats.org/officeDocument/2006/relationships/slide" Target="slide122.xml"/><Relationship Id="rId40" Type="http://schemas.openxmlformats.org/officeDocument/2006/relationships/slide" Target="slide48.xml"/><Relationship Id="rId5" Type="http://schemas.openxmlformats.org/officeDocument/2006/relationships/slide" Target="slide60.xml"/><Relationship Id="rId15" Type="http://schemas.openxmlformats.org/officeDocument/2006/relationships/slide" Target="slide82.xml"/><Relationship Id="rId23" Type="http://schemas.openxmlformats.org/officeDocument/2006/relationships/slide" Target="slide96.xml"/><Relationship Id="rId28" Type="http://schemas.openxmlformats.org/officeDocument/2006/relationships/slide" Target="slide107.xml"/><Relationship Id="rId36" Type="http://schemas.openxmlformats.org/officeDocument/2006/relationships/slide" Target="slide121.xml"/><Relationship Id="rId10" Type="http://schemas.openxmlformats.org/officeDocument/2006/relationships/slide" Target="slide71.xml"/><Relationship Id="rId19" Type="http://schemas.openxmlformats.org/officeDocument/2006/relationships/slide" Target="slide86.xml"/><Relationship Id="rId31" Type="http://schemas.openxmlformats.org/officeDocument/2006/relationships/slide" Target="slide110.xml"/><Relationship Id="rId4" Type="http://schemas.openxmlformats.org/officeDocument/2006/relationships/slide" Target="slide59.xml"/><Relationship Id="rId9" Type="http://schemas.openxmlformats.org/officeDocument/2006/relationships/slide" Target="slide70.xml"/><Relationship Id="rId14" Type="http://schemas.openxmlformats.org/officeDocument/2006/relationships/slide" Target="slide75.xml"/><Relationship Id="rId22" Type="http://schemas.openxmlformats.org/officeDocument/2006/relationships/slide" Target="slide95.xml"/><Relationship Id="rId27" Type="http://schemas.openxmlformats.org/officeDocument/2006/relationships/slide" Target="slide106.xml"/><Relationship Id="rId30" Type="http://schemas.openxmlformats.org/officeDocument/2006/relationships/slide" Target="slide109.xml"/><Relationship Id="rId35" Type="http://schemas.openxmlformats.org/officeDocument/2006/relationships/slide" Target="slide120.xml"/><Relationship Id="rId8" Type="http://schemas.openxmlformats.org/officeDocument/2006/relationships/slide" Target="slide63.xml"/><Relationship Id="rId3" Type="http://schemas.openxmlformats.org/officeDocument/2006/relationships/slide" Target="slide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slide" Target="slide138.xml"/><Relationship Id="rId18" Type="http://schemas.openxmlformats.org/officeDocument/2006/relationships/slide" Target="slide149.xml"/><Relationship Id="rId26" Type="http://schemas.openxmlformats.org/officeDocument/2006/relationships/slide" Target="slide163.xml"/><Relationship Id="rId39" Type="http://schemas.openxmlformats.org/officeDocument/2006/relationships/slide" Target="slide188.xml"/><Relationship Id="rId21" Type="http://schemas.openxmlformats.org/officeDocument/2006/relationships/slide" Target="slide152.xml"/><Relationship Id="rId34" Type="http://schemas.openxmlformats.org/officeDocument/2006/relationships/slide" Target="slide177.xml"/><Relationship Id="rId7" Type="http://schemas.openxmlformats.org/officeDocument/2006/relationships/slide" Target="slide126.xml"/><Relationship Id="rId12" Type="http://schemas.openxmlformats.org/officeDocument/2006/relationships/slide" Target="slide137.xml"/><Relationship Id="rId17" Type="http://schemas.openxmlformats.org/officeDocument/2006/relationships/slide" Target="slide148.xml"/><Relationship Id="rId25" Type="http://schemas.openxmlformats.org/officeDocument/2006/relationships/slide" Target="slide162.xml"/><Relationship Id="rId33" Type="http://schemas.openxmlformats.org/officeDocument/2006/relationships/slide" Target="slide176.xml"/><Relationship Id="rId38" Type="http://schemas.openxmlformats.org/officeDocument/2006/relationships/slide" Target="slide187.xml"/><Relationship Id="rId2" Type="http://schemas.openxmlformats.org/officeDocument/2006/relationships/notesSlide" Target="../notesSlides/notesSlide50.xml"/><Relationship Id="rId16" Type="http://schemas.openxmlformats.org/officeDocument/2006/relationships/slide" Target="slide141.xml"/><Relationship Id="rId20" Type="http://schemas.openxmlformats.org/officeDocument/2006/relationships/slide" Target="slide151.xml"/><Relationship Id="rId29" Type="http://schemas.openxmlformats.org/officeDocument/2006/relationships/slide" Target="slide1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5.xml"/><Relationship Id="rId11" Type="http://schemas.openxmlformats.org/officeDocument/2006/relationships/slide" Target="slide136.xml"/><Relationship Id="rId24" Type="http://schemas.openxmlformats.org/officeDocument/2006/relationships/slide" Target="slide161.xml"/><Relationship Id="rId32" Type="http://schemas.openxmlformats.org/officeDocument/2006/relationships/slide" Target="slide175.xml"/><Relationship Id="rId37" Type="http://schemas.openxmlformats.org/officeDocument/2006/relationships/slide" Target="slide186.xml"/><Relationship Id="rId40" Type="http://schemas.openxmlformats.org/officeDocument/2006/relationships/slide" Target="slide189.xml"/><Relationship Id="rId5" Type="http://schemas.openxmlformats.org/officeDocument/2006/relationships/slide" Target="slide124.xml"/><Relationship Id="rId15" Type="http://schemas.openxmlformats.org/officeDocument/2006/relationships/slide" Target="slide140.xml"/><Relationship Id="rId23" Type="http://schemas.openxmlformats.org/officeDocument/2006/relationships/slide" Target="slide160.xml"/><Relationship Id="rId28" Type="http://schemas.openxmlformats.org/officeDocument/2006/relationships/slide" Target="slide165.xml"/><Relationship Id="rId36" Type="http://schemas.openxmlformats.org/officeDocument/2006/relationships/slide" Target="slide185.xml"/><Relationship Id="rId10" Type="http://schemas.openxmlformats.org/officeDocument/2006/relationships/slide" Target="slide129.xml"/><Relationship Id="rId19" Type="http://schemas.openxmlformats.org/officeDocument/2006/relationships/slide" Target="slide150.xml"/><Relationship Id="rId31" Type="http://schemas.openxmlformats.org/officeDocument/2006/relationships/slide" Target="slide174.xml"/><Relationship Id="rId4" Type="http://schemas.openxmlformats.org/officeDocument/2006/relationships/slide" Target="slide49.xml"/><Relationship Id="rId9" Type="http://schemas.openxmlformats.org/officeDocument/2006/relationships/slide" Target="slide128.xml"/><Relationship Id="rId14" Type="http://schemas.openxmlformats.org/officeDocument/2006/relationships/slide" Target="slide139.xml"/><Relationship Id="rId22" Type="http://schemas.openxmlformats.org/officeDocument/2006/relationships/slide" Target="slide153.xml"/><Relationship Id="rId27" Type="http://schemas.openxmlformats.org/officeDocument/2006/relationships/slide" Target="slide164.xml"/><Relationship Id="rId30" Type="http://schemas.openxmlformats.org/officeDocument/2006/relationships/slide" Target="slide173.xml"/><Relationship Id="rId35" Type="http://schemas.openxmlformats.org/officeDocument/2006/relationships/slide" Target="slide184.xml"/><Relationship Id="rId8" Type="http://schemas.openxmlformats.org/officeDocument/2006/relationships/slide" Target="slide127.xml"/><Relationship Id="rId3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slide" Target="slide144.xml"/><Relationship Id="rId18" Type="http://schemas.openxmlformats.org/officeDocument/2006/relationships/slide" Target="slide155.xml"/><Relationship Id="rId26" Type="http://schemas.openxmlformats.org/officeDocument/2006/relationships/slide" Target="slide169.xml"/><Relationship Id="rId39" Type="http://schemas.openxmlformats.org/officeDocument/2006/relationships/slide" Target="slide194.xml"/><Relationship Id="rId21" Type="http://schemas.openxmlformats.org/officeDocument/2006/relationships/slide" Target="slide158.xml"/><Relationship Id="rId34" Type="http://schemas.openxmlformats.org/officeDocument/2006/relationships/slide" Target="slide183.xml"/><Relationship Id="rId7" Type="http://schemas.openxmlformats.org/officeDocument/2006/relationships/slide" Target="slide132.xml"/><Relationship Id="rId12" Type="http://schemas.openxmlformats.org/officeDocument/2006/relationships/slide" Target="slide143.xml"/><Relationship Id="rId17" Type="http://schemas.openxmlformats.org/officeDocument/2006/relationships/slide" Target="slide154.xml"/><Relationship Id="rId25" Type="http://schemas.openxmlformats.org/officeDocument/2006/relationships/slide" Target="slide168.xml"/><Relationship Id="rId33" Type="http://schemas.openxmlformats.org/officeDocument/2006/relationships/slide" Target="slide182.xml"/><Relationship Id="rId38" Type="http://schemas.openxmlformats.org/officeDocument/2006/relationships/slide" Target="slide193.xml"/><Relationship Id="rId2" Type="http://schemas.openxmlformats.org/officeDocument/2006/relationships/notesSlide" Target="../notesSlides/notesSlide51.xml"/><Relationship Id="rId16" Type="http://schemas.openxmlformats.org/officeDocument/2006/relationships/slide" Target="slide147.xml"/><Relationship Id="rId20" Type="http://schemas.openxmlformats.org/officeDocument/2006/relationships/slide" Target="slide157.xml"/><Relationship Id="rId29" Type="http://schemas.openxmlformats.org/officeDocument/2006/relationships/slide" Target="slide17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1.xml"/><Relationship Id="rId11" Type="http://schemas.openxmlformats.org/officeDocument/2006/relationships/slide" Target="slide142.xml"/><Relationship Id="rId24" Type="http://schemas.openxmlformats.org/officeDocument/2006/relationships/slide" Target="slide167.xml"/><Relationship Id="rId32" Type="http://schemas.openxmlformats.org/officeDocument/2006/relationships/slide" Target="slide181.xml"/><Relationship Id="rId37" Type="http://schemas.openxmlformats.org/officeDocument/2006/relationships/slide" Target="slide192.xml"/><Relationship Id="rId40" Type="http://schemas.openxmlformats.org/officeDocument/2006/relationships/slide" Target="slide195.xml"/><Relationship Id="rId5" Type="http://schemas.openxmlformats.org/officeDocument/2006/relationships/slide" Target="slide130.xml"/><Relationship Id="rId15" Type="http://schemas.openxmlformats.org/officeDocument/2006/relationships/slide" Target="slide146.xml"/><Relationship Id="rId23" Type="http://schemas.openxmlformats.org/officeDocument/2006/relationships/slide" Target="slide166.xml"/><Relationship Id="rId28" Type="http://schemas.openxmlformats.org/officeDocument/2006/relationships/slide" Target="slide171.xml"/><Relationship Id="rId36" Type="http://schemas.openxmlformats.org/officeDocument/2006/relationships/slide" Target="slide191.xml"/><Relationship Id="rId10" Type="http://schemas.openxmlformats.org/officeDocument/2006/relationships/slide" Target="slide135.xml"/><Relationship Id="rId19" Type="http://schemas.openxmlformats.org/officeDocument/2006/relationships/slide" Target="slide156.xml"/><Relationship Id="rId31" Type="http://schemas.openxmlformats.org/officeDocument/2006/relationships/slide" Target="slide180.xml"/><Relationship Id="rId4" Type="http://schemas.openxmlformats.org/officeDocument/2006/relationships/slide" Target="slide48.xml"/><Relationship Id="rId9" Type="http://schemas.openxmlformats.org/officeDocument/2006/relationships/slide" Target="slide134.xml"/><Relationship Id="rId14" Type="http://schemas.openxmlformats.org/officeDocument/2006/relationships/slide" Target="slide145.xml"/><Relationship Id="rId22" Type="http://schemas.openxmlformats.org/officeDocument/2006/relationships/slide" Target="slide159.xml"/><Relationship Id="rId27" Type="http://schemas.openxmlformats.org/officeDocument/2006/relationships/slide" Target="slide170.xml"/><Relationship Id="rId30" Type="http://schemas.openxmlformats.org/officeDocument/2006/relationships/slide" Target="slide179.xml"/><Relationship Id="rId35" Type="http://schemas.openxmlformats.org/officeDocument/2006/relationships/slide" Target="slide190.xml"/><Relationship Id="rId8" Type="http://schemas.openxmlformats.org/officeDocument/2006/relationships/slide" Target="slide133.xml"/><Relationship Id="rId3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48.xml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AC8D33-C9C5-438B-B4F6-F0533985DF3E}"/>
              </a:ext>
            </a:extLst>
          </p:cNvPr>
          <p:cNvGrpSpPr/>
          <p:nvPr/>
        </p:nvGrpSpPr>
        <p:grpSpPr>
          <a:xfrm>
            <a:off x="4276398" y="1589315"/>
            <a:ext cx="3639206" cy="3679372"/>
            <a:chOff x="8961038" y="2336486"/>
            <a:chExt cx="2157413" cy="2181225"/>
          </a:xfrm>
          <a:solidFill>
            <a:srgbClr val="DFA235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7E9292-05FD-4DA9-903E-C2C530A3370A}"/>
                </a:ext>
              </a:extLst>
            </p:cNvPr>
            <p:cNvSpPr/>
            <p:nvPr/>
          </p:nvSpPr>
          <p:spPr>
            <a:xfrm>
              <a:off x="9022951" y="2336486"/>
              <a:ext cx="2095500" cy="2181225"/>
            </a:xfrm>
            <a:custGeom>
              <a:avLst/>
              <a:gdLst>
                <a:gd name="connsiteX0" fmla="*/ 834199 w 2095500"/>
                <a:gd name="connsiteY0" fmla="*/ 1443987 h 2181225"/>
                <a:gd name="connsiteX1" fmla="*/ 1118997 w 2095500"/>
                <a:gd name="connsiteY1" fmla="*/ 1416555 h 2181225"/>
                <a:gd name="connsiteX2" fmla="*/ 1470374 w 2095500"/>
                <a:gd name="connsiteY2" fmla="*/ 1113660 h 2181225"/>
                <a:gd name="connsiteX3" fmla="*/ 1365599 w 2095500"/>
                <a:gd name="connsiteY3" fmla="*/ 621980 h 2181225"/>
                <a:gd name="connsiteX4" fmla="*/ 1051274 w 2095500"/>
                <a:gd name="connsiteY4" fmla="*/ 495011 h 2181225"/>
                <a:gd name="connsiteX5" fmla="*/ 328136 w 2095500"/>
                <a:gd name="connsiteY5" fmla="*/ 485486 h 2181225"/>
                <a:gd name="connsiteX6" fmla="*/ 250508 w 2095500"/>
                <a:gd name="connsiteY6" fmla="*/ 440433 h 2181225"/>
                <a:gd name="connsiteX7" fmla="*/ 31433 w 2095500"/>
                <a:gd name="connsiteY7" fmla="*/ 56480 h 2181225"/>
                <a:gd name="connsiteX8" fmla="*/ 7144 w 2095500"/>
                <a:gd name="connsiteY8" fmla="*/ 10856 h 2181225"/>
                <a:gd name="connsiteX9" fmla="*/ 51911 w 2095500"/>
                <a:gd name="connsiteY9" fmla="*/ 8379 h 2181225"/>
                <a:gd name="connsiteX10" fmla="*/ 1071086 w 2095500"/>
                <a:gd name="connsiteY10" fmla="*/ 9332 h 2181225"/>
                <a:gd name="connsiteX11" fmla="*/ 1727454 w 2095500"/>
                <a:gd name="connsiteY11" fmla="*/ 198307 h 2181225"/>
                <a:gd name="connsiteX12" fmla="*/ 2093500 w 2095500"/>
                <a:gd name="connsiteY12" fmla="*/ 1045175 h 2181225"/>
                <a:gd name="connsiteX13" fmla="*/ 1666875 w 2095500"/>
                <a:gd name="connsiteY13" fmla="*/ 1762027 h 2181225"/>
                <a:gd name="connsiteX14" fmla="*/ 1644682 w 2095500"/>
                <a:gd name="connsiteY14" fmla="*/ 1779458 h 2181225"/>
                <a:gd name="connsiteX15" fmla="*/ 1867853 w 2095500"/>
                <a:gd name="connsiteY15" fmla="*/ 2179508 h 2181225"/>
                <a:gd name="connsiteX16" fmla="*/ 1723549 w 2095500"/>
                <a:gd name="connsiteY16" fmla="*/ 2179508 h 2181225"/>
                <a:gd name="connsiteX17" fmla="*/ 1294924 w 2095500"/>
                <a:gd name="connsiteY17" fmla="*/ 2178555 h 2181225"/>
                <a:gd name="connsiteX18" fmla="*/ 1245203 w 2095500"/>
                <a:gd name="connsiteY18" fmla="*/ 2155504 h 2181225"/>
                <a:gd name="connsiteX19" fmla="*/ 836581 w 2095500"/>
                <a:gd name="connsiteY19" fmla="*/ 1452750 h 2181225"/>
                <a:gd name="connsiteX20" fmla="*/ 834199 w 2095500"/>
                <a:gd name="connsiteY20" fmla="*/ 144398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0" h="2181225">
                  <a:moveTo>
                    <a:pt x="834199" y="1443987"/>
                  </a:moveTo>
                  <a:cubicBezTo>
                    <a:pt x="930688" y="1435319"/>
                    <a:pt x="1026319" y="1434462"/>
                    <a:pt x="1118997" y="1416555"/>
                  </a:cubicBezTo>
                  <a:cubicBezTo>
                    <a:pt x="1291876" y="1383884"/>
                    <a:pt x="1418368" y="1287301"/>
                    <a:pt x="1470374" y="1113660"/>
                  </a:cubicBezTo>
                  <a:cubicBezTo>
                    <a:pt x="1524762" y="932685"/>
                    <a:pt x="1496854" y="764569"/>
                    <a:pt x="1365599" y="621980"/>
                  </a:cubicBezTo>
                  <a:cubicBezTo>
                    <a:pt x="1281874" y="530730"/>
                    <a:pt x="1168241" y="499298"/>
                    <a:pt x="1051274" y="495011"/>
                  </a:cubicBezTo>
                  <a:cubicBezTo>
                    <a:pt x="810387" y="486248"/>
                    <a:pt x="569214" y="486153"/>
                    <a:pt x="328136" y="485486"/>
                  </a:cubicBezTo>
                  <a:cubicBezTo>
                    <a:pt x="290036" y="485486"/>
                    <a:pt x="268986" y="473675"/>
                    <a:pt x="250508" y="440433"/>
                  </a:cubicBezTo>
                  <a:cubicBezTo>
                    <a:pt x="178975" y="311560"/>
                    <a:pt x="104394" y="184401"/>
                    <a:pt x="31433" y="56480"/>
                  </a:cubicBezTo>
                  <a:cubicBezTo>
                    <a:pt x="23717" y="43050"/>
                    <a:pt x="16859" y="29143"/>
                    <a:pt x="7144" y="10856"/>
                  </a:cubicBezTo>
                  <a:cubicBezTo>
                    <a:pt x="25051" y="9808"/>
                    <a:pt x="38481" y="8379"/>
                    <a:pt x="51911" y="8379"/>
                  </a:cubicBezTo>
                  <a:cubicBezTo>
                    <a:pt x="391478" y="8379"/>
                    <a:pt x="731139" y="5045"/>
                    <a:pt x="1071086" y="9332"/>
                  </a:cubicBezTo>
                  <a:cubicBezTo>
                    <a:pt x="1305782" y="12284"/>
                    <a:pt x="1535430" y="51623"/>
                    <a:pt x="1727454" y="198307"/>
                  </a:cubicBezTo>
                  <a:cubicBezTo>
                    <a:pt x="2005108" y="410524"/>
                    <a:pt x="2121503" y="698656"/>
                    <a:pt x="2093500" y="1045175"/>
                  </a:cubicBezTo>
                  <a:cubicBezTo>
                    <a:pt x="2068639" y="1353309"/>
                    <a:pt x="1924050" y="1591529"/>
                    <a:pt x="1666875" y="1762027"/>
                  </a:cubicBezTo>
                  <a:cubicBezTo>
                    <a:pt x="1660398" y="1766313"/>
                    <a:pt x="1654588" y="1771552"/>
                    <a:pt x="1644682" y="1779458"/>
                  </a:cubicBezTo>
                  <a:lnTo>
                    <a:pt x="1867853" y="2179508"/>
                  </a:lnTo>
                  <a:lnTo>
                    <a:pt x="1723549" y="2179508"/>
                  </a:lnTo>
                  <a:cubicBezTo>
                    <a:pt x="1580674" y="2179508"/>
                    <a:pt x="1437799" y="2180365"/>
                    <a:pt x="1294924" y="2178555"/>
                  </a:cubicBezTo>
                  <a:cubicBezTo>
                    <a:pt x="1277874" y="2178555"/>
                    <a:pt x="1252919" y="2169030"/>
                    <a:pt x="1245203" y="2155504"/>
                  </a:cubicBezTo>
                  <a:cubicBezTo>
                    <a:pt x="1107662" y="1922047"/>
                    <a:pt x="972312" y="1687256"/>
                    <a:pt x="836581" y="1452750"/>
                  </a:cubicBezTo>
                  <a:cubicBezTo>
                    <a:pt x="835433" y="1449937"/>
                    <a:pt x="834634" y="1446994"/>
                    <a:pt x="834199" y="144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8A5E75-5987-456A-B53F-D414DE60711A}"/>
                </a:ext>
              </a:extLst>
            </p:cNvPr>
            <p:cNvSpPr/>
            <p:nvPr/>
          </p:nvSpPr>
          <p:spPr>
            <a:xfrm>
              <a:off x="8961038" y="3091053"/>
              <a:ext cx="723900" cy="733425"/>
            </a:xfrm>
            <a:custGeom>
              <a:avLst/>
              <a:gdLst>
                <a:gd name="connsiteX0" fmla="*/ 721329 w 723900"/>
                <a:gd name="connsiteY0" fmla="*/ 371475 h 733425"/>
                <a:gd name="connsiteX1" fmla="*/ 361189 w 723900"/>
                <a:gd name="connsiteY1" fmla="*/ 728282 h 733425"/>
                <a:gd name="connsiteX2" fmla="*/ 7205 w 723900"/>
                <a:gd name="connsiteY2" fmla="*/ 361152 h 733425"/>
                <a:gd name="connsiteX3" fmla="*/ 362713 w 723900"/>
                <a:gd name="connsiteY3" fmla="*/ 7144 h 733425"/>
                <a:gd name="connsiteX4" fmla="*/ 721329 w 723900"/>
                <a:gd name="connsiteY4" fmla="*/ 37147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33425">
                  <a:moveTo>
                    <a:pt x="721329" y="371475"/>
                  </a:moveTo>
                  <a:cubicBezTo>
                    <a:pt x="721329" y="571500"/>
                    <a:pt x="562928" y="728377"/>
                    <a:pt x="361189" y="728282"/>
                  </a:cubicBezTo>
                  <a:cubicBezTo>
                    <a:pt x="162059" y="724652"/>
                    <a:pt x="3575" y="560282"/>
                    <a:pt x="7205" y="361152"/>
                  </a:cubicBezTo>
                  <a:cubicBezTo>
                    <a:pt x="10752" y="166545"/>
                    <a:pt x="168092" y="9869"/>
                    <a:pt x="362713" y="7144"/>
                  </a:cubicBezTo>
                  <a:cubicBezTo>
                    <a:pt x="564262" y="6954"/>
                    <a:pt x="721710" y="166878"/>
                    <a:pt x="721329" y="3714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D8107BE-E195-49DD-BAB4-4EF8853A45E2}"/>
              </a:ext>
            </a:extLst>
          </p:cNvPr>
          <p:cNvSpPr/>
          <p:nvPr/>
        </p:nvSpPr>
        <p:spPr>
          <a:xfrm>
            <a:off x="7677316" y="1592291"/>
            <a:ext cx="377026" cy="369332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FA23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58506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96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17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2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6112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516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151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21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83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46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48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887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49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70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33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457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31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60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914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8266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2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4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122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59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15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5799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544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88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34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150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624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15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121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50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304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242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90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330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649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44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658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32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71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581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563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09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97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26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5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488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17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71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73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18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849913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3FB438-E2B4-4F21-BA96-D855762FE994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DA55E90B-0FC7-4AA1-96E3-10B670655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31886161-4B7C-4906-96AD-04FCB20F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1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EBDF37-F747-45FB-87CC-D7D94FC0D17D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3CF36-3466-4E16-BB07-925A6552BA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D9628-A661-4DD9-B413-C8F95D5D806D}"/>
              </a:ext>
            </a:extLst>
          </p:cNvPr>
          <p:cNvSpPr/>
          <p:nvPr/>
        </p:nvSpPr>
        <p:spPr>
          <a:xfrm>
            <a:off x="7683842" y="2644169"/>
            <a:ext cx="3877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1EDCB-F68A-4EBF-A82A-AB8797927661}"/>
              </a:ext>
            </a:extLst>
          </p:cNvPr>
          <p:cNvSpPr/>
          <p:nvPr/>
        </p:nvSpPr>
        <p:spPr>
          <a:xfrm>
            <a:off x="7800027" y="4145037"/>
            <a:ext cx="3645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two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twenty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72609-68B8-4592-84A5-C6AD29BC3EB9}"/>
              </a:ext>
            </a:extLst>
          </p:cNvPr>
          <p:cNvGrpSpPr/>
          <p:nvPr/>
        </p:nvGrpSpPr>
        <p:grpSpPr>
          <a:xfrm rot="8771921">
            <a:off x="2664440" y="3172997"/>
            <a:ext cx="1929562" cy="522822"/>
            <a:chOff x="5090474" y="3383666"/>
            <a:chExt cx="1929562" cy="522822"/>
          </a:xfrm>
        </p:grpSpPr>
        <p:pic>
          <p:nvPicPr>
            <p:cNvPr id="34" name="Graphic 33" descr="Arrow Straight">
              <a:extLst>
                <a:ext uri="{FF2B5EF4-FFF2-40B4-BE49-F238E27FC236}">
                  <a16:creationId xmlns:a16="http://schemas.microsoft.com/office/drawing/2014/main" id="{CBDE5EAD-C055-4294-9F2C-096DA25AF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5" name="Graphic 34" descr="Arrow Straight">
              <a:extLst>
                <a:ext uri="{FF2B5EF4-FFF2-40B4-BE49-F238E27FC236}">
                  <a16:creationId xmlns:a16="http://schemas.microsoft.com/office/drawing/2014/main" id="{CAD1A1B4-0D5C-4E61-A81D-83546C4D0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6B6B3-EE19-47C7-ABA7-921A2447DC0A}"/>
              </a:ext>
            </a:extLst>
          </p:cNvPr>
          <p:cNvGrpSpPr/>
          <p:nvPr/>
        </p:nvGrpSpPr>
        <p:grpSpPr>
          <a:xfrm rot="7361621">
            <a:off x="3369412" y="1771653"/>
            <a:ext cx="595034" cy="3241934"/>
            <a:chOff x="8453788" y="417898"/>
            <a:chExt cx="595034" cy="3241934"/>
          </a:xfrm>
        </p:grpSpPr>
        <p:pic>
          <p:nvPicPr>
            <p:cNvPr id="39" name="Graphic 38" descr="Arrow Straight">
              <a:extLst>
                <a:ext uri="{FF2B5EF4-FFF2-40B4-BE49-F238E27FC236}">
                  <a16:creationId xmlns:a16="http://schemas.microsoft.com/office/drawing/2014/main" id="{7B673319-61D3-4BA5-8A68-2017461B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40" name="Graphic 39" descr="Arrow Straight">
              <a:extLst>
                <a:ext uri="{FF2B5EF4-FFF2-40B4-BE49-F238E27FC236}">
                  <a16:creationId xmlns:a16="http://schemas.microsoft.com/office/drawing/2014/main" id="{865F443C-A641-461A-8C7C-9135000E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925C175-DE73-4102-BAE1-59768B393A2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354853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82D3B3-EFB2-484D-8D6F-CEDF62CCA34D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5370B4BA-50E4-4252-903F-1F57ACFDF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A8E43A5E-D84A-4E2D-86EB-A4AD1A5E3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54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387289-B394-4A7B-AB9E-1DE912177678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EC3E518B-7F5B-470C-A07C-87177EC0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26DD4594-46FC-4A5A-BA82-4A2DB554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6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7248925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285E9-533C-4A22-8522-793C10AD711D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444FF39A-61EF-471F-8AE1-BAF9AC75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CF1AC135-3DA5-40E2-AB95-6EF56962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4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8874556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3FFADB-6EE6-4250-85A1-27741C983155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AF58D67-754E-4E9E-BE9F-8EEE532B4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9A9184D5-A196-4F07-93D8-E994988F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2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08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03E63E-FA3D-4C74-93FF-50B3A334AADD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DDAA8AEE-B21F-40AA-A042-6871731F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119C55F7-5E93-440E-97B1-F452F46B7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7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2675246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A76D76-0A2E-4182-BA0D-07ABBF36A4C4}"/>
              </a:ext>
            </a:extLst>
          </p:cNvPr>
          <p:cNvGrpSpPr/>
          <p:nvPr/>
        </p:nvGrpSpPr>
        <p:grpSpPr>
          <a:xfrm rot="195340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D72D1FF4-D59D-411E-A49F-399B5C096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38845532-A26B-484E-A7C9-39C5E311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1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4331875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92F3A0-73C2-45A5-B9A6-D723A39F8828}"/>
              </a:ext>
            </a:extLst>
          </p:cNvPr>
          <p:cNvGrpSpPr/>
          <p:nvPr/>
        </p:nvGrpSpPr>
        <p:grpSpPr>
          <a:xfrm rot="20066298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B1A33B6C-0862-409F-9983-CDCE7D4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EE3E391A-07E7-441C-9155-72297E10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5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62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F1C8E5-F2BA-4EC3-BAE1-3E48DF8D06E5}"/>
              </a:ext>
            </a:extLst>
          </p:cNvPr>
          <p:cNvGrpSpPr/>
          <p:nvPr/>
        </p:nvGrpSpPr>
        <p:grpSpPr>
          <a:xfrm rot="20419203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89CDFEBE-3932-4485-AB8E-2B2A390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32B8B470-0B37-46A1-8CDD-65216D14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0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7927749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3D5609-30C9-43E6-B4C2-E57A62BF5CE4}"/>
              </a:ext>
            </a:extLst>
          </p:cNvPr>
          <p:cNvGrpSpPr/>
          <p:nvPr/>
        </p:nvGrpSpPr>
        <p:grpSpPr>
          <a:xfrm rot="20735158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1142F302-4220-450A-877B-0D932DEC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C671F3AD-8ADF-4AF3-A5A0-0744E25C4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9712428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5B4D9B-72C4-47E4-9942-75CE3BF0103E}"/>
              </a:ext>
            </a:extLst>
          </p:cNvPr>
          <p:cNvGrpSpPr/>
          <p:nvPr/>
        </p:nvGrpSpPr>
        <p:grpSpPr>
          <a:xfrm rot="21132889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2DF02DAA-E1B3-4F79-ACD3-9FDECBDF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D51524CF-A257-43AF-979B-F41DB372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8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36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618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92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055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933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9218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101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60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453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69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16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213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73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07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15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80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008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0177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715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08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7B0AB5-38CF-4B72-B3A5-FBDEDA0145F2}"/>
              </a:ext>
            </a:extLst>
          </p:cNvPr>
          <p:cNvGrpSpPr/>
          <p:nvPr/>
        </p:nvGrpSpPr>
        <p:grpSpPr>
          <a:xfrm rot="18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BD15AE93-3AD8-408B-BCB6-C2DE5E28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D5DA6879-1764-4895-9831-87C250CB2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5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2675246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4778CC-EFB0-4C8F-A42B-A4371ED2B414}"/>
              </a:ext>
            </a:extLst>
          </p:cNvPr>
          <p:cNvGrpSpPr/>
          <p:nvPr/>
        </p:nvGrpSpPr>
        <p:grpSpPr>
          <a:xfrm rot="18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AF497E90-8DD8-4087-A0A9-C541112D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6BC761C4-ED75-487F-9890-0273847B4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2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EBDF37-F747-45FB-87CC-D7D94FC0D17D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3CF36-3466-4E16-BB07-925A6552BA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D9628-A661-4DD9-B413-C8F95D5D806D}"/>
              </a:ext>
            </a:extLst>
          </p:cNvPr>
          <p:cNvSpPr/>
          <p:nvPr/>
        </p:nvSpPr>
        <p:spPr>
          <a:xfrm>
            <a:off x="7683842" y="2644169"/>
            <a:ext cx="3877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07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1EDCB-F68A-4EBF-A82A-AB8797927661}"/>
              </a:ext>
            </a:extLst>
          </p:cNvPr>
          <p:cNvSpPr/>
          <p:nvPr/>
        </p:nvSpPr>
        <p:spPr>
          <a:xfrm>
            <a:off x="7811857" y="4145037"/>
            <a:ext cx="36219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seven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forty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6B6B3-EE19-47C7-ABA7-921A2447DC0A}"/>
              </a:ext>
            </a:extLst>
          </p:cNvPr>
          <p:cNvGrpSpPr/>
          <p:nvPr/>
        </p:nvGrpSpPr>
        <p:grpSpPr>
          <a:xfrm rot="14279407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39" name="Graphic 38" descr="Arrow Straight">
              <a:extLst>
                <a:ext uri="{FF2B5EF4-FFF2-40B4-BE49-F238E27FC236}">
                  <a16:creationId xmlns:a16="http://schemas.microsoft.com/office/drawing/2014/main" id="{7B673319-61D3-4BA5-8A68-2017461B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40" name="Graphic 39" descr="Arrow Straight">
              <a:extLst>
                <a:ext uri="{FF2B5EF4-FFF2-40B4-BE49-F238E27FC236}">
                  <a16:creationId xmlns:a16="http://schemas.microsoft.com/office/drawing/2014/main" id="{865F443C-A641-461A-8C7C-9135000E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8D63AA-1A46-4EDF-9FF7-C0537D33D4E8}"/>
              </a:ext>
            </a:extLst>
          </p:cNvPr>
          <p:cNvGrpSpPr/>
          <p:nvPr/>
        </p:nvGrpSpPr>
        <p:grpSpPr>
          <a:xfrm rot="18176787">
            <a:off x="2702146" y="3205156"/>
            <a:ext cx="1929562" cy="522822"/>
            <a:chOff x="5090474" y="3383666"/>
            <a:chExt cx="1929562" cy="522822"/>
          </a:xfrm>
        </p:grpSpPr>
        <p:pic>
          <p:nvPicPr>
            <p:cNvPr id="42" name="Graphic 41" descr="Arrow Straight">
              <a:extLst>
                <a:ext uri="{FF2B5EF4-FFF2-40B4-BE49-F238E27FC236}">
                  <a16:creationId xmlns:a16="http://schemas.microsoft.com/office/drawing/2014/main" id="{C415C5E1-46C7-4516-82E1-3C294708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43" name="Graphic 42" descr="Arrow Straight">
              <a:extLst>
                <a:ext uri="{FF2B5EF4-FFF2-40B4-BE49-F238E27FC236}">
                  <a16:creationId xmlns:a16="http://schemas.microsoft.com/office/drawing/2014/main" id="{87468996-56A4-491F-B6BB-FA129618E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925C175-DE73-4102-BAE1-59768B393A2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0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4331875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A65607-5C89-44CC-8481-FEACB621805C}"/>
              </a:ext>
            </a:extLst>
          </p:cNvPr>
          <p:cNvGrpSpPr/>
          <p:nvPr/>
        </p:nvGrpSpPr>
        <p:grpSpPr>
          <a:xfrm rot="2145999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0F2887DC-A833-4B31-8B33-19982B8A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B136F6D2-7BC6-4B94-9985-93EEC58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6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62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0492B-D914-4303-B6E8-9C2BF3C1C1A4}"/>
              </a:ext>
            </a:extLst>
          </p:cNvPr>
          <p:cNvGrpSpPr/>
          <p:nvPr/>
        </p:nvGrpSpPr>
        <p:grpSpPr>
          <a:xfrm rot="2436975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4C3A8786-002F-457F-B25A-7C5B96AAA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BD635CF8-ED1D-4EFF-A155-EFD13232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7927749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F5D924-86E2-4EB2-AF98-11A7B9E51A42}"/>
              </a:ext>
            </a:extLst>
          </p:cNvPr>
          <p:cNvGrpSpPr/>
          <p:nvPr/>
        </p:nvGrpSpPr>
        <p:grpSpPr>
          <a:xfrm rot="268843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3CEE7A36-1982-44C9-AF43-159C875BF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8CC2A28F-27EC-4DC9-B0B0-56EEEF82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9712428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106C0B-1363-42EE-A94D-83AF7A7CCEB7}"/>
              </a:ext>
            </a:extLst>
          </p:cNvPr>
          <p:cNvGrpSpPr/>
          <p:nvPr/>
        </p:nvGrpSpPr>
        <p:grpSpPr>
          <a:xfrm rot="3026561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A83EF90C-BCA8-4509-8FC8-8406DBEB7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13792D53-6990-4246-97ED-B0A5369BF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9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392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733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74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58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827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48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9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566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298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52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307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02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7300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EC6CC-C2CA-E970-168E-E3B91AE46AC3}"/>
              </a:ext>
            </a:extLst>
          </p:cNvPr>
          <p:cNvGrpSpPr/>
          <p:nvPr/>
        </p:nvGrpSpPr>
        <p:grpSpPr>
          <a:xfrm>
            <a:off x="1" y="741605"/>
            <a:ext cx="12191998" cy="5374791"/>
            <a:chOff x="1" y="321838"/>
            <a:chExt cx="12191998" cy="5374791"/>
          </a:xfrm>
        </p:grpSpPr>
        <p:sp>
          <p:nvSpPr>
            <p:cNvPr id="3" name="TextBox 2">
              <a:hlinkClick r:id="rId4"/>
              <a:extLst>
                <a:ext uri="{FF2B5EF4-FFF2-40B4-BE49-F238E27FC236}">
                  <a16:creationId xmlns:a16="http://schemas.microsoft.com/office/drawing/2014/main" id="{5A779E61-8FDC-73A4-DA84-74FF511B9A3B}"/>
                </a:ext>
              </a:extLst>
            </p:cNvPr>
            <p:cNvSpPr txBox="1"/>
            <p:nvPr/>
          </p:nvSpPr>
          <p:spPr>
            <a:xfrm>
              <a:off x="393701" y="321838"/>
              <a:ext cx="1140459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Gothic" panose="020B0502020202020204"/>
                </a:defRPr>
              </a:lvl1pPr>
            </a:lstStyle>
            <a:p>
              <a:r>
                <a:rPr lang="en-US" sz="6600" b="1" dirty="0">
                  <a:solidFill>
                    <a:srgbClr val="863DB6"/>
                  </a:solidFill>
                </a:rPr>
                <a:t>THANK YOU</a:t>
              </a:r>
              <a:r>
                <a:rPr lang="en-US" sz="6600" dirty="0">
                  <a:solidFill>
                    <a:srgbClr val="863DB6"/>
                  </a:solidFill>
                </a:rPr>
                <a:t> </a:t>
              </a:r>
              <a:r>
                <a:rPr lang="en-US" sz="6600" dirty="0">
                  <a:solidFill>
                    <a:srgbClr val="DFA235"/>
                  </a:solidFill>
                </a:rPr>
                <a:t>for trying out our demo lesson. </a:t>
              </a:r>
            </a:p>
          </p:txBody>
        </p:sp>
        <p:sp>
          <p:nvSpPr>
            <p:cNvPr id="2" name="TextBox 1">
              <a:hlinkClick r:id="rId4"/>
              <a:extLst>
                <a:ext uri="{FF2B5EF4-FFF2-40B4-BE49-F238E27FC236}">
                  <a16:creationId xmlns:a16="http://schemas.microsoft.com/office/drawing/2014/main" id="{A81501FF-6269-3E80-5EBD-93FF0F5B94CE}"/>
                </a:ext>
              </a:extLst>
            </p:cNvPr>
            <p:cNvSpPr txBox="1"/>
            <p:nvPr/>
          </p:nvSpPr>
          <p:spPr>
            <a:xfrm>
              <a:off x="1" y="4250079"/>
              <a:ext cx="12191998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FA23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Please purchase the 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full version</a:t>
              </a:r>
              <a:r>
                <a:rPr kumimoji="0" lang="en-US" sz="4400" b="1" i="0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FA23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to unlock additional features and content.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7A1530-2A74-D0E7-9858-CE94F25BC676}"/>
                </a:ext>
              </a:extLst>
            </p:cNvPr>
            <p:cNvGrpSpPr/>
            <p:nvPr/>
          </p:nvGrpSpPr>
          <p:grpSpPr>
            <a:xfrm>
              <a:off x="5858578" y="3107745"/>
              <a:ext cx="474844" cy="480084"/>
              <a:chOff x="8961038" y="2336486"/>
              <a:chExt cx="2157413" cy="2181225"/>
            </a:xfrm>
            <a:solidFill>
              <a:srgbClr val="DFA235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ECFA58D-916C-EC34-8288-1256E37DC422}"/>
                  </a:ext>
                </a:extLst>
              </p:cNvPr>
              <p:cNvSpPr/>
              <p:nvPr/>
            </p:nvSpPr>
            <p:spPr>
              <a:xfrm>
                <a:off x="9022951" y="2336486"/>
                <a:ext cx="2095500" cy="2181225"/>
              </a:xfrm>
              <a:custGeom>
                <a:avLst/>
                <a:gdLst>
                  <a:gd name="connsiteX0" fmla="*/ 834199 w 2095500"/>
                  <a:gd name="connsiteY0" fmla="*/ 1443987 h 2181225"/>
                  <a:gd name="connsiteX1" fmla="*/ 1118997 w 2095500"/>
                  <a:gd name="connsiteY1" fmla="*/ 1416555 h 2181225"/>
                  <a:gd name="connsiteX2" fmla="*/ 1470374 w 2095500"/>
                  <a:gd name="connsiteY2" fmla="*/ 1113660 h 2181225"/>
                  <a:gd name="connsiteX3" fmla="*/ 1365599 w 2095500"/>
                  <a:gd name="connsiteY3" fmla="*/ 621980 h 2181225"/>
                  <a:gd name="connsiteX4" fmla="*/ 1051274 w 2095500"/>
                  <a:gd name="connsiteY4" fmla="*/ 495011 h 2181225"/>
                  <a:gd name="connsiteX5" fmla="*/ 328136 w 2095500"/>
                  <a:gd name="connsiteY5" fmla="*/ 485486 h 2181225"/>
                  <a:gd name="connsiteX6" fmla="*/ 250508 w 2095500"/>
                  <a:gd name="connsiteY6" fmla="*/ 440433 h 2181225"/>
                  <a:gd name="connsiteX7" fmla="*/ 31433 w 2095500"/>
                  <a:gd name="connsiteY7" fmla="*/ 56480 h 2181225"/>
                  <a:gd name="connsiteX8" fmla="*/ 7144 w 2095500"/>
                  <a:gd name="connsiteY8" fmla="*/ 10856 h 2181225"/>
                  <a:gd name="connsiteX9" fmla="*/ 51911 w 2095500"/>
                  <a:gd name="connsiteY9" fmla="*/ 8379 h 2181225"/>
                  <a:gd name="connsiteX10" fmla="*/ 1071086 w 2095500"/>
                  <a:gd name="connsiteY10" fmla="*/ 9332 h 2181225"/>
                  <a:gd name="connsiteX11" fmla="*/ 1727454 w 2095500"/>
                  <a:gd name="connsiteY11" fmla="*/ 198307 h 2181225"/>
                  <a:gd name="connsiteX12" fmla="*/ 2093500 w 2095500"/>
                  <a:gd name="connsiteY12" fmla="*/ 1045175 h 2181225"/>
                  <a:gd name="connsiteX13" fmla="*/ 1666875 w 2095500"/>
                  <a:gd name="connsiteY13" fmla="*/ 1762027 h 2181225"/>
                  <a:gd name="connsiteX14" fmla="*/ 1644682 w 2095500"/>
                  <a:gd name="connsiteY14" fmla="*/ 1779458 h 2181225"/>
                  <a:gd name="connsiteX15" fmla="*/ 1867853 w 2095500"/>
                  <a:gd name="connsiteY15" fmla="*/ 2179508 h 2181225"/>
                  <a:gd name="connsiteX16" fmla="*/ 1723549 w 2095500"/>
                  <a:gd name="connsiteY16" fmla="*/ 2179508 h 2181225"/>
                  <a:gd name="connsiteX17" fmla="*/ 1294924 w 2095500"/>
                  <a:gd name="connsiteY17" fmla="*/ 2178555 h 2181225"/>
                  <a:gd name="connsiteX18" fmla="*/ 1245203 w 2095500"/>
                  <a:gd name="connsiteY18" fmla="*/ 2155504 h 2181225"/>
                  <a:gd name="connsiteX19" fmla="*/ 836581 w 2095500"/>
                  <a:gd name="connsiteY19" fmla="*/ 1452750 h 2181225"/>
                  <a:gd name="connsiteX20" fmla="*/ 834199 w 2095500"/>
                  <a:gd name="connsiteY20" fmla="*/ 1443987 h 218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5500" h="2181225">
                    <a:moveTo>
                      <a:pt x="834199" y="1443987"/>
                    </a:moveTo>
                    <a:cubicBezTo>
                      <a:pt x="930688" y="1435319"/>
                      <a:pt x="1026319" y="1434462"/>
                      <a:pt x="1118997" y="1416555"/>
                    </a:cubicBezTo>
                    <a:cubicBezTo>
                      <a:pt x="1291876" y="1383884"/>
                      <a:pt x="1418368" y="1287301"/>
                      <a:pt x="1470374" y="1113660"/>
                    </a:cubicBezTo>
                    <a:cubicBezTo>
                      <a:pt x="1524762" y="932685"/>
                      <a:pt x="1496854" y="764569"/>
                      <a:pt x="1365599" y="621980"/>
                    </a:cubicBezTo>
                    <a:cubicBezTo>
                      <a:pt x="1281874" y="530730"/>
                      <a:pt x="1168241" y="499298"/>
                      <a:pt x="1051274" y="495011"/>
                    </a:cubicBezTo>
                    <a:cubicBezTo>
                      <a:pt x="810387" y="486248"/>
                      <a:pt x="569214" y="486153"/>
                      <a:pt x="328136" y="485486"/>
                    </a:cubicBezTo>
                    <a:cubicBezTo>
                      <a:pt x="290036" y="485486"/>
                      <a:pt x="268986" y="473675"/>
                      <a:pt x="250508" y="440433"/>
                    </a:cubicBezTo>
                    <a:cubicBezTo>
                      <a:pt x="178975" y="311560"/>
                      <a:pt x="104394" y="184401"/>
                      <a:pt x="31433" y="56480"/>
                    </a:cubicBezTo>
                    <a:cubicBezTo>
                      <a:pt x="23717" y="43050"/>
                      <a:pt x="16859" y="29143"/>
                      <a:pt x="7144" y="10856"/>
                    </a:cubicBezTo>
                    <a:cubicBezTo>
                      <a:pt x="25051" y="9808"/>
                      <a:pt x="38481" y="8379"/>
                      <a:pt x="51911" y="8379"/>
                    </a:cubicBezTo>
                    <a:cubicBezTo>
                      <a:pt x="391478" y="8379"/>
                      <a:pt x="731139" y="5045"/>
                      <a:pt x="1071086" y="9332"/>
                    </a:cubicBezTo>
                    <a:cubicBezTo>
                      <a:pt x="1305782" y="12284"/>
                      <a:pt x="1535430" y="51623"/>
                      <a:pt x="1727454" y="198307"/>
                    </a:cubicBezTo>
                    <a:cubicBezTo>
                      <a:pt x="2005108" y="410524"/>
                      <a:pt x="2121503" y="698656"/>
                      <a:pt x="2093500" y="1045175"/>
                    </a:cubicBezTo>
                    <a:cubicBezTo>
                      <a:pt x="2068639" y="1353309"/>
                      <a:pt x="1924050" y="1591529"/>
                      <a:pt x="1666875" y="1762027"/>
                    </a:cubicBezTo>
                    <a:cubicBezTo>
                      <a:pt x="1660398" y="1766313"/>
                      <a:pt x="1654588" y="1771552"/>
                      <a:pt x="1644682" y="1779458"/>
                    </a:cubicBezTo>
                    <a:lnTo>
                      <a:pt x="1867853" y="2179508"/>
                    </a:lnTo>
                    <a:lnTo>
                      <a:pt x="1723549" y="2179508"/>
                    </a:lnTo>
                    <a:cubicBezTo>
                      <a:pt x="1580674" y="2179508"/>
                      <a:pt x="1437799" y="2180365"/>
                      <a:pt x="1294924" y="2178555"/>
                    </a:cubicBezTo>
                    <a:cubicBezTo>
                      <a:pt x="1277874" y="2178555"/>
                      <a:pt x="1252919" y="2169030"/>
                      <a:pt x="1245203" y="2155504"/>
                    </a:cubicBezTo>
                    <a:cubicBezTo>
                      <a:pt x="1107662" y="1922047"/>
                      <a:pt x="972312" y="1687256"/>
                      <a:pt x="836581" y="1452750"/>
                    </a:cubicBezTo>
                    <a:cubicBezTo>
                      <a:pt x="835433" y="1449937"/>
                      <a:pt x="834634" y="1446994"/>
                      <a:pt x="834199" y="14439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3D21A92-F081-BB37-AB70-311E89ABAF83}"/>
                  </a:ext>
                </a:extLst>
              </p:cNvPr>
              <p:cNvSpPr/>
              <p:nvPr/>
            </p:nvSpPr>
            <p:spPr>
              <a:xfrm>
                <a:off x="8961038" y="3091053"/>
                <a:ext cx="723900" cy="733425"/>
              </a:xfrm>
              <a:custGeom>
                <a:avLst/>
                <a:gdLst>
                  <a:gd name="connsiteX0" fmla="*/ 721329 w 723900"/>
                  <a:gd name="connsiteY0" fmla="*/ 371475 h 733425"/>
                  <a:gd name="connsiteX1" fmla="*/ 361189 w 723900"/>
                  <a:gd name="connsiteY1" fmla="*/ 728282 h 733425"/>
                  <a:gd name="connsiteX2" fmla="*/ 7205 w 723900"/>
                  <a:gd name="connsiteY2" fmla="*/ 361152 h 733425"/>
                  <a:gd name="connsiteX3" fmla="*/ 362713 w 723900"/>
                  <a:gd name="connsiteY3" fmla="*/ 7144 h 733425"/>
                  <a:gd name="connsiteX4" fmla="*/ 721329 w 723900"/>
                  <a:gd name="connsiteY4" fmla="*/ 37147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900" h="733425">
                    <a:moveTo>
                      <a:pt x="721329" y="371475"/>
                    </a:moveTo>
                    <a:cubicBezTo>
                      <a:pt x="721329" y="571500"/>
                      <a:pt x="562928" y="728377"/>
                      <a:pt x="361189" y="728282"/>
                    </a:cubicBezTo>
                    <a:cubicBezTo>
                      <a:pt x="162059" y="724652"/>
                      <a:pt x="3575" y="560282"/>
                      <a:pt x="7205" y="361152"/>
                    </a:cubicBezTo>
                    <a:cubicBezTo>
                      <a:pt x="10752" y="166545"/>
                      <a:pt x="168092" y="9869"/>
                      <a:pt x="362713" y="7144"/>
                    </a:cubicBezTo>
                    <a:cubicBezTo>
                      <a:pt x="564262" y="6954"/>
                      <a:pt x="721710" y="166878"/>
                      <a:pt x="721329" y="3714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81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D7D76EE-C5D6-4652-92D2-C5896A8AECF8}"/>
              </a:ext>
            </a:extLst>
          </p:cNvPr>
          <p:cNvSpPr/>
          <p:nvPr/>
        </p:nvSpPr>
        <p:spPr>
          <a:xfrm>
            <a:off x="5565345" y="2544921"/>
            <a:ext cx="588608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E5B458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Telling</a:t>
            </a: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863D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time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C00EB6-AABE-40C2-9E80-B82EC614E9B0}"/>
              </a:ext>
            </a:extLst>
          </p:cNvPr>
          <p:cNvGrpSpPr/>
          <p:nvPr/>
        </p:nvGrpSpPr>
        <p:grpSpPr>
          <a:xfrm>
            <a:off x="9478311" y="4361026"/>
            <a:ext cx="2287532" cy="2287532"/>
            <a:chOff x="5748436" y="611078"/>
            <a:chExt cx="6828112" cy="682811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8253D36-1F3F-4E51-8EC4-F12EDC5F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485" y="611078"/>
              <a:ext cx="6822015" cy="68281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659659-B821-4072-AF95-FD5FF79D0F7E}"/>
                </a:ext>
              </a:extLst>
            </p:cNvPr>
            <p:cNvSpPr/>
            <p:nvPr/>
          </p:nvSpPr>
          <p:spPr>
            <a:xfrm>
              <a:off x="5748436" y="611078"/>
              <a:ext cx="6828112" cy="6828112"/>
            </a:xfrm>
            <a:prstGeom prst="ellipse">
              <a:avLst/>
            </a:prstGeom>
            <a:gradFill>
              <a:gsLst>
                <a:gs pos="0">
                  <a:srgbClr val="E5B458">
                    <a:alpha val="50000"/>
                  </a:srgbClr>
                </a:gs>
                <a:gs pos="100000">
                  <a:srgbClr val="E5B458">
                    <a:alpha val="5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DA6215-3FE6-40CF-AB03-FCA3CC2A4907}"/>
              </a:ext>
            </a:extLst>
          </p:cNvPr>
          <p:cNvGrpSpPr/>
          <p:nvPr/>
        </p:nvGrpSpPr>
        <p:grpSpPr>
          <a:xfrm>
            <a:off x="6611777" y="44656"/>
            <a:ext cx="1202724" cy="1203798"/>
            <a:chOff x="5023629" y="1193856"/>
            <a:chExt cx="4952204" cy="49566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F91F566-9781-4C13-BA1C-CD304E1B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629" y="1193856"/>
              <a:ext cx="4952204" cy="4956630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5E116BA-0BDE-4C42-8B0C-043211D74C95}"/>
                </a:ext>
              </a:extLst>
            </p:cNvPr>
            <p:cNvSpPr/>
            <p:nvPr/>
          </p:nvSpPr>
          <p:spPr>
            <a:xfrm>
              <a:off x="5024860" y="1193856"/>
              <a:ext cx="4949742" cy="4956630"/>
            </a:xfrm>
            <a:prstGeom prst="ellipse">
              <a:avLst/>
            </a:prstGeom>
            <a:gradFill flip="none" rotWithShape="1">
              <a:gsLst>
                <a:gs pos="0">
                  <a:srgbClr val="E5B458">
                    <a:alpha val="40000"/>
                  </a:srgbClr>
                </a:gs>
                <a:gs pos="100000">
                  <a:srgbClr val="7030A0">
                    <a:alpha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5EE60EF-C492-47D8-9877-6A5C99E40005}"/>
              </a:ext>
            </a:extLst>
          </p:cNvPr>
          <p:cNvSpPr/>
          <p:nvPr/>
        </p:nvSpPr>
        <p:spPr>
          <a:xfrm>
            <a:off x="5952347" y="6340394"/>
            <a:ext cx="296053" cy="308164"/>
          </a:xfrm>
          <a:custGeom>
            <a:avLst/>
            <a:gdLst>
              <a:gd name="connsiteX0" fmla="*/ 834199 w 2095500"/>
              <a:gd name="connsiteY0" fmla="*/ 1443987 h 2181225"/>
              <a:gd name="connsiteX1" fmla="*/ 1118997 w 2095500"/>
              <a:gd name="connsiteY1" fmla="*/ 1416555 h 2181225"/>
              <a:gd name="connsiteX2" fmla="*/ 1470374 w 2095500"/>
              <a:gd name="connsiteY2" fmla="*/ 1113660 h 2181225"/>
              <a:gd name="connsiteX3" fmla="*/ 1365599 w 2095500"/>
              <a:gd name="connsiteY3" fmla="*/ 621980 h 2181225"/>
              <a:gd name="connsiteX4" fmla="*/ 1051274 w 2095500"/>
              <a:gd name="connsiteY4" fmla="*/ 495011 h 2181225"/>
              <a:gd name="connsiteX5" fmla="*/ 328136 w 2095500"/>
              <a:gd name="connsiteY5" fmla="*/ 485486 h 2181225"/>
              <a:gd name="connsiteX6" fmla="*/ 250508 w 2095500"/>
              <a:gd name="connsiteY6" fmla="*/ 440433 h 2181225"/>
              <a:gd name="connsiteX7" fmla="*/ 31433 w 2095500"/>
              <a:gd name="connsiteY7" fmla="*/ 56480 h 2181225"/>
              <a:gd name="connsiteX8" fmla="*/ 7144 w 2095500"/>
              <a:gd name="connsiteY8" fmla="*/ 10856 h 2181225"/>
              <a:gd name="connsiteX9" fmla="*/ 51911 w 2095500"/>
              <a:gd name="connsiteY9" fmla="*/ 8379 h 2181225"/>
              <a:gd name="connsiteX10" fmla="*/ 1071086 w 2095500"/>
              <a:gd name="connsiteY10" fmla="*/ 9332 h 2181225"/>
              <a:gd name="connsiteX11" fmla="*/ 1727454 w 2095500"/>
              <a:gd name="connsiteY11" fmla="*/ 198307 h 2181225"/>
              <a:gd name="connsiteX12" fmla="*/ 2093500 w 2095500"/>
              <a:gd name="connsiteY12" fmla="*/ 1045175 h 2181225"/>
              <a:gd name="connsiteX13" fmla="*/ 1666875 w 2095500"/>
              <a:gd name="connsiteY13" fmla="*/ 1762027 h 2181225"/>
              <a:gd name="connsiteX14" fmla="*/ 1644682 w 2095500"/>
              <a:gd name="connsiteY14" fmla="*/ 1779458 h 2181225"/>
              <a:gd name="connsiteX15" fmla="*/ 1867853 w 2095500"/>
              <a:gd name="connsiteY15" fmla="*/ 2179508 h 2181225"/>
              <a:gd name="connsiteX16" fmla="*/ 1723549 w 2095500"/>
              <a:gd name="connsiteY16" fmla="*/ 2179508 h 2181225"/>
              <a:gd name="connsiteX17" fmla="*/ 1294924 w 2095500"/>
              <a:gd name="connsiteY17" fmla="*/ 2178555 h 2181225"/>
              <a:gd name="connsiteX18" fmla="*/ 1245203 w 2095500"/>
              <a:gd name="connsiteY18" fmla="*/ 2155504 h 2181225"/>
              <a:gd name="connsiteX19" fmla="*/ 836581 w 2095500"/>
              <a:gd name="connsiteY19" fmla="*/ 1452750 h 2181225"/>
              <a:gd name="connsiteX20" fmla="*/ 834199 w 2095500"/>
              <a:gd name="connsiteY20" fmla="*/ 1443987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5500" h="2181225">
                <a:moveTo>
                  <a:pt x="834199" y="1443987"/>
                </a:moveTo>
                <a:cubicBezTo>
                  <a:pt x="930688" y="1435319"/>
                  <a:pt x="1026319" y="1434462"/>
                  <a:pt x="1118997" y="1416555"/>
                </a:cubicBezTo>
                <a:cubicBezTo>
                  <a:pt x="1291876" y="1383884"/>
                  <a:pt x="1418368" y="1287301"/>
                  <a:pt x="1470374" y="1113660"/>
                </a:cubicBezTo>
                <a:cubicBezTo>
                  <a:pt x="1524762" y="932685"/>
                  <a:pt x="1496854" y="764569"/>
                  <a:pt x="1365599" y="621980"/>
                </a:cubicBezTo>
                <a:cubicBezTo>
                  <a:pt x="1281874" y="530730"/>
                  <a:pt x="1168241" y="499298"/>
                  <a:pt x="1051274" y="495011"/>
                </a:cubicBezTo>
                <a:cubicBezTo>
                  <a:pt x="810387" y="486248"/>
                  <a:pt x="569214" y="486153"/>
                  <a:pt x="328136" y="485486"/>
                </a:cubicBezTo>
                <a:cubicBezTo>
                  <a:pt x="290036" y="485486"/>
                  <a:pt x="268986" y="473675"/>
                  <a:pt x="250508" y="440433"/>
                </a:cubicBezTo>
                <a:cubicBezTo>
                  <a:pt x="178975" y="311560"/>
                  <a:pt x="104394" y="184401"/>
                  <a:pt x="31433" y="56480"/>
                </a:cubicBezTo>
                <a:cubicBezTo>
                  <a:pt x="23717" y="43050"/>
                  <a:pt x="16859" y="29143"/>
                  <a:pt x="7144" y="10856"/>
                </a:cubicBezTo>
                <a:cubicBezTo>
                  <a:pt x="25051" y="9808"/>
                  <a:pt x="38481" y="8379"/>
                  <a:pt x="51911" y="8379"/>
                </a:cubicBezTo>
                <a:cubicBezTo>
                  <a:pt x="391478" y="8379"/>
                  <a:pt x="731139" y="5045"/>
                  <a:pt x="1071086" y="9332"/>
                </a:cubicBezTo>
                <a:cubicBezTo>
                  <a:pt x="1305782" y="12284"/>
                  <a:pt x="1535430" y="51623"/>
                  <a:pt x="1727454" y="198307"/>
                </a:cubicBezTo>
                <a:cubicBezTo>
                  <a:pt x="2005108" y="410524"/>
                  <a:pt x="2121503" y="698656"/>
                  <a:pt x="2093500" y="1045175"/>
                </a:cubicBezTo>
                <a:cubicBezTo>
                  <a:pt x="2068639" y="1353309"/>
                  <a:pt x="1924050" y="1591529"/>
                  <a:pt x="1666875" y="1762027"/>
                </a:cubicBezTo>
                <a:cubicBezTo>
                  <a:pt x="1660398" y="1766313"/>
                  <a:pt x="1654588" y="1771552"/>
                  <a:pt x="1644682" y="1779458"/>
                </a:cubicBezTo>
                <a:lnTo>
                  <a:pt x="1867853" y="2179508"/>
                </a:lnTo>
                <a:lnTo>
                  <a:pt x="1723549" y="2179508"/>
                </a:lnTo>
                <a:cubicBezTo>
                  <a:pt x="1580674" y="2179508"/>
                  <a:pt x="1437799" y="2180365"/>
                  <a:pt x="1294924" y="2178555"/>
                </a:cubicBezTo>
                <a:cubicBezTo>
                  <a:pt x="1277874" y="2178555"/>
                  <a:pt x="1252919" y="2169030"/>
                  <a:pt x="1245203" y="2155504"/>
                </a:cubicBezTo>
                <a:cubicBezTo>
                  <a:pt x="1107662" y="1922047"/>
                  <a:pt x="972312" y="1687256"/>
                  <a:pt x="836581" y="1452750"/>
                </a:cubicBezTo>
                <a:cubicBezTo>
                  <a:pt x="835433" y="1449937"/>
                  <a:pt x="834634" y="1446994"/>
                  <a:pt x="834199" y="1443987"/>
                </a:cubicBezTo>
                <a:close/>
              </a:path>
            </a:pathLst>
          </a:custGeom>
          <a:ln w="9525" cap="flat">
            <a:noFill/>
            <a:prstDash val="solid"/>
            <a:miter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838529F-0267-437C-8CF8-0AC13C0A27CB}"/>
              </a:ext>
            </a:extLst>
          </p:cNvPr>
          <p:cNvSpPr/>
          <p:nvPr/>
        </p:nvSpPr>
        <p:spPr>
          <a:xfrm>
            <a:off x="5943600" y="6446999"/>
            <a:ext cx="102273" cy="103618"/>
          </a:xfrm>
          <a:custGeom>
            <a:avLst/>
            <a:gdLst>
              <a:gd name="connsiteX0" fmla="*/ 721329 w 723900"/>
              <a:gd name="connsiteY0" fmla="*/ 371475 h 733425"/>
              <a:gd name="connsiteX1" fmla="*/ 361189 w 723900"/>
              <a:gd name="connsiteY1" fmla="*/ 728282 h 733425"/>
              <a:gd name="connsiteX2" fmla="*/ 7205 w 723900"/>
              <a:gd name="connsiteY2" fmla="*/ 361152 h 733425"/>
              <a:gd name="connsiteX3" fmla="*/ 362713 w 723900"/>
              <a:gd name="connsiteY3" fmla="*/ 7144 h 733425"/>
              <a:gd name="connsiteX4" fmla="*/ 721329 w 723900"/>
              <a:gd name="connsiteY4" fmla="*/ 37147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33425">
                <a:moveTo>
                  <a:pt x="721329" y="371475"/>
                </a:moveTo>
                <a:cubicBezTo>
                  <a:pt x="721329" y="571500"/>
                  <a:pt x="562928" y="728377"/>
                  <a:pt x="361189" y="728282"/>
                </a:cubicBezTo>
                <a:cubicBezTo>
                  <a:pt x="162059" y="724652"/>
                  <a:pt x="3575" y="560282"/>
                  <a:pt x="7205" y="361152"/>
                </a:cubicBezTo>
                <a:cubicBezTo>
                  <a:pt x="10752" y="166545"/>
                  <a:pt x="168092" y="9869"/>
                  <a:pt x="362713" y="7144"/>
                </a:cubicBezTo>
                <a:cubicBezTo>
                  <a:pt x="564262" y="6954"/>
                  <a:pt x="721710" y="166878"/>
                  <a:pt x="721329" y="371475"/>
                </a:cubicBezTo>
                <a:close/>
              </a:path>
            </a:pathLst>
          </a:custGeom>
          <a:ln w="9525" cap="flat">
            <a:noFill/>
            <a:prstDash val="solid"/>
            <a:miter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0AEBBA-3689-5D57-CB1C-FFA92BFEFC47}"/>
              </a:ext>
            </a:extLst>
          </p:cNvPr>
          <p:cNvSpPr/>
          <p:nvPr/>
        </p:nvSpPr>
        <p:spPr>
          <a:xfrm>
            <a:off x="180046" y="280327"/>
            <a:ext cx="4973908" cy="4973908"/>
          </a:xfrm>
          <a:prstGeom prst="ellipse">
            <a:avLst/>
          </a:prstGeom>
          <a:solidFill>
            <a:schemeClr val="tx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4134C-C5A8-E7DC-8D0B-220F00DA50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 amt="9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3" y="280327"/>
            <a:ext cx="4992762" cy="4992762"/>
          </a:xfrm>
          <a:prstGeom prst="rect">
            <a:avLst/>
          </a:prstGeom>
          <a:ln w="28575"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EE57EAA-CD1B-B9C7-39AA-4FF593F905D5}"/>
              </a:ext>
            </a:extLst>
          </p:cNvPr>
          <p:cNvGrpSpPr/>
          <p:nvPr/>
        </p:nvGrpSpPr>
        <p:grpSpPr>
          <a:xfrm>
            <a:off x="1057682" y="1242778"/>
            <a:ext cx="3308946" cy="3061033"/>
            <a:chOff x="4486682" y="1904497"/>
            <a:chExt cx="3308946" cy="30610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3B9C6D-E7B1-A042-BD54-04FE2430D605}"/>
                </a:ext>
              </a:extLst>
            </p:cNvPr>
            <p:cNvSpPr/>
            <p:nvPr/>
          </p:nvSpPr>
          <p:spPr>
            <a:xfrm>
              <a:off x="6541100" y="2080617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541E89-BE9D-12C9-4579-4BBC5B6A16A2}"/>
                </a:ext>
              </a:extLst>
            </p:cNvPr>
            <p:cNvSpPr/>
            <p:nvPr/>
          </p:nvSpPr>
          <p:spPr>
            <a:xfrm>
              <a:off x="6976027" y="2510187"/>
              <a:ext cx="595036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4A8954-8439-5E51-33DB-F2A2B5E3B3E1}"/>
                </a:ext>
              </a:extLst>
            </p:cNvPr>
            <p:cNvSpPr/>
            <p:nvPr/>
          </p:nvSpPr>
          <p:spPr>
            <a:xfrm>
              <a:off x="7200592" y="3266753"/>
              <a:ext cx="595036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FB9B1B-7064-A688-9282-A6F3EE1CC24E}"/>
                </a:ext>
              </a:extLst>
            </p:cNvPr>
            <p:cNvSpPr/>
            <p:nvPr/>
          </p:nvSpPr>
          <p:spPr>
            <a:xfrm>
              <a:off x="7068218" y="3922575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E279F8-8F0F-08D5-C365-E31A05EBFEE2}"/>
                </a:ext>
              </a:extLst>
            </p:cNvPr>
            <p:cNvSpPr/>
            <p:nvPr/>
          </p:nvSpPr>
          <p:spPr>
            <a:xfrm>
              <a:off x="6560934" y="4467542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3B028A-4257-E15C-0A96-DA2372C2DAD1}"/>
                </a:ext>
              </a:extLst>
            </p:cNvPr>
            <p:cNvSpPr/>
            <p:nvPr/>
          </p:nvSpPr>
          <p:spPr>
            <a:xfrm>
              <a:off x="5833886" y="4626976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0B66F0-21F6-B631-F09E-39EC4F8E1EA5}"/>
                </a:ext>
              </a:extLst>
            </p:cNvPr>
            <p:cNvSpPr/>
            <p:nvPr/>
          </p:nvSpPr>
          <p:spPr>
            <a:xfrm>
              <a:off x="5833886" y="1904497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00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67DF10-B3F3-C673-20E1-E306A173F5B9}"/>
                </a:ext>
              </a:extLst>
            </p:cNvPr>
            <p:cNvSpPr/>
            <p:nvPr/>
          </p:nvSpPr>
          <p:spPr>
            <a:xfrm rot="10800000" flipV="1">
              <a:off x="5112256" y="4467541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7C2F4D-0350-1962-40C1-750AEB04DD96}"/>
                </a:ext>
              </a:extLst>
            </p:cNvPr>
            <p:cNvSpPr/>
            <p:nvPr/>
          </p:nvSpPr>
          <p:spPr>
            <a:xfrm rot="10800000" flipV="1">
              <a:off x="4676496" y="3975760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13BC6ED-BA7F-92A8-9C43-9F26E6401747}"/>
                </a:ext>
              </a:extLst>
            </p:cNvPr>
            <p:cNvSpPr/>
            <p:nvPr/>
          </p:nvSpPr>
          <p:spPr>
            <a:xfrm rot="10800000" flipV="1">
              <a:off x="4486682" y="3259723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980B5A-8FB2-A881-50C6-388B2684B430}"/>
                </a:ext>
              </a:extLst>
            </p:cNvPr>
            <p:cNvSpPr/>
            <p:nvPr/>
          </p:nvSpPr>
          <p:spPr>
            <a:xfrm rot="10800000" flipV="1">
              <a:off x="4767184" y="2543687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34FE7A-3F81-B2DE-BB0D-19719AA6EDB3}"/>
                </a:ext>
              </a:extLst>
            </p:cNvPr>
            <p:cNvSpPr/>
            <p:nvPr/>
          </p:nvSpPr>
          <p:spPr>
            <a:xfrm rot="10800000" flipV="1">
              <a:off x="5197954" y="2086986"/>
              <a:ext cx="59503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srgbClr val="E5B45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55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5A04E5-9C60-657B-CC95-C83143C13157}"/>
              </a:ext>
            </a:extLst>
          </p:cNvPr>
          <p:cNvGrpSpPr/>
          <p:nvPr/>
        </p:nvGrpSpPr>
        <p:grpSpPr>
          <a:xfrm>
            <a:off x="2484513" y="1616944"/>
            <a:ext cx="440384" cy="2399346"/>
            <a:chOff x="8453788" y="417898"/>
            <a:chExt cx="595034" cy="32419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4" name="Graphic 23" descr="Arrow Straight">
              <a:extLst>
                <a:ext uri="{FF2B5EF4-FFF2-40B4-BE49-F238E27FC236}">
                  <a16:creationId xmlns:a16="http://schemas.microsoft.com/office/drawing/2014/main" id="{8BBC4E6A-E2B8-1E86-84CA-B7473616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31CED001-34C3-F9A9-9D51-B8DDF80F9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E20699-4B38-51AC-5E18-37222C6473CA}"/>
              </a:ext>
            </a:extLst>
          </p:cNvPr>
          <p:cNvGrpSpPr/>
          <p:nvPr/>
        </p:nvGrpSpPr>
        <p:grpSpPr>
          <a:xfrm rot="5400000">
            <a:off x="1896120" y="2608234"/>
            <a:ext cx="1617172" cy="438178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B45D3AB2-1C43-B086-1335-D66F93E5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7" name="Graphic 26" descr="Arrow Straight">
              <a:extLst>
                <a:ext uri="{FF2B5EF4-FFF2-40B4-BE49-F238E27FC236}">
                  <a16:creationId xmlns:a16="http://schemas.microsoft.com/office/drawing/2014/main" id="{EEAA50FB-910B-955D-C5A2-F01BA9E6B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6F043-9E72-0D92-7027-FE18D5D47D0D}"/>
              </a:ext>
            </a:extLst>
          </p:cNvPr>
          <p:cNvGrpSpPr/>
          <p:nvPr/>
        </p:nvGrpSpPr>
        <p:grpSpPr>
          <a:xfrm>
            <a:off x="2702403" y="1588175"/>
            <a:ext cx="1" cy="2452066"/>
            <a:chOff x="2702403" y="1588175"/>
            <a:chExt cx="1" cy="245206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BFD3C8-EEB5-AB32-00E2-A25176FE8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2403" y="1588175"/>
              <a:ext cx="1" cy="1222482"/>
            </a:xfrm>
            <a:prstGeom prst="straightConnector1">
              <a:avLst/>
            </a:prstGeom>
            <a:ln>
              <a:solidFill>
                <a:srgbClr val="FF0000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82D1049-25D2-9408-7162-79868920097E}"/>
                </a:ext>
              </a:extLst>
            </p:cNvPr>
            <p:cNvCxnSpPr>
              <a:cxnSpLocks/>
            </p:cNvCxnSpPr>
            <p:nvPr/>
          </p:nvCxnSpPr>
          <p:spPr>
            <a:xfrm>
              <a:off x="2702403" y="2817759"/>
              <a:ext cx="1" cy="1222482"/>
            </a:xfrm>
            <a:prstGeom prst="straightConnector1">
              <a:avLst/>
            </a:prstGeom>
            <a:ln>
              <a:solidFill>
                <a:srgbClr val="FF0000">
                  <a:alpha val="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3B911F7-4D9B-EBEF-585B-C97C991F804D}"/>
              </a:ext>
            </a:extLst>
          </p:cNvPr>
          <p:cNvSpPr/>
          <p:nvPr/>
        </p:nvSpPr>
        <p:spPr>
          <a:xfrm>
            <a:off x="2638507" y="2750419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Sun">
                <a:extLst>
                  <a:ext uri="{FF2B5EF4-FFF2-40B4-BE49-F238E27FC236}">
                    <a16:creationId xmlns:a16="http://schemas.microsoft.com/office/drawing/2014/main" id="{E4B65248-FD9B-8916-65A2-D7774102B47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60916" y="223321"/>
              <a:ext cx="1924260" cy="1911806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1924260" cy="1911806"/>
                    </a:xfrm>
                    <a:prstGeom prst="rect">
                      <a:avLst/>
                    </a:prstGeom>
                  </am3d:spPr>
                  <am3d:camera>
                    <am3d:pos x="0" y="0" z="719309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0073" d="1000000"/>
                    <am3d:preTrans dx="3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30700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Sun">
                <a:extLst>
                  <a:ext uri="{FF2B5EF4-FFF2-40B4-BE49-F238E27FC236}">
                    <a16:creationId xmlns:a16="http://schemas.microsoft.com/office/drawing/2014/main" id="{E4B65248-FD9B-8916-65A2-D7774102B4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60916" y="223321"/>
                <a:ext cx="1924260" cy="1911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loud">
                <a:extLst>
                  <a:ext uri="{FF2B5EF4-FFF2-40B4-BE49-F238E27FC236}">
                    <a16:creationId xmlns:a16="http://schemas.microsoft.com/office/drawing/2014/main" id="{E86CBF4C-0F38-B77A-F59A-02EDB0EE9007}"/>
                  </a:ext>
                </a:extLst>
              </p:cNvPr>
              <p:cNvGraphicFramePr/>
              <p:nvPr/>
            </p:nvGraphicFramePr>
            <p:xfrm>
              <a:off x="8282130" y="894699"/>
              <a:ext cx="2294466" cy="969002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2294466" cy="969002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21553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loud">
                <a:extLst>
                  <a:ext uri="{FF2B5EF4-FFF2-40B4-BE49-F238E27FC236}">
                    <a16:creationId xmlns:a16="http://schemas.microsoft.com/office/drawing/2014/main" id="{E86CBF4C-0F38-B77A-F59A-02EDB0EE90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82130" y="894699"/>
                <a:ext cx="2294466" cy="9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Cloud">
                <a:extLst>
                  <a:ext uri="{FF2B5EF4-FFF2-40B4-BE49-F238E27FC236}">
                    <a16:creationId xmlns:a16="http://schemas.microsoft.com/office/drawing/2014/main" id="{19F5808A-FDC9-AC4D-ADC7-AC3A171129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flipH="1">
              <a:off x="10273686" y="702067"/>
              <a:ext cx="1548591" cy="969001"/>
            </p:xfrm>
            <a:graphic>
              <a:graphicData uri="http://schemas.microsoft.com/office/drawing/2017/model3d">
                <am3d:model3d r:embed="rId16">
                  <am3d:spPr>
                    <a:xfrm flipH="1">
                      <a:off x="0" y="0"/>
                      <a:ext cx="1548591" cy="969001"/>
                    </a:xfrm>
                    <a:prstGeom prst="rect">
                      <a:avLst/>
                    </a:prstGeom>
                  </am3d:spPr>
                  <am3d:camera>
                    <am3d:pos x="0" y="0" z="659300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072774" d="1000000"/>
                    <am3d:preTrans dx="983301" dy="-9956585" dz="-6011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1553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Cloud">
                <a:extLst>
                  <a:ext uri="{FF2B5EF4-FFF2-40B4-BE49-F238E27FC236}">
                    <a16:creationId xmlns:a16="http://schemas.microsoft.com/office/drawing/2014/main" id="{19F5808A-FDC9-AC4D-ADC7-AC3A171129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flipH="1">
                <a:off x="10273686" y="702067"/>
                <a:ext cx="1548591" cy="9690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260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204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3d.view.rotation.z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2.59259E-6 L 0.02539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3.33333E-6 L -0.03008 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966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EBDF37-F747-45FB-87CC-D7D94FC0D17D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3CF36-3466-4E16-BB07-925A6552BA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D9628-A661-4DD9-B413-C8F95D5D806D}"/>
              </a:ext>
            </a:extLst>
          </p:cNvPr>
          <p:cNvSpPr/>
          <p:nvPr/>
        </p:nvSpPr>
        <p:spPr>
          <a:xfrm>
            <a:off x="7683842" y="2644169"/>
            <a:ext cx="3877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1EDCB-F68A-4EBF-A82A-AB8797927661}"/>
              </a:ext>
            </a:extLst>
          </p:cNvPr>
          <p:cNvSpPr/>
          <p:nvPr/>
        </p:nvSpPr>
        <p:spPr>
          <a:xfrm>
            <a:off x="8433245" y="4145037"/>
            <a:ext cx="2379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ten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ten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6B6B3-EE19-47C7-ABA7-921A2447DC0A}"/>
              </a:ext>
            </a:extLst>
          </p:cNvPr>
          <p:cNvGrpSpPr/>
          <p:nvPr/>
        </p:nvGrpSpPr>
        <p:grpSpPr>
          <a:xfrm rot="3499468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39" name="Graphic 38" descr="Arrow Straight">
              <a:extLst>
                <a:ext uri="{FF2B5EF4-FFF2-40B4-BE49-F238E27FC236}">
                  <a16:creationId xmlns:a16="http://schemas.microsoft.com/office/drawing/2014/main" id="{7B673319-61D3-4BA5-8A68-2017461B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40" name="Graphic 39" descr="Arrow Straight">
              <a:extLst>
                <a:ext uri="{FF2B5EF4-FFF2-40B4-BE49-F238E27FC236}">
                  <a16:creationId xmlns:a16="http://schemas.microsoft.com/office/drawing/2014/main" id="{865F443C-A641-461A-8C7C-9135000E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8D63AA-1A46-4EDF-9FF7-C0537D33D4E8}"/>
              </a:ext>
            </a:extLst>
          </p:cNvPr>
          <p:cNvGrpSpPr/>
          <p:nvPr/>
        </p:nvGrpSpPr>
        <p:grpSpPr>
          <a:xfrm rot="187001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42" name="Graphic 41" descr="Arrow Straight">
              <a:extLst>
                <a:ext uri="{FF2B5EF4-FFF2-40B4-BE49-F238E27FC236}">
                  <a16:creationId xmlns:a16="http://schemas.microsoft.com/office/drawing/2014/main" id="{C415C5E1-46C7-4516-82E1-3C294708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43" name="Graphic 42" descr="Arrow Straight">
              <a:extLst>
                <a:ext uri="{FF2B5EF4-FFF2-40B4-BE49-F238E27FC236}">
                  <a16:creationId xmlns:a16="http://schemas.microsoft.com/office/drawing/2014/main" id="{87468996-56A4-491F-B6BB-FA129618E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925C175-DE73-4102-BAE1-59768B393A2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20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D7D76EE-C5D6-4652-92D2-C5896A8AECF8}"/>
              </a:ext>
            </a:extLst>
          </p:cNvPr>
          <p:cNvSpPr/>
          <p:nvPr/>
        </p:nvSpPr>
        <p:spPr>
          <a:xfrm>
            <a:off x="1000695" y="2497976"/>
            <a:ext cx="10190610" cy="186204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150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What </a:t>
            </a:r>
            <a:r>
              <a:rPr lang="en-US" sz="11500" dirty="0">
                <a:ln w="0"/>
                <a:solidFill>
                  <a:srgbClr val="863D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time </a:t>
            </a:r>
            <a:r>
              <a:rPr lang="en-US" sz="1150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is it?</a:t>
            </a:r>
            <a:endParaRPr lang="en-US" sz="6600" b="1" dirty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0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504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9653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7194135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19578808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491151-D726-4BD7-880B-277B314E46CE}"/>
              </a:ext>
            </a:extLst>
          </p:cNvPr>
          <p:cNvGrpSpPr/>
          <p:nvPr/>
        </p:nvGrpSpPr>
        <p:grpSpPr>
          <a:xfrm>
            <a:off x="7683842" y="2524282"/>
            <a:ext cx="3877985" cy="1569660"/>
            <a:chOff x="7683842" y="2524282"/>
            <a:chExt cx="3877985" cy="1569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9562754-4C50-4CDB-9F00-CC1B301D9C3C}"/>
                </a:ext>
              </a:extLst>
            </p:cNvPr>
            <p:cNvSpPr/>
            <p:nvPr/>
          </p:nvSpPr>
          <p:spPr>
            <a:xfrm>
              <a:off x="7744040" y="2581540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C6FD4D-A195-4A74-850C-F3348D089583}"/>
                </a:ext>
              </a:extLst>
            </p:cNvPr>
            <p:cNvSpPr/>
            <p:nvPr/>
          </p:nvSpPr>
          <p:spPr>
            <a:xfrm>
              <a:off x="7683842" y="2524282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04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:40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01C66B-4B1C-4147-9DBF-A68EF582123D}"/>
              </a:ext>
            </a:extLst>
          </p:cNvPr>
          <p:cNvGrpSpPr/>
          <p:nvPr/>
        </p:nvGrpSpPr>
        <p:grpSpPr>
          <a:xfrm>
            <a:off x="7744040" y="4598955"/>
            <a:ext cx="3886367" cy="1592520"/>
            <a:chOff x="7744040" y="4598955"/>
            <a:chExt cx="3886367" cy="15925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5B38AF8-003B-4295-A449-459AB593CCAE}"/>
                </a:ext>
              </a:extLst>
            </p:cNvPr>
            <p:cNvSpPr/>
            <p:nvPr/>
          </p:nvSpPr>
          <p:spPr>
            <a:xfrm>
              <a:off x="7744040" y="4598955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hlinkClick r:id="rId12" action="ppaction://hlinksldjump"/>
              <a:extLst>
                <a:ext uri="{FF2B5EF4-FFF2-40B4-BE49-F238E27FC236}">
                  <a16:creationId xmlns:a16="http://schemas.microsoft.com/office/drawing/2014/main" id="{A573259A-5F03-4634-A3C4-3E441F09A541}"/>
                </a:ext>
              </a:extLst>
            </p:cNvPr>
            <p:cNvSpPr/>
            <p:nvPr/>
          </p:nvSpPr>
          <p:spPr>
            <a:xfrm>
              <a:off x="7752422" y="4621815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08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:20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67559-BB62-4A5F-ADCB-0C3C903BE157}"/>
              </a:ext>
            </a:extLst>
          </p:cNvPr>
          <p:cNvGrpSpPr/>
          <p:nvPr/>
        </p:nvGrpSpPr>
        <p:grpSpPr>
          <a:xfrm>
            <a:off x="7744040" y="449609"/>
            <a:ext cx="3897797" cy="1569660"/>
            <a:chOff x="7744040" y="449609"/>
            <a:chExt cx="3897797" cy="1569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7B6780D-AFAE-4869-8011-A2522BACB03E}"/>
                </a:ext>
              </a:extLst>
            </p:cNvPr>
            <p:cNvSpPr/>
            <p:nvPr/>
          </p:nvSpPr>
          <p:spPr>
            <a:xfrm>
              <a:off x="7744040" y="484007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1C0186-ACF0-4624-AA6D-568D149EC661}"/>
                </a:ext>
              </a:extLst>
            </p:cNvPr>
            <p:cNvSpPr/>
            <p:nvPr/>
          </p:nvSpPr>
          <p:spPr>
            <a:xfrm>
              <a:off x="7763852" y="449609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40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:20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8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EB05356D-61FD-4BF0-9D2F-B7E2C4DBE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5210175" y="-695325"/>
            <a:ext cx="609600" cy="609600"/>
          </a:xfrm>
          <a:prstGeom prst="rect">
            <a:avLst/>
          </a:prstGeom>
        </p:spPr>
      </p:pic>
      <p:pic>
        <p:nvPicPr>
          <p:cNvPr id="39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B9C5839B-ED42-414F-B730-4A8E92CEF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6067427" y="-695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6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7194135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19578808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01C66B-4B1C-4147-9DBF-A68EF582123D}"/>
              </a:ext>
            </a:extLst>
          </p:cNvPr>
          <p:cNvGrpSpPr/>
          <p:nvPr/>
        </p:nvGrpSpPr>
        <p:grpSpPr>
          <a:xfrm>
            <a:off x="7744040" y="2260304"/>
            <a:ext cx="3886367" cy="1592520"/>
            <a:chOff x="7744040" y="4598955"/>
            <a:chExt cx="3886367" cy="15925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5B38AF8-003B-4295-A449-459AB593CCAE}"/>
                </a:ext>
              </a:extLst>
            </p:cNvPr>
            <p:cNvSpPr/>
            <p:nvPr/>
          </p:nvSpPr>
          <p:spPr>
            <a:xfrm>
              <a:off x="7744040" y="4598955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73259A-5F03-4634-A3C4-3E441F09A541}"/>
                </a:ext>
              </a:extLst>
            </p:cNvPr>
            <p:cNvSpPr/>
            <p:nvPr/>
          </p:nvSpPr>
          <p:spPr>
            <a:xfrm>
              <a:off x="7752422" y="4621815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08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:20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A6709-3413-4174-AC1E-48E9190C9DE1}"/>
              </a:ext>
            </a:extLst>
          </p:cNvPr>
          <p:cNvSpPr/>
          <p:nvPr/>
        </p:nvSpPr>
        <p:spPr>
          <a:xfrm>
            <a:off x="7659415" y="3991148"/>
            <a:ext cx="4063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eight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twenty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Ding ding-[AudioTrimmer.com] (1)">
            <a:hlinkClick r:id="" action="ppaction://media"/>
            <a:extLst>
              <a:ext uri="{FF2B5EF4-FFF2-40B4-BE49-F238E27FC236}">
                <a16:creationId xmlns:a16="http://schemas.microsoft.com/office/drawing/2014/main" id="{EA204F52-7B08-48E6-9CE5-7722480E2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096000" y="-764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7807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10800000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540000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491151-D726-4BD7-880B-277B314E46CE}"/>
              </a:ext>
            </a:extLst>
          </p:cNvPr>
          <p:cNvGrpSpPr/>
          <p:nvPr/>
        </p:nvGrpSpPr>
        <p:grpSpPr>
          <a:xfrm>
            <a:off x="7683842" y="2524282"/>
            <a:ext cx="3877985" cy="1569660"/>
            <a:chOff x="7683842" y="2524282"/>
            <a:chExt cx="3877985" cy="1569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9562754-4C50-4CDB-9F00-CC1B301D9C3C}"/>
                </a:ext>
              </a:extLst>
            </p:cNvPr>
            <p:cNvSpPr/>
            <p:nvPr/>
          </p:nvSpPr>
          <p:spPr>
            <a:xfrm>
              <a:off x="7744040" y="2581540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C6FD4D-A195-4A74-850C-F3348D089583}"/>
                </a:ext>
              </a:extLst>
            </p:cNvPr>
            <p:cNvSpPr/>
            <p:nvPr/>
          </p:nvSpPr>
          <p:spPr>
            <a:xfrm>
              <a:off x="7683842" y="2524282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00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:06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01C66B-4B1C-4147-9DBF-A68EF582123D}"/>
              </a:ext>
            </a:extLst>
          </p:cNvPr>
          <p:cNvGrpSpPr/>
          <p:nvPr/>
        </p:nvGrpSpPr>
        <p:grpSpPr>
          <a:xfrm>
            <a:off x="7744040" y="4553235"/>
            <a:ext cx="3886367" cy="1569660"/>
            <a:chOff x="7744040" y="4553235"/>
            <a:chExt cx="3886367" cy="156966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5B38AF8-003B-4295-A449-459AB593CCAE}"/>
                </a:ext>
              </a:extLst>
            </p:cNvPr>
            <p:cNvSpPr/>
            <p:nvPr/>
          </p:nvSpPr>
          <p:spPr>
            <a:xfrm>
              <a:off x="7744040" y="4598955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73259A-5F03-4634-A3C4-3E441F09A541}"/>
                </a:ext>
              </a:extLst>
            </p:cNvPr>
            <p:cNvSpPr/>
            <p:nvPr/>
          </p:nvSpPr>
          <p:spPr>
            <a:xfrm>
              <a:off x="7752422" y="4553235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12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:06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67559-BB62-4A5F-ADCB-0C3C903BE157}"/>
              </a:ext>
            </a:extLst>
          </p:cNvPr>
          <p:cNvGrpSpPr/>
          <p:nvPr/>
        </p:nvGrpSpPr>
        <p:grpSpPr>
          <a:xfrm>
            <a:off x="7744040" y="449609"/>
            <a:ext cx="3897797" cy="1569660"/>
            <a:chOff x="7744040" y="449609"/>
            <a:chExt cx="3897797" cy="1569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7B6780D-AFAE-4869-8011-A2522BACB03E}"/>
                </a:ext>
              </a:extLst>
            </p:cNvPr>
            <p:cNvSpPr/>
            <p:nvPr/>
          </p:nvSpPr>
          <p:spPr>
            <a:xfrm>
              <a:off x="7744040" y="484007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hlinkClick r:id="rId12" action="ppaction://hlinksldjump"/>
              <a:extLst>
                <a:ext uri="{FF2B5EF4-FFF2-40B4-BE49-F238E27FC236}">
                  <a16:creationId xmlns:a16="http://schemas.microsoft.com/office/drawing/2014/main" id="{B41C0186-ACF0-4624-AA6D-568D149EC661}"/>
                </a:ext>
              </a:extLst>
            </p:cNvPr>
            <p:cNvSpPr/>
            <p:nvPr/>
          </p:nvSpPr>
          <p:spPr>
            <a:xfrm>
              <a:off x="7763852" y="449609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12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:30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8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EB05356D-61FD-4BF0-9D2F-B7E2C4DBE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5210175" y="-695325"/>
            <a:ext cx="609600" cy="609600"/>
          </a:xfrm>
          <a:prstGeom prst="rect">
            <a:avLst/>
          </a:prstGeom>
        </p:spPr>
      </p:pic>
      <p:pic>
        <p:nvPicPr>
          <p:cNvPr id="39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B9C5839B-ED42-414F-B730-4A8E92CEF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6067427" y="-695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7807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10800000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540000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67559-BB62-4A5F-ADCB-0C3C903BE157}"/>
              </a:ext>
            </a:extLst>
          </p:cNvPr>
          <p:cNvGrpSpPr/>
          <p:nvPr/>
        </p:nvGrpSpPr>
        <p:grpSpPr>
          <a:xfrm>
            <a:off x="7716227" y="2200519"/>
            <a:ext cx="3877985" cy="1569660"/>
            <a:chOff x="7716227" y="449609"/>
            <a:chExt cx="3877985" cy="1569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7B6780D-AFAE-4869-8011-A2522BACB03E}"/>
                </a:ext>
              </a:extLst>
            </p:cNvPr>
            <p:cNvSpPr/>
            <p:nvPr/>
          </p:nvSpPr>
          <p:spPr>
            <a:xfrm>
              <a:off x="7744040" y="484007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1C0186-ACF0-4624-AA6D-568D149EC661}"/>
                </a:ext>
              </a:extLst>
            </p:cNvPr>
            <p:cNvSpPr/>
            <p:nvPr/>
          </p:nvSpPr>
          <p:spPr>
            <a:xfrm>
              <a:off x="7716227" y="449609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12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:30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04D25F-C810-4632-B627-62C17E941B4A}"/>
              </a:ext>
            </a:extLst>
          </p:cNvPr>
          <p:cNvSpPr/>
          <p:nvPr/>
        </p:nvSpPr>
        <p:spPr>
          <a:xfrm>
            <a:off x="7602060" y="3991148"/>
            <a:ext cx="41063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twelve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thirty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Ding ding-[AudioTrimmer.com] (1)">
            <a:hlinkClick r:id="" action="ppaction://media"/>
            <a:extLst>
              <a:ext uri="{FF2B5EF4-FFF2-40B4-BE49-F238E27FC236}">
                <a16:creationId xmlns:a16="http://schemas.microsoft.com/office/drawing/2014/main" id="{D4C1702F-5999-417B-A9DA-466580C72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096000" y="-764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7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97A8B-F806-4E35-AA49-CC3DB042CE33}"/>
              </a:ext>
            </a:extLst>
          </p:cNvPr>
          <p:cNvGrpSpPr/>
          <p:nvPr/>
        </p:nvGrpSpPr>
        <p:grpSpPr>
          <a:xfrm>
            <a:off x="2802904" y="154758"/>
            <a:ext cx="6586192" cy="6557911"/>
            <a:chOff x="2293857" y="154758"/>
            <a:chExt cx="6586192" cy="65579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EBDF37-F747-45FB-87CC-D7D94FC0D17D}"/>
                </a:ext>
              </a:extLst>
            </p:cNvPr>
            <p:cNvSpPr/>
            <p:nvPr/>
          </p:nvSpPr>
          <p:spPr>
            <a:xfrm>
              <a:off x="2293857" y="154758"/>
              <a:ext cx="6548484" cy="654848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63500" contourW="44450" prstMaterial="metal">
              <a:bevelT w="127000" h="127000" prst="relaxedInset"/>
              <a:bevelB w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A3CF36-3466-4E16-BB07-925A65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65" y="164185"/>
              <a:ext cx="6548484" cy="6548484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9677ABC-D5C8-425B-8930-3586F75C5D7A}"/>
              </a:ext>
            </a:extLst>
          </p:cNvPr>
          <p:cNvSpPr/>
          <p:nvPr/>
        </p:nvSpPr>
        <p:spPr>
          <a:xfrm>
            <a:off x="6048653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666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40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4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177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7807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5400000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1620000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491151-D726-4BD7-880B-277B314E46CE}"/>
              </a:ext>
            </a:extLst>
          </p:cNvPr>
          <p:cNvGrpSpPr/>
          <p:nvPr/>
        </p:nvGrpSpPr>
        <p:grpSpPr>
          <a:xfrm>
            <a:off x="7683842" y="2524282"/>
            <a:ext cx="3877985" cy="1569660"/>
            <a:chOff x="7683842" y="2524282"/>
            <a:chExt cx="3877985" cy="1569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9562754-4C50-4CDB-9F00-CC1B301D9C3C}"/>
                </a:ext>
              </a:extLst>
            </p:cNvPr>
            <p:cNvSpPr/>
            <p:nvPr/>
          </p:nvSpPr>
          <p:spPr>
            <a:xfrm>
              <a:off x="7744040" y="2581540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C6FD4D-A195-4A74-850C-F3348D089583}"/>
                </a:ext>
              </a:extLst>
            </p:cNvPr>
            <p:cNvSpPr/>
            <p:nvPr/>
          </p:nvSpPr>
          <p:spPr>
            <a:xfrm>
              <a:off x="7683842" y="2524282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30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:03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01C66B-4B1C-4147-9DBF-A68EF582123D}"/>
              </a:ext>
            </a:extLst>
          </p:cNvPr>
          <p:cNvGrpSpPr/>
          <p:nvPr/>
        </p:nvGrpSpPr>
        <p:grpSpPr>
          <a:xfrm>
            <a:off x="7744040" y="4553235"/>
            <a:ext cx="3886367" cy="1569660"/>
            <a:chOff x="7744040" y="4553235"/>
            <a:chExt cx="3886367" cy="156966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5B38AF8-003B-4295-A449-459AB593CCAE}"/>
                </a:ext>
              </a:extLst>
            </p:cNvPr>
            <p:cNvSpPr/>
            <p:nvPr/>
          </p:nvSpPr>
          <p:spPr>
            <a:xfrm>
              <a:off x="7744040" y="4598955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73259A-5F03-4634-A3C4-3E441F09A541}"/>
                </a:ext>
              </a:extLst>
            </p:cNvPr>
            <p:cNvSpPr/>
            <p:nvPr/>
          </p:nvSpPr>
          <p:spPr>
            <a:xfrm>
              <a:off x="7752422" y="4553235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06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:03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67559-BB62-4A5F-ADCB-0C3C903BE157}"/>
              </a:ext>
            </a:extLst>
          </p:cNvPr>
          <p:cNvGrpSpPr/>
          <p:nvPr/>
        </p:nvGrpSpPr>
        <p:grpSpPr>
          <a:xfrm>
            <a:off x="7744040" y="449609"/>
            <a:ext cx="3897797" cy="1569660"/>
            <a:chOff x="7744040" y="449609"/>
            <a:chExt cx="3897797" cy="1569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7B6780D-AFAE-4869-8011-A2522BACB03E}"/>
                </a:ext>
              </a:extLst>
            </p:cNvPr>
            <p:cNvSpPr/>
            <p:nvPr/>
          </p:nvSpPr>
          <p:spPr>
            <a:xfrm>
              <a:off x="7744040" y="484007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hlinkClick r:id="rId12" action="ppaction://hlinksldjump"/>
              <a:extLst>
                <a:ext uri="{FF2B5EF4-FFF2-40B4-BE49-F238E27FC236}">
                  <a16:creationId xmlns:a16="http://schemas.microsoft.com/office/drawing/2014/main" id="{B41C0186-ACF0-4624-AA6D-568D149EC661}"/>
                </a:ext>
              </a:extLst>
            </p:cNvPr>
            <p:cNvSpPr/>
            <p:nvPr/>
          </p:nvSpPr>
          <p:spPr>
            <a:xfrm>
              <a:off x="7763852" y="449609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06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:15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8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EB05356D-61FD-4BF0-9D2F-B7E2C4DBE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5210175" y="-695325"/>
            <a:ext cx="609600" cy="609600"/>
          </a:xfrm>
          <a:prstGeom prst="rect">
            <a:avLst/>
          </a:prstGeom>
        </p:spPr>
      </p:pic>
      <p:pic>
        <p:nvPicPr>
          <p:cNvPr id="39" name="buzzer-or-wrong-answer-20582-[AudioTrimmer.com]-[AudioTrimmer.com]">
            <a:hlinkClick r:id="" action="ppaction://media"/>
            <a:extLst>
              <a:ext uri="{FF2B5EF4-FFF2-40B4-BE49-F238E27FC236}">
                <a16:creationId xmlns:a16="http://schemas.microsoft.com/office/drawing/2014/main" id="{B9C5839B-ED42-414F-B730-4A8E92CEF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6067427" y="-695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C12E0DB-99F4-4A28-8EB4-DC8E4FD3DDBA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AD0EE-29A1-4A6E-8E8E-27983A4E5F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C2BE7F-4ED8-4633-B846-4947EC1A4D3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BAF1-79C3-4D16-8DE7-1C5F5EEC02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4C443-7598-463D-A1EB-C68F863016F5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D338-8864-42B5-B0A6-2A88719075BF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E57-3925-4E19-A1EA-34F951443E3F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57EE4-D423-4A52-A2B5-35A9B42231F3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C796AD-EE1D-44DF-A41F-5DE42DD0DB73}"/>
              </a:ext>
            </a:extLst>
          </p:cNvPr>
          <p:cNvSpPr/>
          <p:nvPr/>
        </p:nvSpPr>
        <p:spPr>
          <a:xfrm>
            <a:off x="337807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782F3-575A-4E14-82D4-301CA8270A93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CADD4-1942-4239-A6BB-1B7D6421177D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4359-40FD-45E0-9EA8-EDE584AC78A4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233DA-9ED8-4B8B-8972-1DE8CCB157B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A3D6B-71A9-4283-B721-07B469B4062B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E02F4-B6F2-4DB2-8328-7306D6C75FF7}"/>
              </a:ext>
            </a:extLst>
          </p:cNvPr>
          <p:cNvGrpSpPr/>
          <p:nvPr/>
        </p:nvGrpSpPr>
        <p:grpSpPr>
          <a:xfrm rot="5400000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18" name="Graphic 17" descr="Arrow Straight">
              <a:extLst>
                <a:ext uri="{FF2B5EF4-FFF2-40B4-BE49-F238E27FC236}">
                  <a16:creationId xmlns:a16="http://schemas.microsoft.com/office/drawing/2014/main" id="{7C19BBB8-AAEC-44D9-92DE-53A82923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19" name="Graphic 18" descr="Arrow Straight">
              <a:extLst>
                <a:ext uri="{FF2B5EF4-FFF2-40B4-BE49-F238E27FC236}">
                  <a16:creationId xmlns:a16="http://schemas.microsoft.com/office/drawing/2014/main" id="{C20D02E8-7F41-4BB6-9F57-B5BF89541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F814DE-E1AA-423E-8B5A-F23773DCBA39}"/>
              </a:ext>
            </a:extLst>
          </p:cNvPr>
          <p:cNvGrpSpPr/>
          <p:nvPr/>
        </p:nvGrpSpPr>
        <p:grpSpPr>
          <a:xfrm rot="1620000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83E12939-1ED3-4A46-838B-835C13CE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F5F4451E-C873-4D12-9B1B-BE828CCBB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CE3F5-BF42-401B-ABF9-8BAF97034CE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267559-BB62-4A5F-ADCB-0C3C903BE157}"/>
              </a:ext>
            </a:extLst>
          </p:cNvPr>
          <p:cNvGrpSpPr/>
          <p:nvPr/>
        </p:nvGrpSpPr>
        <p:grpSpPr>
          <a:xfrm>
            <a:off x="7716227" y="2200519"/>
            <a:ext cx="3877985" cy="1569660"/>
            <a:chOff x="7716227" y="449609"/>
            <a:chExt cx="3877985" cy="1569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7B6780D-AFAE-4869-8011-A2522BACB03E}"/>
                </a:ext>
              </a:extLst>
            </p:cNvPr>
            <p:cNvSpPr/>
            <p:nvPr/>
          </p:nvSpPr>
          <p:spPr>
            <a:xfrm>
              <a:off x="7744040" y="484007"/>
              <a:ext cx="3757588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1C0186-ACF0-4624-AA6D-568D149EC661}"/>
                </a:ext>
              </a:extLst>
            </p:cNvPr>
            <p:cNvSpPr/>
            <p:nvPr/>
          </p:nvSpPr>
          <p:spPr>
            <a:xfrm>
              <a:off x="7716227" y="449609"/>
              <a:ext cx="38779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06</a:t>
              </a:r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:15</a:t>
              </a:r>
              <a:endPara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04D25F-C810-4632-B627-62C17E941B4A}"/>
              </a:ext>
            </a:extLst>
          </p:cNvPr>
          <p:cNvSpPr/>
          <p:nvPr/>
        </p:nvSpPr>
        <p:spPr>
          <a:xfrm>
            <a:off x="8011179" y="3991148"/>
            <a:ext cx="3288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six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fifteen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Ding ding-[AudioTrimmer.com] (1)">
            <a:hlinkClick r:id="" action="ppaction://media"/>
            <a:extLst>
              <a:ext uri="{FF2B5EF4-FFF2-40B4-BE49-F238E27FC236}">
                <a16:creationId xmlns:a16="http://schemas.microsoft.com/office/drawing/2014/main" id="{D4C1702F-5999-417B-A9DA-466580C72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096000" y="-764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D7D76EE-C5D6-4652-92D2-C5896A8AECF8}"/>
              </a:ext>
            </a:extLst>
          </p:cNvPr>
          <p:cNvSpPr/>
          <p:nvPr/>
        </p:nvSpPr>
        <p:spPr>
          <a:xfrm>
            <a:off x="284679" y="1613118"/>
            <a:ext cx="11622642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Draw the following </a:t>
            </a:r>
            <a:r>
              <a:rPr lang="en-US" sz="11500" dirty="0">
                <a:ln w="0"/>
                <a:solidFill>
                  <a:srgbClr val="863D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times</a:t>
            </a:r>
            <a:endParaRPr lang="en-US" sz="11500" b="1" dirty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371E4F-6478-4887-ABF9-D0BCC57D3682}"/>
              </a:ext>
            </a:extLst>
          </p:cNvPr>
          <p:cNvGrpSpPr/>
          <p:nvPr/>
        </p:nvGrpSpPr>
        <p:grpSpPr>
          <a:xfrm>
            <a:off x="4157008" y="2063441"/>
            <a:ext cx="3877985" cy="2731118"/>
            <a:chOff x="7666344" y="2260304"/>
            <a:chExt cx="3877985" cy="27311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267559-BB62-4A5F-ADCB-0C3C903BE157}"/>
                </a:ext>
              </a:extLst>
            </p:cNvPr>
            <p:cNvGrpSpPr/>
            <p:nvPr/>
          </p:nvGrpSpPr>
          <p:grpSpPr>
            <a:xfrm>
              <a:off x="7666344" y="2260304"/>
              <a:ext cx="3877985" cy="1569660"/>
              <a:chOff x="7706702" y="449609"/>
              <a:chExt cx="3877985" cy="156966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7B6780D-AFAE-4869-8011-A2522BACB03E}"/>
                  </a:ext>
                </a:extLst>
              </p:cNvPr>
              <p:cNvSpPr/>
              <p:nvPr/>
            </p:nvSpPr>
            <p:spPr>
              <a:xfrm>
                <a:off x="7744040" y="484007"/>
                <a:ext cx="3757588" cy="1455144"/>
              </a:xfrm>
              <a:prstGeom prst="roundRect">
                <a:avLst/>
              </a:prstGeom>
              <a:solidFill>
                <a:schemeClr val="tx1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1C0186-ACF0-4624-AA6D-568D149EC661}"/>
                  </a:ext>
                </a:extLst>
              </p:cNvPr>
              <p:cNvSpPr/>
              <p:nvPr/>
            </p:nvSpPr>
            <p:spPr>
              <a:xfrm>
                <a:off x="7706702" y="449609"/>
                <a:ext cx="3877985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9600" dirty="0">
                    <a:ln w="0"/>
                    <a:solidFill>
                      <a:srgbClr val="863DB6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06</a:t>
                </a:r>
                <a:r>
                  <a:rPr lang="en-US" sz="9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:10</a:t>
                </a:r>
                <a:endParaRPr lang="en-US" sz="9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6" name="Rectangle 35">
              <a:hlinkClick r:id="rId3" action="ppaction://hlinksldjump"/>
              <a:extLst>
                <a:ext uri="{FF2B5EF4-FFF2-40B4-BE49-F238E27FC236}">
                  <a16:creationId xmlns:a16="http://schemas.microsoft.com/office/drawing/2014/main" id="{57953A18-0928-48AE-996F-E6185299B9CD}"/>
                </a:ext>
              </a:extLst>
            </p:cNvPr>
            <p:cNvSpPr/>
            <p:nvPr/>
          </p:nvSpPr>
          <p:spPr>
            <a:xfrm>
              <a:off x="8440176" y="4221981"/>
              <a:ext cx="22846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4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six</a:t>
              </a:r>
              <a:r>
                <a:rPr lang="en-US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ten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9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371E4F-6478-4887-ABF9-D0BCC57D3682}"/>
              </a:ext>
            </a:extLst>
          </p:cNvPr>
          <p:cNvGrpSpPr/>
          <p:nvPr/>
        </p:nvGrpSpPr>
        <p:grpSpPr>
          <a:xfrm>
            <a:off x="7405817" y="2063441"/>
            <a:ext cx="3877985" cy="2731118"/>
            <a:chOff x="7666344" y="2260304"/>
            <a:chExt cx="3877985" cy="27311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267559-BB62-4A5F-ADCB-0C3C903BE157}"/>
                </a:ext>
              </a:extLst>
            </p:cNvPr>
            <p:cNvGrpSpPr/>
            <p:nvPr/>
          </p:nvGrpSpPr>
          <p:grpSpPr>
            <a:xfrm>
              <a:off x="7666344" y="2260304"/>
              <a:ext cx="3877985" cy="1569660"/>
              <a:chOff x="7706702" y="449609"/>
              <a:chExt cx="3877985" cy="156966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7B6780D-AFAE-4869-8011-A2522BACB03E}"/>
                  </a:ext>
                </a:extLst>
              </p:cNvPr>
              <p:cNvSpPr/>
              <p:nvPr/>
            </p:nvSpPr>
            <p:spPr>
              <a:xfrm>
                <a:off x="7744040" y="484007"/>
                <a:ext cx="3757588" cy="1455144"/>
              </a:xfrm>
              <a:prstGeom prst="roundRect">
                <a:avLst/>
              </a:prstGeom>
              <a:solidFill>
                <a:schemeClr val="tx1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1C0186-ACF0-4624-AA6D-568D149EC661}"/>
                  </a:ext>
                </a:extLst>
              </p:cNvPr>
              <p:cNvSpPr/>
              <p:nvPr/>
            </p:nvSpPr>
            <p:spPr>
              <a:xfrm>
                <a:off x="7706702" y="449609"/>
                <a:ext cx="3877985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9600" dirty="0">
                    <a:ln w="0"/>
                    <a:solidFill>
                      <a:srgbClr val="863DB6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06</a:t>
                </a:r>
                <a:r>
                  <a:rPr lang="en-US" sz="9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:10</a:t>
                </a:r>
                <a:endParaRPr lang="en-US" sz="9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953A18-0928-48AE-996F-E6185299B9CD}"/>
                </a:ext>
              </a:extLst>
            </p:cNvPr>
            <p:cNvSpPr/>
            <p:nvPr/>
          </p:nvSpPr>
          <p:spPr>
            <a:xfrm>
              <a:off x="8440176" y="4221981"/>
              <a:ext cx="22846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4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six</a:t>
              </a:r>
              <a:r>
                <a:rPr lang="en-US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ten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BB160AA-B806-4E59-A00E-CF94E4A890ED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CD675BA-E7C9-40F0-AF69-628463D2AB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8500DD-72CE-4F35-ACA2-37AD02A45C47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8670A-B8C2-45D5-91C0-7B336AAD23B9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4254E-DA9E-4C74-889B-DC77F6F3F680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263E05-C7C5-4153-9FC4-82B977407D8A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773755-A4D0-4D8C-AA68-3E2059572742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D9B5B9-A25A-4D7F-9A43-F3B3F073F619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1E28D-EC0E-4053-B546-FC0EA4FBF030}"/>
              </a:ext>
            </a:extLst>
          </p:cNvPr>
          <p:cNvSpPr/>
          <p:nvPr/>
        </p:nvSpPr>
        <p:spPr>
          <a:xfrm>
            <a:off x="337807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BFB78-004D-4BCD-9DAD-570A469BE936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BF2C-3EEB-4D2E-A062-93C29864B782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098151-59B0-4208-A8AD-AC09A663D5FC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6C727E-A0D0-4CBC-9EB8-AAA5E8A34A99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B96ED2-DE08-4E30-B5C9-AF87325A5BF6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0032E3-65A0-4991-93B6-AC94201E3A45}"/>
              </a:ext>
            </a:extLst>
          </p:cNvPr>
          <p:cNvGrpSpPr/>
          <p:nvPr/>
        </p:nvGrpSpPr>
        <p:grpSpPr>
          <a:xfrm rot="3546181">
            <a:off x="3369409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B0028C5D-CFDA-4D12-B40D-5B226F49A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099E2410-B065-4958-987C-06F0E94F2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E7A348-2212-40BD-8725-F238948C7747}"/>
              </a:ext>
            </a:extLst>
          </p:cNvPr>
          <p:cNvGrpSpPr/>
          <p:nvPr/>
        </p:nvGrpSpPr>
        <p:grpSpPr>
          <a:xfrm rot="16200000">
            <a:off x="2702145" y="3176529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3F59EF34-02D9-41DE-B4A4-D8EC455B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EFE03DE8-722E-4B53-8B05-7A1F10094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E21B6B0-CA42-4FA5-A2AE-6360E29AB762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18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97A8B-F806-4E35-AA49-CC3DB042CE33}"/>
              </a:ext>
            </a:extLst>
          </p:cNvPr>
          <p:cNvGrpSpPr/>
          <p:nvPr/>
        </p:nvGrpSpPr>
        <p:grpSpPr>
          <a:xfrm>
            <a:off x="361040" y="154758"/>
            <a:ext cx="6586192" cy="6557911"/>
            <a:chOff x="2293857" y="154758"/>
            <a:chExt cx="6586192" cy="65579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EBDF37-F747-45FB-87CC-D7D94FC0D17D}"/>
                </a:ext>
              </a:extLst>
            </p:cNvPr>
            <p:cNvSpPr/>
            <p:nvPr/>
          </p:nvSpPr>
          <p:spPr>
            <a:xfrm>
              <a:off x="2293857" y="154758"/>
              <a:ext cx="6548484" cy="654848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63500" contourW="44450" prstMaterial="metal">
              <a:bevelT w="127000" h="127000" prst="relaxedInset"/>
              <a:bevelB w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A3CF36-3466-4E16-BB07-925A65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65" y="164185"/>
              <a:ext cx="6548484" cy="6548484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6A92F8-E80E-4192-B0EA-E0BB9D53AE6E}"/>
              </a:ext>
            </a:extLst>
          </p:cNvPr>
          <p:cNvGrpSpPr/>
          <p:nvPr/>
        </p:nvGrpSpPr>
        <p:grpSpPr>
          <a:xfrm rot="5400000">
            <a:off x="2702146" y="3205156"/>
            <a:ext cx="1929562" cy="522822"/>
            <a:chOff x="5090474" y="3383666"/>
            <a:chExt cx="1929562" cy="522822"/>
          </a:xfrm>
        </p:grpSpPr>
        <p:pic>
          <p:nvPicPr>
            <p:cNvPr id="11" name="Graphic 10" descr="Arrow Straight">
              <a:extLst>
                <a:ext uri="{FF2B5EF4-FFF2-40B4-BE49-F238E27FC236}">
                  <a16:creationId xmlns:a16="http://schemas.microsoft.com/office/drawing/2014/main" id="{4D7A742C-9609-4E8B-9A5F-E551255C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12" name="Graphic 11" descr="Arrow Straight">
              <a:extLst>
                <a:ext uri="{FF2B5EF4-FFF2-40B4-BE49-F238E27FC236}">
                  <a16:creationId xmlns:a16="http://schemas.microsoft.com/office/drawing/2014/main" id="{C8A6F2A3-38A7-4275-B7A9-254B2729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9677ABC-D5C8-425B-8930-3586F75C5D7A}"/>
              </a:ext>
            </a:extLst>
          </p:cNvPr>
          <p:cNvSpPr/>
          <p:nvPr/>
        </p:nvSpPr>
        <p:spPr>
          <a:xfrm>
            <a:off x="3606789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CCD56-6067-4128-8BFF-BF4F8F60E3B0}"/>
              </a:ext>
            </a:extLst>
          </p:cNvPr>
          <p:cNvSpPr/>
          <p:nvPr/>
        </p:nvSpPr>
        <p:spPr>
          <a:xfrm>
            <a:off x="7329407" y="2845790"/>
            <a:ext cx="4501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Hour hand</a:t>
            </a:r>
          </a:p>
          <a:p>
            <a:pPr algn="ctr"/>
            <a:r>
              <a:rPr lang="en-US" sz="3600" b="1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(‘short hand’)</a:t>
            </a:r>
          </a:p>
        </p:txBody>
      </p:sp>
    </p:spTree>
    <p:extLst>
      <p:ext uri="{BB962C8B-B14F-4D97-AF65-F5344CB8AC3E}">
        <p14:creationId xmlns:p14="http://schemas.microsoft.com/office/powerpoint/2010/main" val="1239863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35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920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74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371E4F-6478-4887-ABF9-D0BCC57D3682}"/>
              </a:ext>
            </a:extLst>
          </p:cNvPr>
          <p:cNvGrpSpPr/>
          <p:nvPr/>
        </p:nvGrpSpPr>
        <p:grpSpPr>
          <a:xfrm>
            <a:off x="4098594" y="2063441"/>
            <a:ext cx="3994812" cy="2731118"/>
            <a:chOff x="7607930" y="2260304"/>
            <a:chExt cx="3994812" cy="27311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267559-BB62-4A5F-ADCB-0C3C903BE157}"/>
                </a:ext>
              </a:extLst>
            </p:cNvPr>
            <p:cNvGrpSpPr/>
            <p:nvPr/>
          </p:nvGrpSpPr>
          <p:grpSpPr>
            <a:xfrm>
              <a:off x="7666344" y="2260304"/>
              <a:ext cx="3877985" cy="1569660"/>
              <a:chOff x="7706702" y="449609"/>
              <a:chExt cx="3877985" cy="156966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7B6780D-AFAE-4869-8011-A2522BACB03E}"/>
                  </a:ext>
                </a:extLst>
              </p:cNvPr>
              <p:cNvSpPr/>
              <p:nvPr/>
            </p:nvSpPr>
            <p:spPr>
              <a:xfrm>
                <a:off x="7744040" y="484007"/>
                <a:ext cx="3757588" cy="1455144"/>
              </a:xfrm>
              <a:prstGeom prst="roundRect">
                <a:avLst/>
              </a:prstGeom>
              <a:solidFill>
                <a:schemeClr val="tx1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1C0186-ACF0-4624-AA6D-568D149EC661}"/>
                  </a:ext>
                </a:extLst>
              </p:cNvPr>
              <p:cNvSpPr/>
              <p:nvPr/>
            </p:nvSpPr>
            <p:spPr>
              <a:xfrm>
                <a:off x="7706702" y="449609"/>
                <a:ext cx="3877985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9600" dirty="0">
                    <a:ln w="0"/>
                    <a:solidFill>
                      <a:srgbClr val="863DB6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08</a:t>
                </a:r>
                <a:r>
                  <a:rPr lang="en-US" sz="9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:05</a:t>
                </a:r>
                <a:endParaRPr lang="en-US" sz="9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6" name="Rectangle 35">
              <a:hlinkClick r:id="rId3" action="ppaction://hlinksldjump"/>
              <a:extLst>
                <a:ext uri="{FF2B5EF4-FFF2-40B4-BE49-F238E27FC236}">
                  <a16:creationId xmlns:a16="http://schemas.microsoft.com/office/drawing/2014/main" id="{57953A18-0928-48AE-996F-E6185299B9CD}"/>
                </a:ext>
              </a:extLst>
            </p:cNvPr>
            <p:cNvSpPr/>
            <p:nvPr/>
          </p:nvSpPr>
          <p:spPr>
            <a:xfrm>
              <a:off x="7607930" y="4221981"/>
              <a:ext cx="399481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4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eight</a:t>
              </a:r>
              <a:r>
                <a:rPr lang="en-US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oh five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811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371E4F-6478-4887-ABF9-D0BCC57D3682}"/>
              </a:ext>
            </a:extLst>
          </p:cNvPr>
          <p:cNvGrpSpPr/>
          <p:nvPr/>
        </p:nvGrpSpPr>
        <p:grpSpPr>
          <a:xfrm>
            <a:off x="7590731" y="2063441"/>
            <a:ext cx="3994812" cy="2731118"/>
            <a:chOff x="7607930" y="2260304"/>
            <a:chExt cx="3994812" cy="27311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267559-BB62-4A5F-ADCB-0C3C903BE157}"/>
                </a:ext>
              </a:extLst>
            </p:cNvPr>
            <p:cNvGrpSpPr/>
            <p:nvPr/>
          </p:nvGrpSpPr>
          <p:grpSpPr>
            <a:xfrm>
              <a:off x="7666344" y="2260304"/>
              <a:ext cx="3877985" cy="1569660"/>
              <a:chOff x="7706702" y="449609"/>
              <a:chExt cx="3877985" cy="156966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7B6780D-AFAE-4869-8011-A2522BACB03E}"/>
                  </a:ext>
                </a:extLst>
              </p:cNvPr>
              <p:cNvSpPr/>
              <p:nvPr/>
            </p:nvSpPr>
            <p:spPr>
              <a:xfrm>
                <a:off x="7744040" y="484007"/>
                <a:ext cx="3757588" cy="1455144"/>
              </a:xfrm>
              <a:prstGeom prst="roundRect">
                <a:avLst/>
              </a:prstGeom>
              <a:solidFill>
                <a:schemeClr val="tx1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1C0186-ACF0-4624-AA6D-568D149EC661}"/>
                  </a:ext>
                </a:extLst>
              </p:cNvPr>
              <p:cNvSpPr/>
              <p:nvPr/>
            </p:nvSpPr>
            <p:spPr>
              <a:xfrm>
                <a:off x="7706702" y="449609"/>
                <a:ext cx="3877985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9600" dirty="0">
                    <a:ln w="0"/>
                    <a:solidFill>
                      <a:srgbClr val="863DB6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08</a:t>
                </a:r>
                <a:r>
                  <a:rPr lang="en-US" sz="9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Black" panose="020B0A04020102020204" pitchFamily="34" charset="0"/>
                  </a:rPr>
                  <a:t>:05</a:t>
                </a:r>
                <a:endParaRPr lang="en-US" sz="9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6" name="Rectangle 35">
              <a:hlinkClick r:id="rId3" action="ppaction://hlinksldjump"/>
              <a:extLst>
                <a:ext uri="{FF2B5EF4-FFF2-40B4-BE49-F238E27FC236}">
                  <a16:creationId xmlns:a16="http://schemas.microsoft.com/office/drawing/2014/main" id="{57953A18-0928-48AE-996F-E6185299B9CD}"/>
                </a:ext>
              </a:extLst>
            </p:cNvPr>
            <p:cNvSpPr/>
            <p:nvPr/>
          </p:nvSpPr>
          <p:spPr>
            <a:xfrm>
              <a:off x="7607930" y="4221981"/>
              <a:ext cx="399481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4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eight</a:t>
              </a:r>
              <a:r>
                <a:rPr lang="en-US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oh five</a:t>
              </a:r>
              <a:endPara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30337AD-D78E-4C7D-A1EF-F562DFB70F38}"/>
              </a:ext>
            </a:extLst>
          </p:cNvPr>
          <p:cNvSpPr/>
          <p:nvPr/>
        </p:nvSpPr>
        <p:spPr>
          <a:xfrm>
            <a:off x="221629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21B2-94E3-4136-AD43-7C1DABF748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BBE055-5305-46CA-B7FD-4081A2445AB7}"/>
              </a:ext>
            </a:extLst>
          </p:cNvPr>
          <p:cNvSpPr/>
          <p:nvPr/>
        </p:nvSpPr>
        <p:spPr>
          <a:xfrm>
            <a:off x="417180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BD62E-0F69-4395-A021-3B016F7C5FF1}"/>
              </a:ext>
            </a:extLst>
          </p:cNvPr>
          <p:cNvSpPr/>
          <p:nvPr/>
        </p:nvSpPr>
        <p:spPr>
          <a:xfrm>
            <a:off x="470016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067BE3-A13E-49D4-91BC-31B8547DDB93}"/>
              </a:ext>
            </a:extLst>
          </p:cNvPr>
          <p:cNvSpPr/>
          <p:nvPr/>
        </p:nvSpPr>
        <p:spPr>
          <a:xfrm>
            <a:off x="495095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68A16-5186-4163-9E9E-8A26301A7375}"/>
              </a:ext>
            </a:extLst>
          </p:cNvPr>
          <p:cNvSpPr/>
          <p:nvPr/>
        </p:nvSpPr>
        <p:spPr>
          <a:xfrm>
            <a:off x="470016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5C3A2-36F8-4840-9BFD-E9288E70EC99}"/>
              </a:ext>
            </a:extLst>
          </p:cNvPr>
          <p:cNvSpPr/>
          <p:nvPr/>
        </p:nvSpPr>
        <p:spPr>
          <a:xfrm>
            <a:off x="410513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E7139-1CEA-4A1C-93AA-E5AC98B96BBE}"/>
              </a:ext>
            </a:extLst>
          </p:cNvPr>
          <p:cNvSpPr/>
          <p:nvPr/>
        </p:nvSpPr>
        <p:spPr>
          <a:xfrm>
            <a:off x="323606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003F6-3E4E-4C1B-8C54-628CED64AA1C}"/>
              </a:ext>
            </a:extLst>
          </p:cNvPr>
          <p:cNvSpPr/>
          <p:nvPr/>
        </p:nvSpPr>
        <p:spPr>
          <a:xfrm>
            <a:off x="3244723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6951A9-82E9-48B0-BE60-67C27227EAB7}"/>
              </a:ext>
            </a:extLst>
          </p:cNvPr>
          <p:cNvSpPr/>
          <p:nvPr/>
        </p:nvSpPr>
        <p:spPr>
          <a:xfrm rot="10800000" flipV="1">
            <a:off x="230031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7CACB0-EF40-4AC3-919A-EE4FC538B913}"/>
              </a:ext>
            </a:extLst>
          </p:cNvPr>
          <p:cNvSpPr/>
          <p:nvPr/>
        </p:nvSpPr>
        <p:spPr>
          <a:xfrm rot="10800000" flipV="1">
            <a:off x="177195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2B217-B0D3-4C98-BC51-4167B79122D5}"/>
              </a:ext>
            </a:extLst>
          </p:cNvPr>
          <p:cNvSpPr/>
          <p:nvPr/>
        </p:nvSpPr>
        <p:spPr>
          <a:xfrm rot="10800000" flipV="1">
            <a:off x="152117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51A18-9461-488A-BE01-2CE8D44D3406}"/>
              </a:ext>
            </a:extLst>
          </p:cNvPr>
          <p:cNvSpPr/>
          <p:nvPr/>
        </p:nvSpPr>
        <p:spPr>
          <a:xfrm rot="10800000" flipV="1">
            <a:off x="177195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8B548-C313-4A48-A48D-0C24938387C0}"/>
              </a:ext>
            </a:extLst>
          </p:cNvPr>
          <p:cNvSpPr/>
          <p:nvPr/>
        </p:nvSpPr>
        <p:spPr>
          <a:xfrm rot="10800000" flipV="1">
            <a:off x="236698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5E6072-6640-4826-9B71-561D8C7DD32B}"/>
              </a:ext>
            </a:extLst>
          </p:cNvPr>
          <p:cNvGrpSpPr/>
          <p:nvPr/>
        </p:nvGrpSpPr>
        <p:grpSpPr>
          <a:xfrm rot="1853893">
            <a:off x="3236059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896BE4DD-2C9D-451A-94FC-C3537717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B0FD9EB7-D2AC-4D5D-BE09-8B36C228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0A05FA-789A-4F8D-AB81-EDFC51BDC7C6}"/>
              </a:ext>
            </a:extLst>
          </p:cNvPr>
          <p:cNvGrpSpPr/>
          <p:nvPr/>
        </p:nvGrpSpPr>
        <p:grpSpPr>
          <a:xfrm rot="19540792">
            <a:off x="2568796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0CB5B7AD-7FA7-4DF4-92F3-28733657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4054C458-256E-4B5B-8DD0-05BD43C9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14CF225-A229-4DD2-BE43-F7FC9FD6C227}"/>
              </a:ext>
            </a:extLst>
          </p:cNvPr>
          <p:cNvSpPr/>
          <p:nvPr/>
        </p:nvSpPr>
        <p:spPr>
          <a:xfrm>
            <a:off x="346737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771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1584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CBE507-A3FA-4DBD-8959-F094A7A95EF7}"/>
              </a:ext>
            </a:extLst>
          </p:cNvPr>
          <p:cNvGrpSpPr/>
          <p:nvPr/>
        </p:nvGrpSpPr>
        <p:grpSpPr>
          <a:xfrm>
            <a:off x="2082229" y="2644170"/>
            <a:ext cx="8027542" cy="1569660"/>
            <a:chOff x="2082229" y="2644170"/>
            <a:chExt cx="8027542" cy="15696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7D76EE-C5D6-4652-92D2-C5896A8AECF8}"/>
                </a:ext>
              </a:extLst>
            </p:cNvPr>
            <p:cNvSpPr/>
            <p:nvPr/>
          </p:nvSpPr>
          <p:spPr>
            <a:xfrm>
              <a:off x="2082229" y="2644170"/>
              <a:ext cx="8027542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Cl</a:t>
              </a:r>
              <a:r>
                <a:rPr lang="en-US" sz="96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 </a:t>
              </a:r>
              <a:r>
                <a:rPr lang="en-US" sz="9600" dirty="0">
                  <a:ln w="0"/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ck</a:t>
              </a:r>
              <a:r>
                <a:rPr lang="en-US" sz="96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9600" dirty="0">
                  <a:ln w="0"/>
                  <a:solidFill>
                    <a:srgbClr val="863DB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index</a:t>
              </a:r>
              <a:endParaRPr lang="en-US" sz="6000" b="1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5" name="Graphic 4" descr="Clock">
              <a:extLst>
                <a:ext uri="{FF2B5EF4-FFF2-40B4-BE49-F238E27FC236}">
                  <a16:creationId xmlns:a16="http://schemas.microsoft.com/office/drawing/2014/main" id="{F9A7ACA8-1D90-43E8-BB83-A44BACA2F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60679" y="3053994"/>
              <a:ext cx="914400" cy="914400"/>
            </a:xfrm>
            <a:prstGeom prst="rect">
              <a:avLst/>
            </a:prstGeom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8799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387C99-6A5A-4259-B01B-5D6BF61DD067}"/>
              </a:ext>
            </a:extLst>
          </p:cNvPr>
          <p:cNvGrpSpPr/>
          <p:nvPr/>
        </p:nvGrpSpPr>
        <p:grpSpPr>
          <a:xfrm>
            <a:off x="591845" y="1004908"/>
            <a:ext cx="990770" cy="718804"/>
            <a:chOff x="7744042" y="4598955"/>
            <a:chExt cx="2074485" cy="15050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9EF98A-167E-4445-92E7-BBCE1AB1C4E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59B1AE-F677-490F-A008-D03417B38EA8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12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F6018-8300-4D81-BC27-49725C989BD2}"/>
              </a:ext>
            </a:extLst>
          </p:cNvPr>
          <p:cNvGrpSpPr/>
          <p:nvPr/>
        </p:nvGrpSpPr>
        <p:grpSpPr>
          <a:xfrm>
            <a:off x="591845" y="1982012"/>
            <a:ext cx="990770" cy="718804"/>
            <a:chOff x="7744042" y="4598955"/>
            <a:chExt cx="2074485" cy="150503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997EB29-DBCC-4026-8299-C7A5EB95D46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7F7EBC-9F6D-4598-A450-5A49D1492E39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01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4A7BE5-F3CD-467B-ADB3-326D67CA8745}"/>
              </a:ext>
            </a:extLst>
          </p:cNvPr>
          <p:cNvGrpSpPr/>
          <p:nvPr/>
        </p:nvGrpSpPr>
        <p:grpSpPr>
          <a:xfrm>
            <a:off x="591845" y="2959116"/>
            <a:ext cx="990770" cy="718804"/>
            <a:chOff x="7744042" y="4598955"/>
            <a:chExt cx="2074485" cy="150503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FB118C6-08B3-4158-B3FE-629E98D594E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FB238A-86DE-47F6-95A6-AC4D26E8E79C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02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CFF55-5EA3-413E-AD9C-187C082673C9}"/>
              </a:ext>
            </a:extLst>
          </p:cNvPr>
          <p:cNvGrpSpPr/>
          <p:nvPr/>
        </p:nvGrpSpPr>
        <p:grpSpPr>
          <a:xfrm>
            <a:off x="591845" y="3936220"/>
            <a:ext cx="990770" cy="718804"/>
            <a:chOff x="7744042" y="4598955"/>
            <a:chExt cx="2074485" cy="150503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B46844D-782A-4FB4-9D31-E4E03CF2C5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F26BB5-B5D9-4891-ADBA-99334748652A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03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F9BF7B-1DDF-4B52-A606-A6AA6C6A8DB5}"/>
              </a:ext>
            </a:extLst>
          </p:cNvPr>
          <p:cNvGrpSpPr/>
          <p:nvPr/>
        </p:nvGrpSpPr>
        <p:grpSpPr>
          <a:xfrm>
            <a:off x="591845" y="4913324"/>
            <a:ext cx="990770" cy="718804"/>
            <a:chOff x="7744042" y="4598955"/>
            <a:chExt cx="2074485" cy="15050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84B55EF-0E6C-42E2-B563-598D6BE1445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ACAA0B-72A7-47F2-9935-A5E3A282D49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04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C16090-70A4-4C94-BFE9-1C6F69507988}"/>
              </a:ext>
            </a:extLst>
          </p:cNvPr>
          <p:cNvGrpSpPr/>
          <p:nvPr/>
        </p:nvGrpSpPr>
        <p:grpSpPr>
          <a:xfrm>
            <a:off x="591845" y="5890428"/>
            <a:ext cx="990770" cy="718804"/>
            <a:chOff x="7744042" y="4598955"/>
            <a:chExt cx="2074485" cy="150503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4811BAA-2B35-4270-8376-55B84F343E5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9B0360-BC10-4738-9B20-F97131C58A1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05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2244D46-22BD-45C8-A5F9-0E83CADB7929}"/>
              </a:ext>
            </a:extLst>
          </p:cNvPr>
          <p:cNvGrpSpPr/>
          <p:nvPr/>
        </p:nvGrpSpPr>
        <p:grpSpPr>
          <a:xfrm>
            <a:off x="3792230" y="1008526"/>
            <a:ext cx="990770" cy="1006340"/>
            <a:chOff x="7744042" y="4598955"/>
            <a:chExt cx="2074485" cy="2107085"/>
          </a:xfrm>
        </p:grpSpPr>
        <p:sp>
          <p:nvSpPr>
            <p:cNvPr id="80" name="Rectangle: Rounded Corners 79">
              <a:hlinkClick r:id="rId3" action="ppaction://hlinksldjump"/>
              <a:extLst>
                <a:ext uri="{FF2B5EF4-FFF2-40B4-BE49-F238E27FC236}">
                  <a16:creationId xmlns:a16="http://schemas.microsoft.com/office/drawing/2014/main" id="{137577A7-79FB-4F94-9518-FA708EBF0C4F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7D80C18-6BD5-4B60-B7B6-8AB18D42460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9BDACE-C67E-4751-A1C6-E4E20A97B89F}"/>
              </a:ext>
            </a:extLst>
          </p:cNvPr>
          <p:cNvGrpSpPr/>
          <p:nvPr/>
        </p:nvGrpSpPr>
        <p:grpSpPr>
          <a:xfrm>
            <a:off x="5546213" y="1015762"/>
            <a:ext cx="990770" cy="1006340"/>
            <a:chOff x="7744042" y="4598955"/>
            <a:chExt cx="2074485" cy="2107085"/>
          </a:xfrm>
        </p:grpSpPr>
        <p:sp>
          <p:nvSpPr>
            <p:cNvPr id="83" name="Rectangle: Rounded Corners 82">
              <a:hlinkClick r:id="rId4" action="ppaction://hlinksldjump"/>
              <a:extLst>
                <a:ext uri="{FF2B5EF4-FFF2-40B4-BE49-F238E27FC236}">
                  <a16:creationId xmlns:a16="http://schemas.microsoft.com/office/drawing/2014/main" id="{EC44A4E1-EED7-49A8-90CF-5D2B29A984B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4350B61-6125-451C-935A-8EFA5C0E2F5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9ECA94-170D-461E-B239-84349A76133F}"/>
              </a:ext>
            </a:extLst>
          </p:cNvPr>
          <p:cNvGrpSpPr/>
          <p:nvPr/>
        </p:nvGrpSpPr>
        <p:grpSpPr>
          <a:xfrm>
            <a:off x="7293800" y="1019380"/>
            <a:ext cx="990770" cy="1006340"/>
            <a:chOff x="7744042" y="4598955"/>
            <a:chExt cx="2074485" cy="2107085"/>
          </a:xfrm>
        </p:grpSpPr>
        <p:sp>
          <p:nvSpPr>
            <p:cNvPr id="86" name="Rectangle: Rounded Corners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14609E63-AEEB-434B-A848-419F53364A2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A6BD3A8-5F92-4D40-BE28-8AA5A26CD91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2380D8D-9457-40A1-B480-DFCFEC12E06F}"/>
              </a:ext>
            </a:extLst>
          </p:cNvPr>
          <p:cNvGrpSpPr/>
          <p:nvPr/>
        </p:nvGrpSpPr>
        <p:grpSpPr>
          <a:xfrm>
            <a:off x="9050504" y="1022998"/>
            <a:ext cx="990770" cy="1006340"/>
            <a:chOff x="7744042" y="4598955"/>
            <a:chExt cx="2074485" cy="2107085"/>
          </a:xfrm>
        </p:grpSpPr>
        <p:sp>
          <p:nvSpPr>
            <p:cNvPr id="89" name="Rectangle: Rounded Corners 88">
              <a:hlinkClick r:id="rId6" action="ppaction://hlinksldjump"/>
              <a:extLst>
                <a:ext uri="{FF2B5EF4-FFF2-40B4-BE49-F238E27FC236}">
                  <a16:creationId xmlns:a16="http://schemas.microsoft.com/office/drawing/2014/main" id="{31CAFD97-8684-40F6-8A98-775FE64E989F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CB6095-EA47-43C1-A084-A0E28900841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92" name="Oval 91">
            <a:hlinkClick r:id="rId7" action="ppaction://hlinksldjump"/>
            <a:extLst>
              <a:ext uri="{FF2B5EF4-FFF2-40B4-BE49-F238E27FC236}">
                <a16:creationId xmlns:a16="http://schemas.microsoft.com/office/drawing/2014/main" id="{F2613A93-2870-4211-8E64-44D3CD17F171}"/>
              </a:ext>
            </a:extLst>
          </p:cNvPr>
          <p:cNvSpPr/>
          <p:nvPr/>
        </p:nvSpPr>
        <p:spPr>
          <a:xfrm>
            <a:off x="10807208" y="1022998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A97481F-1E78-42CF-8604-315BEB259C80}"/>
              </a:ext>
            </a:extLst>
          </p:cNvPr>
          <p:cNvSpPr/>
          <p:nvPr/>
        </p:nvSpPr>
        <p:spPr>
          <a:xfrm>
            <a:off x="10843542" y="1033917"/>
            <a:ext cx="259766" cy="995422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B4E738B-0D79-4663-8F9B-A9F5B047DDFC}"/>
              </a:ext>
            </a:extLst>
          </p:cNvPr>
          <p:cNvGrpSpPr/>
          <p:nvPr/>
        </p:nvGrpSpPr>
        <p:grpSpPr>
          <a:xfrm>
            <a:off x="2032809" y="1982012"/>
            <a:ext cx="990770" cy="1006340"/>
            <a:chOff x="7744042" y="4598955"/>
            <a:chExt cx="2074485" cy="2107085"/>
          </a:xfrm>
        </p:grpSpPr>
        <p:sp>
          <p:nvSpPr>
            <p:cNvPr id="95" name="Rectangle: Rounded Corners 94">
              <a:hlinkClick r:id="rId8" action="ppaction://hlinksldjump"/>
              <a:extLst>
                <a:ext uri="{FF2B5EF4-FFF2-40B4-BE49-F238E27FC236}">
                  <a16:creationId xmlns:a16="http://schemas.microsoft.com/office/drawing/2014/main" id="{20E376EF-1B3C-43A4-98E2-68F58AAB792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2C820CA-EA7C-49FB-A2A1-C1211E47AFE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5A30D3-607F-469E-ABA8-8107844752C7}"/>
              </a:ext>
            </a:extLst>
          </p:cNvPr>
          <p:cNvGrpSpPr/>
          <p:nvPr/>
        </p:nvGrpSpPr>
        <p:grpSpPr>
          <a:xfrm>
            <a:off x="3792230" y="1985630"/>
            <a:ext cx="990770" cy="1006340"/>
            <a:chOff x="7744042" y="4598955"/>
            <a:chExt cx="2074485" cy="2107085"/>
          </a:xfrm>
        </p:grpSpPr>
        <p:sp>
          <p:nvSpPr>
            <p:cNvPr id="98" name="Rectangle: Rounded Corners 97">
              <a:hlinkClick r:id="rId9" action="ppaction://hlinksldjump"/>
              <a:extLst>
                <a:ext uri="{FF2B5EF4-FFF2-40B4-BE49-F238E27FC236}">
                  <a16:creationId xmlns:a16="http://schemas.microsoft.com/office/drawing/2014/main" id="{03BB9731-BF55-4BFB-8AFB-2019A184AB8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741F0A4-64DD-4142-AD57-C174BE0CFD4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CACE88F-D1F9-43CE-BFAE-F9A9EF6115E8}"/>
              </a:ext>
            </a:extLst>
          </p:cNvPr>
          <p:cNvGrpSpPr/>
          <p:nvPr/>
        </p:nvGrpSpPr>
        <p:grpSpPr>
          <a:xfrm>
            <a:off x="5546213" y="1992866"/>
            <a:ext cx="990770" cy="1006340"/>
            <a:chOff x="7744042" y="4598955"/>
            <a:chExt cx="2074485" cy="2107085"/>
          </a:xfrm>
        </p:grpSpPr>
        <p:sp>
          <p:nvSpPr>
            <p:cNvPr id="101" name="Rectangle: Rounded Corners 100">
              <a:hlinkClick r:id="rId10" action="ppaction://hlinksldjump"/>
              <a:extLst>
                <a:ext uri="{FF2B5EF4-FFF2-40B4-BE49-F238E27FC236}">
                  <a16:creationId xmlns:a16="http://schemas.microsoft.com/office/drawing/2014/main" id="{F05DF735-7BB8-450D-90FA-9C29002626B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5830AE9-F2EC-4393-9C1D-F0761B4C650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75E223C-1B72-4448-B841-BD48450807AD}"/>
              </a:ext>
            </a:extLst>
          </p:cNvPr>
          <p:cNvGrpSpPr/>
          <p:nvPr/>
        </p:nvGrpSpPr>
        <p:grpSpPr>
          <a:xfrm>
            <a:off x="7293800" y="1996484"/>
            <a:ext cx="990770" cy="1006340"/>
            <a:chOff x="7744042" y="4598955"/>
            <a:chExt cx="2074485" cy="2107085"/>
          </a:xfrm>
        </p:grpSpPr>
        <p:sp>
          <p:nvSpPr>
            <p:cNvPr id="104" name="Rectangle: Rounded Corners 103">
              <a:hlinkClick r:id="rId11" action="ppaction://hlinksldjump"/>
              <a:extLst>
                <a:ext uri="{FF2B5EF4-FFF2-40B4-BE49-F238E27FC236}">
                  <a16:creationId xmlns:a16="http://schemas.microsoft.com/office/drawing/2014/main" id="{E34F2514-0A8C-44F9-9EFF-CB88761598C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852C59B-21D1-4311-AE4A-5E26C3A71AD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53C47A-7ED5-4B91-9695-7A0FC43EE6F0}"/>
              </a:ext>
            </a:extLst>
          </p:cNvPr>
          <p:cNvGrpSpPr/>
          <p:nvPr/>
        </p:nvGrpSpPr>
        <p:grpSpPr>
          <a:xfrm>
            <a:off x="9050504" y="2000102"/>
            <a:ext cx="990770" cy="1006340"/>
            <a:chOff x="7744042" y="4598955"/>
            <a:chExt cx="2074485" cy="2107085"/>
          </a:xfrm>
        </p:grpSpPr>
        <p:sp>
          <p:nvSpPr>
            <p:cNvPr id="107" name="Rectangle: Rounded Corners 106">
              <a:hlinkClick r:id="rId12" action="ppaction://hlinksldjump"/>
              <a:extLst>
                <a:ext uri="{FF2B5EF4-FFF2-40B4-BE49-F238E27FC236}">
                  <a16:creationId xmlns:a16="http://schemas.microsoft.com/office/drawing/2014/main" id="{6D42FA35-4C62-4918-B347-3B7A97C32497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BD5B87-8775-4076-9897-CE2FFFF855C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09" name="Oval 108">
            <a:hlinkClick r:id="rId13" action="ppaction://hlinksldjump"/>
            <a:extLst>
              <a:ext uri="{FF2B5EF4-FFF2-40B4-BE49-F238E27FC236}">
                <a16:creationId xmlns:a16="http://schemas.microsoft.com/office/drawing/2014/main" id="{0BBAF8A6-F4C2-4E55-8FCD-1158870F8B45}"/>
              </a:ext>
            </a:extLst>
          </p:cNvPr>
          <p:cNvSpPr/>
          <p:nvPr/>
        </p:nvSpPr>
        <p:spPr>
          <a:xfrm>
            <a:off x="10807208" y="2000102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2682A6-748F-4D8A-94AB-B3C777E9B99D}"/>
              </a:ext>
            </a:extLst>
          </p:cNvPr>
          <p:cNvGrpSpPr/>
          <p:nvPr/>
        </p:nvGrpSpPr>
        <p:grpSpPr>
          <a:xfrm>
            <a:off x="2032809" y="2964856"/>
            <a:ext cx="990770" cy="1006340"/>
            <a:chOff x="7744042" y="4598955"/>
            <a:chExt cx="2074485" cy="2107085"/>
          </a:xfrm>
        </p:grpSpPr>
        <p:sp>
          <p:nvSpPr>
            <p:cNvPr id="111" name="Rectangle: Rounded Corners 1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CFD50088-73E3-40E6-A84F-6F83154723F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0EE97DE-7E46-4CD6-940A-19F59DC7094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4B3AED3-3E7C-456D-A449-1C5EBDA3C018}"/>
              </a:ext>
            </a:extLst>
          </p:cNvPr>
          <p:cNvGrpSpPr/>
          <p:nvPr/>
        </p:nvGrpSpPr>
        <p:grpSpPr>
          <a:xfrm>
            <a:off x="3792230" y="2968474"/>
            <a:ext cx="990770" cy="1006340"/>
            <a:chOff x="7744042" y="4598955"/>
            <a:chExt cx="2074485" cy="2107085"/>
          </a:xfrm>
        </p:grpSpPr>
        <p:sp>
          <p:nvSpPr>
            <p:cNvPr id="114" name="Rectangle: Rounded Corners 1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20249D06-60CD-455D-BA2C-D977235725F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8F10FE6-E5C5-4C1D-BDA8-5D1B0B2F938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B1B823D-197D-4FC0-BDD4-33E9D2D4368A}"/>
              </a:ext>
            </a:extLst>
          </p:cNvPr>
          <p:cNvGrpSpPr/>
          <p:nvPr/>
        </p:nvGrpSpPr>
        <p:grpSpPr>
          <a:xfrm>
            <a:off x="5546213" y="2975710"/>
            <a:ext cx="990770" cy="1006340"/>
            <a:chOff x="7744042" y="4598955"/>
            <a:chExt cx="2074485" cy="2107085"/>
          </a:xfrm>
        </p:grpSpPr>
        <p:sp>
          <p:nvSpPr>
            <p:cNvPr id="117" name="Rectangle: Rounded Corners 116">
              <a:hlinkClick r:id="rId16" action="ppaction://hlinksldjump"/>
              <a:extLst>
                <a:ext uri="{FF2B5EF4-FFF2-40B4-BE49-F238E27FC236}">
                  <a16:creationId xmlns:a16="http://schemas.microsoft.com/office/drawing/2014/main" id="{DA4677A4-DB16-4E5B-8F50-AD7D0FA1C4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F44371E-DB9F-4140-A431-11C16F352E3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AA24BE1-AC25-4523-859C-87FCF25AFB00}"/>
              </a:ext>
            </a:extLst>
          </p:cNvPr>
          <p:cNvGrpSpPr/>
          <p:nvPr/>
        </p:nvGrpSpPr>
        <p:grpSpPr>
          <a:xfrm>
            <a:off x="7293800" y="2979328"/>
            <a:ext cx="990770" cy="1006340"/>
            <a:chOff x="7744042" y="4598955"/>
            <a:chExt cx="2074485" cy="2107085"/>
          </a:xfrm>
        </p:grpSpPr>
        <p:sp>
          <p:nvSpPr>
            <p:cNvPr id="120" name="Rectangle: Rounded Corners 119">
              <a:hlinkClick r:id="rId17" action="ppaction://hlinksldjump"/>
              <a:extLst>
                <a:ext uri="{FF2B5EF4-FFF2-40B4-BE49-F238E27FC236}">
                  <a16:creationId xmlns:a16="http://schemas.microsoft.com/office/drawing/2014/main" id="{BC08C83B-372E-48FC-87D7-6D6F8D96545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3C67A3C-2FC5-45EB-9FC6-98EB50B6A77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75E730E-1B64-40E2-9EEF-2D1AB04F1145}"/>
              </a:ext>
            </a:extLst>
          </p:cNvPr>
          <p:cNvGrpSpPr/>
          <p:nvPr/>
        </p:nvGrpSpPr>
        <p:grpSpPr>
          <a:xfrm>
            <a:off x="9050504" y="2982946"/>
            <a:ext cx="990770" cy="1006340"/>
            <a:chOff x="7744042" y="4598955"/>
            <a:chExt cx="2074485" cy="2107085"/>
          </a:xfrm>
        </p:grpSpPr>
        <p:sp>
          <p:nvSpPr>
            <p:cNvPr id="123" name="Rectangle: Rounded Corners 122">
              <a:hlinkClick r:id="rId18" action="ppaction://hlinksldjump"/>
              <a:extLst>
                <a:ext uri="{FF2B5EF4-FFF2-40B4-BE49-F238E27FC236}">
                  <a16:creationId xmlns:a16="http://schemas.microsoft.com/office/drawing/2014/main" id="{38A49F79-718C-472D-A7B5-3BCD21F7594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11917DB-1BB7-4E8C-B3E8-0C404AB33AA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25" name="Oval 124">
            <a:hlinkClick r:id="rId19" action="ppaction://hlinksldjump"/>
            <a:extLst>
              <a:ext uri="{FF2B5EF4-FFF2-40B4-BE49-F238E27FC236}">
                <a16:creationId xmlns:a16="http://schemas.microsoft.com/office/drawing/2014/main" id="{C636DBDC-CE73-47E8-80F3-D62CB20D9C41}"/>
              </a:ext>
            </a:extLst>
          </p:cNvPr>
          <p:cNvSpPr/>
          <p:nvPr/>
        </p:nvSpPr>
        <p:spPr>
          <a:xfrm>
            <a:off x="10807208" y="298294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BE3535-9AD7-4CE5-AC87-9882D9C78C83}"/>
              </a:ext>
            </a:extLst>
          </p:cNvPr>
          <p:cNvGrpSpPr/>
          <p:nvPr/>
        </p:nvGrpSpPr>
        <p:grpSpPr>
          <a:xfrm>
            <a:off x="2032809" y="3947700"/>
            <a:ext cx="990770" cy="1006340"/>
            <a:chOff x="7744042" y="4598955"/>
            <a:chExt cx="2074485" cy="2107085"/>
          </a:xfrm>
        </p:grpSpPr>
        <p:sp>
          <p:nvSpPr>
            <p:cNvPr id="127" name="Rectangle: Rounded Corners 126">
              <a:hlinkClick r:id="rId20" action="ppaction://hlinksldjump"/>
              <a:extLst>
                <a:ext uri="{FF2B5EF4-FFF2-40B4-BE49-F238E27FC236}">
                  <a16:creationId xmlns:a16="http://schemas.microsoft.com/office/drawing/2014/main" id="{656014CA-BD6F-429D-A4AD-784E8DCC6D1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6234675-07A7-4CA1-BAA1-CBDCC6B5312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70D5892-0170-4871-95CB-6A44AF79EAC4}"/>
              </a:ext>
            </a:extLst>
          </p:cNvPr>
          <p:cNvGrpSpPr/>
          <p:nvPr/>
        </p:nvGrpSpPr>
        <p:grpSpPr>
          <a:xfrm>
            <a:off x="3792230" y="3951318"/>
            <a:ext cx="990770" cy="1006340"/>
            <a:chOff x="7744042" y="4598955"/>
            <a:chExt cx="2074485" cy="2107085"/>
          </a:xfrm>
        </p:grpSpPr>
        <p:sp>
          <p:nvSpPr>
            <p:cNvPr id="130" name="Rectangle: Rounded Corners 129">
              <a:hlinkClick r:id="rId21" action="ppaction://hlinksldjump"/>
              <a:extLst>
                <a:ext uri="{FF2B5EF4-FFF2-40B4-BE49-F238E27FC236}">
                  <a16:creationId xmlns:a16="http://schemas.microsoft.com/office/drawing/2014/main" id="{C56FF84A-2B08-46AB-B080-7162B01F8CB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DF84513-466E-41C5-8721-DACE0A1712A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610FA7D-A264-4663-AD82-2AC1D345966C}"/>
              </a:ext>
            </a:extLst>
          </p:cNvPr>
          <p:cNvGrpSpPr/>
          <p:nvPr/>
        </p:nvGrpSpPr>
        <p:grpSpPr>
          <a:xfrm>
            <a:off x="5546213" y="3958554"/>
            <a:ext cx="990770" cy="1006340"/>
            <a:chOff x="7744042" y="4598955"/>
            <a:chExt cx="2074485" cy="2107085"/>
          </a:xfrm>
        </p:grpSpPr>
        <p:sp>
          <p:nvSpPr>
            <p:cNvPr id="133" name="Rectangle: Rounded Corners 1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168D96B0-1533-4F68-8684-CF7CDAF718C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7F1E1A4-85CB-4F01-8044-C79272C8FF6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1E36EDE-4160-4C39-AD34-BF66256B2E29}"/>
              </a:ext>
            </a:extLst>
          </p:cNvPr>
          <p:cNvGrpSpPr/>
          <p:nvPr/>
        </p:nvGrpSpPr>
        <p:grpSpPr>
          <a:xfrm>
            <a:off x="7293800" y="3962172"/>
            <a:ext cx="990770" cy="1006340"/>
            <a:chOff x="7744042" y="4598955"/>
            <a:chExt cx="2074485" cy="2107085"/>
          </a:xfrm>
        </p:grpSpPr>
        <p:sp>
          <p:nvSpPr>
            <p:cNvPr id="136" name="Rectangle: Rounded Corners 135">
              <a:hlinkClick r:id="rId23" action="ppaction://hlinksldjump"/>
              <a:extLst>
                <a:ext uri="{FF2B5EF4-FFF2-40B4-BE49-F238E27FC236}">
                  <a16:creationId xmlns:a16="http://schemas.microsoft.com/office/drawing/2014/main" id="{55F35D92-82C4-47F2-ACC9-69FF11E6079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2E368B2-0FBB-4799-8B5C-C2EE7812F51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8AC5C8F-5B01-4249-8684-0C951FD568D9}"/>
              </a:ext>
            </a:extLst>
          </p:cNvPr>
          <p:cNvGrpSpPr/>
          <p:nvPr/>
        </p:nvGrpSpPr>
        <p:grpSpPr>
          <a:xfrm>
            <a:off x="9050504" y="3965790"/>
            <a:ext cx="990770" cy="1006340"/>
            <a:chOff x="7744042" y="4598955"/>
            <a:chExt cx="2074485" cy="2107085"/>
          </a:xfrm>
        </p:grpSpPr>
        <p:sp>
          <p:nvSpPr>
            <p:cNvPr id="139" name="Rectangle: Rounded Corners 138">
              <a:hlinkClick r:id="rId24" action="ppaction://hlinksldjump"/>
              <a:extLst>
                <a:ext uri="{FF2B5EF4-FFF2-40B4-BE49-F238E27FC236}">
                  <a16:creationId xmlns:a16="http://schemas.microsoft.com/office/drawing/2014/main" id="{F7B5BC21-56E4-441C-829F-7FEA4F2299B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ABB16B8-F40A-4AC8-B5DD-62A130B99D2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41" name="Oval 140">
            <a:hlinkClick r:id="rId25" action="ppaction://hlinksldjump"/>
            <a:extLst>
              <a:ext uri="{FF2B5EF4-FFF2-40B4-BE49-F238E27FC236}">
                <a16:creationId xmlns:a16="http://schemas.microsoft.com/office/drawing/2014/main" id="{C115DE83-AC63-476E-81E1-8D9552E6A0D5}"/>
              </a:ext>
            </a:extLst>
          </p:cNvPr>
          <p:cNvSpPr/>
          <p:nvPr/>
        </p:nvSpPr>
        <p:spPr>
          <a:xfrm>
            <a:off x="10807208" y="3965790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CA266EA-07E6-45BE-A68A-C562B5B8C88C}"/>
              </a:ext>
            </a:extLst>
          </p:cNvPr>
          <p:cNvGrpSpPr/>
          <p:nvPr/>
        </p:nvGrpSpPr>
        <p:grpSpPr>
          <a:xfrm>
            <a:off x="2032809" y="4930544"/>
            <a:ext cx="990770" cy="1006340"/>
            <a:chOff x="7744042" y="4598955"/>
            <a:chExt cx="2074485" cy="2107085"/>
          </a:xfrm>
        </p:grpSpPr>
        <p:sp>
          <p:nvSpPr>
            <p:cNvPr id="143" name="Rectangle: Rounded Corners 142">
              <a:hlinkClick r:id="rId26" action="ppaction://hlinksldjump"/>
              <a:extLst>
                <a:ext uri="{FF2B5EF4-FFF2-40B4-BE49-F238E27FC236}">
                  <a16:creationId xmlns:a16="http://schemas.microsoft.com/office/drawing/2014/main" id="{B284DD4A-9251-48DB-A174-67BFB4BB73E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3F83B21-8317-4817-808B-9559FCE4C32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5DB8B1A-0616-495E-BEA4-13CD5E8D2F51}"/>
              </a:ext>
            </a:extLst>
          </p:cNvPr>
          <p:cNvGrpSpPr/>
          <p:nvPr/>
        </p:nvGrpSpPr>
        <p:grpSpPr>
          <a:xfrm>
            <a:off x="3792230" y="4934162"/>
            <a:ext cx="990770" cy="1006340"/>
            <a:chOff x="7744042" y="4598955"/>
            <a:chExt cx="2074485" cy="2107085"/>
          </a:xfrm>
        </p:grpSpPr>
        <p:sp>
          <p:nvSpPr>
            <p:cNvPr id="146" name="Rectangle: Rounded Corners 145">
              <a:hlinkClick r:id="rId27" action="ppaction://hlinksldjump"/>
              <a:extLst>
                <a:ext uri="{FF2B5EF4-FFF2-40B4-BE49-F238E27FC236}">
                  <a16:creationId xmlns:a16="http://schemas.microsoft.com/office/drawing/2014/main" id="{A89578BA-B841-4981-AA94-12D9A3E2FCE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799400-BB80-46FC-9DE2-C6792FCDB99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214498-BB5C-4DFF-990B-FA65D52CF79F}"/>
              </a:ext>
            </a:extLst>
          </p:cNvPr>
          <p:cNvGrpSpPr/>
          <p:nvPr/>
        </p:nvGrpSpPr>
        <p:grpSpPr>
          <a:xfrm>
            <a:off x="5546213" y="4941398"/>
            <a:ext cx="990770" cy="1006340"/>
            <a:chOff x="7744042" y="4598955"/>
            <a:chExt cx="2074485" cy="2107085"/>
          </a:xfrm>
        </p:grpSpPr>
        <p:sp>
          <p:nvSpPr>
            <p:cNvPr id="149" name="Rectangle: Rounded Corners 148">
              <a:hlinkClick r:id="rId28" action="ppaction://hlinksldjump"/>
              <a:extLst>
                <a:ext uri="{FF2B5EF4-FFF2-40B4-BE49-F238E27FC236}">
                  <a16:creationId xmlns:a16="http://schemas.microsoft.com/office/drawing/2014/main" id="{8145AFDE-0126-431F-8F23-9E29CE08334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8A51924-A66E-4627-AE09-A30A564A5E3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7E0C046-BE75-42DE-84EF-8B5D9EA868AE}"/>
              </a:ext>
            </a:extLst>
          </p:cNvPr>
          <p:cNvGrpSpPr/>
          <p:nvPr/>
        </p:nvGrpSpPr>
        <p:grpSpPr>
          <a:xfrm>
            <a:off x="7293800" y="4946659"/>
            <a:ext cx="990770" cy="1004697"/>
            <a:chOff x="7744042" y="4602395"/>
            <a:chExt cx="2074485" cy="2103645"/>
          </a:xfrm>
        </p:grpSpPr>
        <p:sp>
          <p:nvSpPr>
            <p:cNvPr id="152" name="Rectangle: Rounded Corners 151">
              <a:hlinkClick r:id="rId29" action="ppaction://hlinksldjump"/>
              <a:extLst>
                <a:ext uri="{FF2B5EF4-FFF2-40B4-BE49-F238E27FC236}">
                  <a16:creationId xmlns:a16="http://schemas.microsoft.com/office/drawing/2014/main" id="{08937BD7-7C47-4B88-AF4B-3C65B7FBEBB8}"/>
                </a:ext>
              </a:extLst>
            </p:cNvPr>
            <p:cNvSpPr/>
            <p:nvPr/>
          </p:nvSpPr>
          <p:spPr>
            <a:xfrm>
              <a:off x="7744042" y="460239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3843209-EC61-4EAE-947C-20F49D57D66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5FADE5F-1C6E-42E7-B360-06312E1CC542}"/>
              </a:ext>
            </a:extLst>
          </p:cNvPr>
          <p:cNvGrpSpPr/>
          <p:nvPr/>
        </p:nvGrpSpPr>
        <p:grpSpPr>
          <a:xfrm>
            <a:off x="9050504" y="4948634"/>
            <a:ext cx="990770" cy="1006340"/>
            <a:chOff x="7744042" y="4598955"/>
            <a:chExt cx="2074485" cy="2107085"/>
          </a:xfrm>
        </p:grpSpPr>
        <p:sp>
          <p:nvSpPr>
            <p:cNvPr id="155" name="Rectangle: Rounded Corners 154">
              <a:hlinkClick r:id="rId30" action="ppaction://hlinksldjump"/>
              <a:extLst>
                <a:ext uri="{FF2B5EF4-FFF2-40B4-BE49-F238E27FC236}">
                  <a16:creationId xmlns:a16="http://schemas.microsoft.com/office/drawing/2014/main" id="{0497C159-F6BE-475E-A95D-2F6F18DB8CA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691E723-D1F0-4AF9-A56B-6F83C3B365C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57" name="Oval 156">
            <a:hlinkClick r:id="rId31" action="ppaction://hlinksldjump"/>
            <a:extLst>
              <a:ext uri="{FF2B5EF4-FFF2-40B4-BE49-F238E27FC236}">
                <a16:creationId xmlns:a16="http://schemas.microsoft.com/office/drawing/2014/main" id="{CDEBC8B1-C5E0-408F-A8C9-2616351C512A}"/>
              </a:ext>
            </a:extLst>
          </p:cNvPr>
          <p:cNvSpPr/>
          <p:nvPr/>
        </p:nvSpPr>
        <p:spPr>
          <a:xfrm>
            <a:off x="10807208" y="4948634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D6D85CA-C6FC-4370-80ED-CC539D23CBAB}"/>
              </a:ext>
            </a:extLst>
          </p:cNvPr>
          <p:cNvGrpSpPr/>
          <p:nvPr/>
        </p:nvGrpSpPr>
        <p:grpSpPr>
          <a:xfrm>
            <a:off x="2032809" y="5901346"/>
            <a:ext cx="990770" cy="1006340"/>
            <a:chOff x="7744042" y="4598955"/>
            <a:chExt cx="2074485" cy="2107085"/>
          </a:xfrm>
        </p:grpSpPr>
        <p:sp>
          <p:nvSpPr>
            <p:cNvPr id="159" name="Rectangle: Rounded Corners 158">
              <a:hlinkClick r:id="rId32" action="ppaction://hlinksldjump"/>
              <a:extLst>
                <a:ext uri="{FF2B5EF4-FFF2-40B4-BE49-F238E27FC236}">
                  <a16:creationId xmlns:a16="http://schemas.microsoft.com/office/drawing/2014/main" id="{EB7FB73F-91F0-4E3F-9AB2-0DEC6D62271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2C5B383-8176-467F-807D-79D091AA1C4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BDF77B0-90CC-4AD1-91A9-2A62918C29AB}"/>
              </a:ext>
            </a:extLst>
          </p:cNvPr>
          <p:cNvGrpSpPr/>
          <p:nvPr/>
        </p:nvGrpSpPr>
        <p:grpSpPr>
          <a:xfrm>
            <a:off x="3792230" y="5904964"/>
            <a:ext cx="990770" cy="1006340"/>
            <a:chOff x="7744042" y="4598955"/>
            <a:chExt cx="2074485" cy="2107085"/>
          </a:xfrm>
        </p:grpSpPr>
        <p:sp>
          <p:nvSpPr>
            <p:cNvPr id="162" name="Rectangle: Rounded Corners 161">
              <a:hlinkClick r:id="rId33" action="ppaction://hlinksldjump"/>
              <a:extLst>
                <a:ext uri="{FF2B5EF4-FFF2-40B4-BE49-F238E27FC236}">
                  <a16:creationId xmlns:a16="http://schemas.microsoft.com/office/drawing/2014/main" id="{14A4D65A-E035-4E61-B005-98AA91B3906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0CADD70-275E-4264-985C-C99C7271E27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FB3C211-5747-4E0C-B42C-857875FFE993}"/>
              </a:ext>
            </a:extLst>
          </p:cNvPr>
          <p:cNvGrpSpPr/>
          <p:nvPr/>
        </p:nvGrpSpPr>
        <p:grpSpPr>
          <a:xfrm>
            <a:off x="5546213" y="5912200"/>
            <a:ext cx="990770" cy="1006340"/>
            <a:chOff x="7744042" y="4598955"/>
            <a:chExt cx="2074485" cy="2107085"/>
          </a:xfrm>
        </p:grpSpPr>
        <p:sp>
          <p:nvSpPr>
            <p:cNvPr id="165" name="Rectangle: Rounded Corners 164">
              <a:hlinkClick r:id="rId34" action="ppaction://hlinksldjump"/>
              <a:extLst>
                <a:ext uri="{FF2B5EF4-FFF2-40B4-BE49-F238E27FC236}">
                  <a16:creationId xmlns:a16="http://schemas.microsoft.com/office/drawing/2014/main" id="{B00562C5-ECA3-44ED-9F66-CCDE301EEEF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A2FD30F-9538-4269-9098-4DF62F2153B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BB9332A-2BC8-4792-A992-CDCDCA94EA89}"/>
              </a:ext>
            </a:extLst>
          </p:cNvPr>
          <p:cNvGrpSpPr/>
          <p:nvPr/>
        </p:nvGrpSpPr>
        <p:grpSpPr>
          <a:xfrm>
            <a:off x="7293800" y="5915818"/>
            <a:ext cx="990770" cy="1006340"/>
            <a:chOff x="7744042" y="4598955"/>
            <a:chExt cx="2074485" cy="2107085"/>
          </a:xfrm>
        </p:grpSpPr>
        <p:sp>
          <p:nvSpPr>
            <p:cNvPr id="168" name="Rectangle: Rounded Corners 167">
              <a:hlinkClick r:id="rId35" action="ppaction://hlinksldjump"/>
              <a:extLst>
                <a:ext uri="{FF2B5EF4-FFF2-40B4-BE49-F238E27FC236}">
                  <a16:creationId xmlns:a16="http://schemas.microsoft.com/office/drawing/2014/main" id="{D607F19C-6AE5-4475-A828-B91EAE7F749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076D289-677B-4591-B05D-1CD53B1849D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6ACDFD0-B2A0-4518-9402-2F677F951CB2}"/>
              </a:ext>
            </a:extLst>
          </p:cNvPr>
          <p:cNvGrpSpPr/>
          <p:nvPr/>
        </p:nvGrpSpPr>
        <p:grpSpPr>
          <a:xfrm>
            <a:off x="9050504" y="5919436"/>
            <a:ext cx="990770" cy="1006340"/>
            <a:chOff x="7744042" y="4598955"/>
            <a:chExt cx="2074485" cy="2107085"/>
          </a:xfrm>
        </p:grpSpPr>
        <p:sp>
          <p:nvSpPr>
            <p:cNvPr id="171" name="Rectangle: Rounded Corners 170">
              <a:hlinkClick r:id="rId36" action="ppaction://hlinksldjump"/>
              <a:extLst>
                <a:ext uri="{FF2B5EF4-FFF2-40B4-BE49-F238E27FC236}">
                  <a16:creationId xmlns:a16="http://schemas.microsoft.com/office/drawing/2014/main" id="{CDE46F0A-78E2-40BA-A823-9B4A5AB29AB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EFB81E3-2200-4007-A7C8-611108C474EF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73" name="Oval 172">
            <a:hlinkClick r:id="rId37" action="ppaction://hlinksldjump"/>
            <a:extLst>
              <a:ext uri="{FF2B5EF4-FFF2-40B4-BE49-F238E27FC236}">
                <a16:creationId xmlns:a16="http://schemas.microsoft.com/office/drawing/2014/main" id="{FAF0C6F7-252C-4B45-9BF0-427637EBD52A}"/>
              </a:ext>
            </a:extLst>
          </p:cNvPr>
          <p:cNvSpPr/>
          <p:nvPr/>
        </p:nvSpPr>
        <p:spPr>
          <a:xfrm>
            <a:off x="10807208" y="591943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Arrow: Right 174">
            <a:hlinkClick r:id="rId38" action="ppaction://hlinksldjump"/>
            <a:extLst>
              <a:ext uri="{FF2B5EF4-FFF2-40B4-BE49-F238E27FC236}">
                <a16:creationId xmlns:a16="http://schemas.microsoft.com/office/drawing/2014/main" id="{BC8D8E87-35DE-41A6-9DA7-71052F396A4C}"/>
              </a:ext>
            </a:extLst>
          </p:cNvPr>
          <p:cNvSpPr/>
          <p:nvPr/>
        </p:nvSpPr>
        <p:spPr>
          <a:xfrm>
            <a:off x="6096000" y="317358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4127AD-339E-4DCF-B641-D13C70CAC77F}"/>
              </a:ext>
            </a:extLst>
          </p:cNvPr>
          <p:cNvGrpSpPr/>
          <p:nvPr/>
        </p:nvGrpSpPr>
        <p:grpSpPr>
          <a:xfrm>
            <a:off x="2032809" y="1004908"/>
            <a:ext cx="990770" cy="1006340"/>
            <a:chOff x="7744042" y="4598955"/>
            <a:chExt cx="2074485" cy="2107085"/>
          </a:xfrm>
        </p:grpSpPr>
        <p:sp>
          <p:nvSpPr>
            <p:cNvPr id="77" name="Rectangle: Rounded Corners 76">
              <a:hlinkClick r:id="rId39" action="ppaction://hlinksldjump"/>
              <a:extLst>
                <a:ext uri="{FF2B5EF4-FFF2-40B4-BE49-F238E27FC236}">
                  <a16:creationId xmlns:a16="http://schemas.microsoft.com/office/drawing/2014/main" id="{F1E3558D-0D9E-4F2E-AB78-3EC94123F51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9CC9733-CF14-4C77-8B4C-D2D3FBA5B68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77" name="Rectangle 176">
            <a:hlinkClick r:id="rId39" action="ppaction://hlinksldjump"/>
            <a:extLst>
              <a:ext uri="{FF2B5EF4-FFF2-40B4-BE49-F238E27FC236}">
                <a16:creationId xmlns:a16="http://schemas.microsoft.com/office/drawing/2014/main" id="{A3E2EA0B-4E70-48C2-BEFB-F675E4EC0551}"/>
              </a:ext>
            </a:extLst>
          </p:cNvPr>
          <p:cNvSpPr/>
          <p:nvPr/>
        </p:nvSpPr>
        <p:spPr>
          <a:xfrm>
            <a:off x="2170264" y="110266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8" name="Rectangle 177">
            <a:hlinkClick r:id="rId3" action="ppaction://hlinksldjump"/>
            <a:extLst>
              <a:ext uri="{FF2B5EF4-FFF2-40B4-BE49-F238E27FC236}">
                <a16:creationId xmlns:a16="http://schemas.microsoft.com/office/drawing/2014/main" id="{19329399-F24A-49D9-B4C2-57ABF65C1BE8}"/>
              </a:ext>
            </a:extLst>
          </p:cNvPr>
          <p:cNvSpPr/>
          <p:nvPr/>
        </p:nvSpPr>
        <p:spPr>
          <a:xfrm>
            <a:off x="3926968" y="112156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9" name="Rectangle 178">
            <a:hlinkClick r:id="rId4" action="ppaction://hlinksldjump"/>
            <a:extLst>
              <a:ext uri="{FF2B5EF4-FFF2-40B4-BE49-F238E27FC236}">
                <a16:creationId xmlns:a16="http://schemas.microsoft.com/office/drawing/2014/main" id="{0C94D554-0D74-49E5-B79C-88A59BA7D017}"/>
              </a:ext>
            </a:extLst>
          </p:cNvPr>
          <p:cNvSpPr/>
          <p:nvPr/>
        </p:nvSpPr>
        <p:spPr>
          <a:xfrm>
            <a:off x="5683671" y="110147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0" name="Rectangle 179">
            <a:hlinkClick r:id="rId5" action="ppaction://hlinksldjump"/>
            <a:extLst>
              <a:ext uri="{FF2B5EF4-FFF2-40B4-BE49-F238E27FC236}">
                <a16:creationId xmlns:a16="http://schemas.microsoft.com/office/drawing/2014/main" id="{5DE61E41-BDC6-4551-B1BB-10B7E3288CD8}"/>
              </a:ext>
            </a:extLst>
          </p:cNvPr>
          <p:cNvSpPr/>
          <p:nvPr/>
        </p:nvSpPr>
        <p:spPr>
          <a:xfrm>
            <a:off x="7440374" y="109808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1" name="Rectangle 180">
            <a:hlinkClick r:id="rId6" action="ppaction://hlinksldjump"/>
            <a:extLst>
              <a:ext uri="{FF2B5EF4-FFF2-40B4-BE49-F238E27FC236}">
                <a16:creationId xmlns:a16="http://schemas.microsoft.com/office/drawing/2014/main" id="{46214661-ECD6-476D-9BD0-AFB4EAB732FE}"/>
              </a:ext>
            </a:extLst>
          </p:cNvPr>
          <p:cNvSpPr/>
          <p:nvPr/>
        </p:nvSpPr>
        <p:spPr>
          <a:xfrm>
            <a:off x="9197076" y="10977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2" name="Rectangle 181">
            <a:hlinkClick r:id="rId7" action="ppaction://hlinksldjump"/>
            <a:extLst>
              <a:ext uri="{FF2B5EF4-FFF2-40B4-BE49-F238E27FC236}">
                <a16:creationId xmlns:a16="http://schemas.microsoft.com/office/drawing/2014/main" id="{AB29E024-086E-4443-AD01-35E657BE24BE}"/>
              </a:ext>
            </a:extLst>
          </p:cNvPr>
          <p:cNvSpPr/>
          <p:nvPr/>
        </p:nvSpPr>
        <p:spPr>
          <a:xfrm>
            <a:off x="10953780" y="109779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3" name="Rectangle 182">
            <a:hlinkClick r:id="rId8" action="ppaction://hlinksldjump"/>
            <a:extLst>
              <a:ext uri="{FF2B5EF4-FFF2-40B4-BE49-F238E27FC236}">
                <a16:creationId xmlns:a16="http://schemas.microsoft.com/office/drawing/2014/main" id="{8D758F78-0D40-4701-9FCA-B2E4CFB73F62}"/>
              </a:ext>
            </a:extLst>
          </p:cNvPr>
          <p:cNvSpPr/>
          <p:nvPr/>
        </p:nvSpPr>
        <p:spPr>
          <a:xfrm>
            <a:off x="2170264" y="210122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4" name="Rectangle 183">
            <a:hlinkClick r:id="rId9" action="ppaction://hlinksldjump"/>
            <a:extLst>
              <a:ext uri="{FF2B5EF4-FFF2-40B4-BE49-F238E27FC236}">
                <a16:creationId xmlns:a16="http://schemas.microsoft.com/office/drawing/2014/main" id="{9D8646BE-B6CD-4427-8775-D58D3D133DE2}"/>
              </a:ext>
            </a:extLst>
          </p:cNvPr>
          <p:cNvSpPr/>
          <p:nvPr/>
        </p:nvSpPr>
        <p:spPr>
          <a:xfrm>
            <a:off x="3926968" y="21201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5" name="Rectangle 184">
            <a:hlinkClick r:id="rId10" action="ppaction://hlinksldjump"/>
            <a:extLst>
              <a:ext uri="{FF2B5EF4-FFF2-40B4-BE49-F238E27FC236}">
                <a16:creationId xmlns:a16="http://schemas.microsoft.com/office/drawing/2014/main" id="{2C75E7D5-CA75-40A1-9706-2A386E6D3894}"/>
              </a:ext>
            </a:extLst>
          </p:cNvPr>
          <p:cNvSpPr/>
          <p:nvPr/>
        </p:nvSpPr>
        <p:spPr>
          <a:xfrm>
            <a:off x="5683671" y="210004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6" name="Rectangle 185">
            <a:hlinkClick r:id="rId11" action="ppaction://hlinksldjump"/>
            <a:extLst>
              <a:ext uri="{FF2B5EF4-FFF2-40B4-BE49-F238E27FC236}">
                <a16:creationId xmlns:a16="http://schemas.microsoft.com/office/drawing/2014/main" id="{82F2FC03-6EB7-443A-93C6-4EDF18E1304E}"/>
              </a:ext>
            </a:extLst>
          </p:cNvPr>
          <p:cNvSpPr/>
          <p:nvPr/>
        </p:nvSpPr>
        <p:spPr>
          <a:xfrm>
            <a:off x="7440374" y="209665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7" name="Rectangle 186">
            <a:hlinkClick r:id="rId12" action="ppaction://hlinksldjump"/>
            <a:extLst>
              <a:ext uri="{FF2B5EF4-FFF2-40B4-BE49-F238E27FC236}">
                <a16:creationId xmlns:a16="http://schemas.microsoft.com/office/drawing/2014/main" id="{0590ED03-93DC-42A9-B9F2-9080929BD753}"/>
              </a:ext>
            </a:extLst>
          </p:cNvPr>
          <p:cNvSpPr/>
          <p:nvPr/>
        </p:nvSpPr>
        <p:spPr>
          <a:xfrm>
            <a:off x="9197076" y="209635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8" name="Rectangle 187">
            <a:hlinkClick r:id="rId13" action="ppaction://hlinksldjump"/>
            <a:extLst>
              <a:ext uri="{FF2B5EF4-FFF2-40B4-BE49-F238E27FC236}">
                <a16:creationId xmlns:a16="http://schemas.microsoft.com/office/drawing/2014/main" id="{C0D9C500-31A6-460E-A33B-D1AD4519EED2}"/>
              </a:ext>
            </a:extLst>
          </p:cNvPr>
          <p:cNvSpPr/>
          <p:nvPr/>
        </p:nvSpPr>
        <p:spPr>
          <a:xfrm>
            <a:off x="10953780" y="20963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9" name="Rectangle 188">
            <a:hlinkClick r:id="rId14" action="ppaction://hlinksldjump"/>
            <a:extLst>
              <a:ext uri="{FF2B5EF4-FFF2-40B4-BE49-F238E27FC236}">
                <a16:creationId xmlns:a16="http://schemas.microsoft.com/office/drawing/2014/main" id="{B825297F-0EDD-461A-B123-2861A4A1CF33}"/>
              </a:ext>
            </a:extLst>
          </p:cNvPr>
          <p:cNvSpPr/>
          <p:nvPr/>
        </p:nvSpPr>
        <p:spPr>
          <a:xfrm>
            <a:off x="2170264" y="30876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0" name="Rectangle 189">
            <a:hlinkClick r:id="rId15" action="ppaction://hlinksldjump"/>
            <a:extLst>
              <a:ext uri="{FF2B5EF4-FFF2-40B4-BE49-F238E27FC236}">
                <a16:creationId xmlns:a16="http://schemas.microsoft.com/office/drawing/2014/main" id="{5BE3A253-C367-4548-997A-F82AD9F0DFD1}"/>
              </a:ext>
            </a:extLst>
          </p:cNvPr>
          <p:cNvSpPr/>
          <p:nvPr/>
        </p:nvSpPr>
        <p:spPr>
          <a:xfrm>
            <a:off x="3926968" y="310659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1" name="Rectangle 190">
            <a:hlinkClick r:id="rId16" action="ppaction://hlinksldjump"/>
            <a:extLst>
              <a:ext uri="{FF2B5EF4-FFF2-40B4-BE49-F238E27FC236}">
                <a16:creationId xmlns:a16="http://schemas.microsoft.com/office/drawing/2014/main" id="{279295DC-1B06-4252-902A-041BA4252207}"/>
              </a:ext>
            </a:extLst>
          </p:cNvPr>
          <p:cNvSpPr/>
          <p:nvPr/>
        </p:nvSpPr>
        <p:spPr>
          <a:xfrm>
            <a:off x="5683671" y="308650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2" name="Rectangle 191">
            <a:hlinkClick r:id="rId17" action="ppaction://hlinksldjump"/>
            <a:extLst>
              <a:ext uri="{FF2B5EF4-FFF2-40B4-BE49-F238E27FC236}">
                <a16:creationId xmlns:a16="http://schemas.microsoft.com/office/drawing/2014/main" id="{D21631B0-FD6B-47C8-B0B7-37FF570998FD}"/>
              </a:ext>
            </a:extLst>
          </p:cNvPr>
          <p:cNvSpPr/>
          <p:nvPr/>
        </p:nvSpPr>
        <p:spPr>
          <a:xfrm>
            <a:off x="7440374" y="308311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3" name="Rectangle 192">
            <a:hlinkClick r:id="rId18" action="ppaction://hlinksldjump"/>
            <a:extLst>
              <a:ext uri="{FF2B5EF4-FFF2-40B4-BE49-F238E27FC236}">
                <a16:creationId xmlns:a16="http://schemas.microsoft.com/office/drawing/2014/main" id="{054F2092-D8CF-4FA6-9F7F-D70BF700AAAC}"/>
              </a:ext>
            </a:extLst>
          </p:cNvPr>
          <p:cNvSpPr/>
          <p:nvPr/>
        </p:nvSpPr>
        <p:spPr>
          <a:xfrm>
            <a:off x="9197076" y="3082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4" name="Rectangle 193">
            <a:hlinkClick r:id="rId19" action="ppaction://hlinksldjump"/>
            <a:extLst>
              <a:ext uri="{FF2B5EF4-FFF2-40B4-BE49-F238E27FC236}">
                <a16:creationId xmlns:a16="http://schemas.microsoft.com/office/drawing/2014/main" id="{0F11772E-C485-4FA7-86F8-B3D8A94B0AF2}"/>
              </a:ext>
            </a:extLst>
          </p:cNvPr>
          <p:cNvSpPr/>
          <p:nvPr/>
        </p:nvSpPr>
        <p:spPr>
          <a:xfrm>
            <a:off x="10953780" y="308282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5" name="Rectangle 194">
            <a:hlinkClick r:id="rId20" action="ppaction://hlinksldjump"/>
            <a:extLst>
              <a:ext uri="{FF2B5EF4-FFF2-40B4-BE49-F238E27FC236}">
                <a16:creationId xmlns:a16="http://schemas.microsoft.com/office/drawing/2014/main" id="{E21C81AA-EDFF-4696-8B37-B941E8517D36}"/>
              </a:ext>
            </a:extLst>
          </p:cNvPr>
          <p:cNvSpPr/>
          <p:nvPr/>
        </p:nvSpPr>
        <p:spPr>
          <a:xfrm>
            <a:off x="2170264" y="403579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6" name="Rectangle 195">
            <a:hlinkClick r:id="rId21" action="ppaction://hlinksldjump"/>
            <a:extLst>
              <a:ext uri="{FF2B5EF4-FFF2-40B4-BE49-F238E27FC236}">
                <a16:creationId xmlns:a16="http://schemas.microsoft.com/office/drawing/2014/main" id="{A0B2F4D6-4C7D-4E10-A7A5-591E861DE2A1}"/>
              </a:ext>
            </a:extLst>
          </p:cNvPr>
          <p:cNvSpPr/>
          <p:nvPr/>
        </p:nvSpPr>
        <p:spPr>
          <a:xfrm>
            <a:off x="3926968" y="405469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7" name="Rectangle 196">
            <a:hlinkClick r:id="rId22" action="ppaction://hlinksldjump"/>
            <a:extLst>
              <a:ext uri="{FF2B5EF4-FFF2-40B4-BE49-F238E27FC236}">
                <a16:creationId xmlns:a16="http://schemas.microsoft.com/office/drawing/2014/main" id="{18A1CA3B-8B10-43B4-83EB-40BBB7516F09}"/>
              </a:ext>
            </a:extLst>
          </p:cNvPr>
          <p:cNvSpPr/>
          <p:nvPr/>
        </p:nvSpPr>
        <p:spPr>
          <a:xfrm>
            <a:off x="5683671" y="403461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8" name="Rectangle 197">
            <a:hlinkClick r:id="rId23" action="ppaction://hlinksldjump"/>
            <a:extLst>
              <a:ext uri="{FF2B5EF4-FFF2-40B4-BE49-F238E27FC236}">
                <a16:creationId xmlns:a16="http://schemas.microsoft.com/office/drawing/2014/main" id="{A6E84BA5-D800-4E1B-8ECB-467E11435579}"/>
              </a:ext>
            </a:extLst>
          </p:cNvPr>
          <p:cNvSpPr/>
          <p:nvPr/>
        </p:nvSpPr>
        <p:spPr>
          <a:xfrm>
            <a:off x="7440374" y="403122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9" name="Rectangle 198">
            <a:hlinkClick r:id="rId24" action="ppaction://hlinksldjump"/>
            <a:extLst>
              <a:ext uri="{FF2B5EF4-FFF2-40B4-BE49-F238E27FC236}">
                <a16:creationId xmlns:a16="http://schemas.microsoft.com/office/drawing/2014/main" id="{4E0E3A60-15DF-4CC4-BE70-CC50BF3CF85A}"/>
              </a:ext>
            </a:extLst>
          </p:cNvPr>
          <p:cNvSpPr/>
          <p:nvPr/>
        </p:nvSpPr>
        <p:spPr>
          <a:xfrm>
            <a:off x="9197076" y="403092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0" name="Rectangle 199">
            <a:hlinkClick r:id="rId25" action="ppaction://hlinksldjump"/>
            <a:extLst>
              <a:ext uri="{FF2B5EF4-FFF2-40B4-BE49-F238E27FC236}">
                <a16:creationId xmlns:a16="http://schemas.microsoft.com/office/drawing/2014/main" id="{F022C52C-D579-4051-8687-F323027211B8}"/>
              </a:ext>
            </a:extLst>
          </p:cNvPr>
          <p:cNvSpPr/>
          <p:nvPr/>
        </p:nvSpPr>
        <p:spPr>
          <a:xfrm>
            <a:off x="10953780" y="403092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1" name="Rectangle 200">
            <a:hlinkClick r:id="rId26" action="ppaction://hlinksldjump"/>
            <a:extLst>
              <a:ext uri="{FF2B5EF4-FFF2-40B4-BE49-F238E27FC236}">
                <a16:creationId xmlns:a16="http://schemas.microsoft.com/office/drawing/2014/main" id="{327AA0AE-2188-443F-9906-8C78D32D56C8}"/>
              </a:ext>
            </a:extLst>
          </p:cNvPr>
          <p:cNvSpPr/>
          <p:nvPr/>
        </p:nvSpPr>
        <p:spPr>
          <a:xfrm>
            <a:off x="2170264" y="503436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2" name="Rectangle 201">
            <a:hlinkClick r:id="rId27" action="ppaction://hlinksldjump"/>
            <a:extLst>
              <a:ext uri="{FF2B5EF4-FFF2-40B4-BE49-F238E27FC236}">
                <a16:creationId xmlns:a16="http://schemas.microsoft.com/office/drawing/2014/main" id="{4BFE096B-1BA1-475A-91D7-47BC0F013C80}"/>
              </a:ext>
            </a:extLst>
          </p:cNvPr>
          <p:cNvSpPr/>
          <p:nvPr/>
        </p:nvSpPr>
        <p:spPr>
          <a:xfrm>
            <a:off x="3926968" y="505326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3" name="Rectangle 202">
            <a:hlinkClick r:id="rId28" action="ppaction://hlinksldjump"/>
            <a:extLst>
              <a:ext uri="{FF2B5EF4-FFF2-40B4-BE49-F238E27FC236}">
                <a16:creationId xmlns:a16="http://schemas.microsoft.com/office/drawing/2014/main" id="{AAE8A5D0-09D4-4A8A-A72F-AF34C913C2E4}"/>
              </a:ext>
            </a:extLst>
          </p:cNvPr>
          <p:cNvSpPr/>
          <p:nvPr/>
        </p:nvSpPr>
        <p:spPr>
          <a:xfrm>
            <a:off x="5683671" y="503317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" name="Rectangle 203">
            <a:hlinkClick r:id="rId29" action="ppaction://hlinksldjump"/>
            <a:extLst>
              <a:ext uri="{FF2B5EF4-FFF2-40B4-BE49-F238E27FC236}">
                <a16:creationId xmlns:a16="http://schemas.microsoft.com/office/drawing/2014/main" id="{D126F94E-3B76-4BA2-8C84-A7A9AF672CB0}"/>
              </a:ext>
            </a:extLst>
          </p:cNvPr>
          <p:cNvSpPr/>
          <p:nvPr/>
        </p:nvSpPr>
        <p:spPr>
          <a:xfrm>
            <a:off x="7440374" y="502978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" name="Rectangle 204">
            <a:hlinkClick r:id="rId30" action="ppaction://hlinksldjump"/>
            <a:extLst>
              <a:ext uri="{FF2B5EF4-FFF2-40B4-BE49-F238E27FC236}">
                <a16:creationId xmlns:a16="http://schemas.microsoft.com/office/drawing/2014/main" id="{58E5F940-DAAA-47B3-BBDA-CE7E4BFAEEE1}"/>
              </a:ext>
            </a:extLst>
          </p:cNvPr>
          <p:cNvSpPr/>
          <p:nvPr/>
        </p:nvSpPr>
        <p:spPr>
          <a:xfrm>
            <a:off x="9197076" y="502949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6" name="Rectangle 205">
            <a:hlinkClick r:id="rId31" action="ppaction://hlinksldjump"/>
            <a:extLst>
              <a:ext uri="{FF2B5EF4-FFF2-40B4-BE49-F238E27FC236}">
                <a16:creationId xmlns:a16="http://schemas.microsoft.com/office/drawing/2014/main" id="{FAF4A8F7-A48E-4B23-86C7-1EFEC16FDD07}"/>
              </a:ext>
            </a:extLst>
          </p:cNvPr>
          <p:cNvSpPr/>
          <p:nvPr/>
        </p:nvSpPr>
        <p:spPr>
          <a:xfrm>
            <a:off x="10953780" y="502949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7" name="Rectangle 206">
            <a:hlinkClick r:id="rId32" action="ppaction://hlinksldjump"/>
            <a:extLst>
              <a:ext uri="{FF2B5EF4-FFF2-40B4-BE49-F238E27FC236}">
                <a16:creationId xmlns:a16="http://schemas.microsoft.com/office/drawing/2014/main" id="{22E7C7F1-B4B7-4543-A62D-B11C75372589}"/>
              </a:ext>
            </a:extLst>
          </p:cNvPr>
          <p:cNvSpPr/>
          <p:nvPr/>
        </p:nvSpPr>
        <p:spPr>
          <a:xfrm>
            <a:off x="2170264" y="602082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8" name="Rectangle 207">
            <a:hlinkClick r:id="rId33" action="ppaction://hlinksldjump"/>
            <a:extLst>
              <a:ext uri="{FF2B5EF4-FFF2-40B4-BE49-F238E27FC236}">
                <a16:creationId xmlns:a16="http://schemas.microsoft.com/office/drawing/2014/main" id="{704F7C86-F839-47C9-A984-F4C217598D4B}"/>
              </a:ext>
            </a:extLst>
          </p:cNvPr>
          <p:cNvSpPr/>
          <p:nvPr/>
        </p:nvSpPr>
        <p:spPr>
          <a:xfrm>
            <a:off x="3926968" y="603972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9" name="Rectangle 208">
            <a:hlinkClick r:id="rId34" action="ppaction://hlinksldjump"/>
            <a:extLst>
              <a:ext uri="{FF2B5EF4-FFF2-40B4-BE49-F238E27FC236}">
                <a16:creationId xmlns:a16="http://schemas.microsoft.com/office/drawing/2014/main" id="{D2DCB6F8-7882-4568-8CA2-0BB473F89258}"/>
              </a:ext>
            </a:extLst>
          </p:cNvPr>
          <p:cNvSpPr/>
          <p:nvPr/>
        </p:nvSpPr>
        <p:spPr>
          <a:xfrm>
            <a:off x="5683671" y="601964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0" name="Rectangle 209">
            <a:hlinkClick r:id="rId35" action="ppaction://hlinksldjump"/>
            <a:extLst>
              <a:ext uri="{FF2B5EF4-FFF2-40B4-BE49-F238E27FC236}">
                <a16:creationId xmlns:a16="http://schemas.microsoft.com/office/drawing/2014/main" id="{E92744DA-2FF9-4BB8-AF72-417265FD3FDF}"/>
              </a:ext>
            </a:extLst>
          </p:cNvPr>
          <p:cNvSpPr/>
          <p:nvPr/>
        </p:nvSpPr>
        <p:spPr>
          <a:xfrm>
            <a:off x="7440374" y="601625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1" name="Rectangle 210">
            <a:hlinkClick r:id="rId36" action="ppaction://hlinksldjump"/>
            <a:extLst>
              <a:ext uri="{FF2B5EF4-FFF2-40B4-BE49-F238E27FC236}">
                <a16:creationId xmlns:a16="http://schemas.microsoft.com/office/drawing/2014/main" id="{1C86F732-DE35-484F-8A12-5C8B915BA206}"/>
              </a:ext>
            </a:extLst>
          </p:cNvPr>
          <p:cNvSpPr/>
          <p:nvPr/>
        </p:nvSpPr>
        <p:spPr>
          <a:xfrm>
            <a:off x="9197076" y="60159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2" name="Rectangle 211">
            <a:hlinkClick r:id="rId37" action="ppaction://hlinksldjump"/>
            <a:extLst>
              <a:ext uri="{FF2B5EF4-FFF2-40B4-BE49-F238E27FC236}">
                <a16:creationId xmlns:a16="http://schemas.microsoft.com/office/drawing/2014/main" id="{271CC1FF-0808-4928-8CEF-9D20B49751DE}"/>
              </a:ext>
            </a:extLst>
          </p:cNvPr>
          <p:cNvSpPr/>
          <p:nvPr/>
        </p:nvSpPr>
        <p:spPr>
          <a:xfrm>
            <a:off x="10953780" y="601595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558CEA-782E-BA13-8360-D98F144A40AC}"/>
              </a:ext>
            </a:extLst>
          </p:cNvPr>
          <p:cNvGrpSpPr/>
          <p:nvPr/>
        </p:nvGrpSpPr>
        <p:grpSpPr>
          <a:xfrm>
            <a:off x="1990726" y="5872164"/>
            <a:ext cx="1071562" cy="757236"/>
            <a:chOff x="0" y="0"/>
            <a:chExt cx="12192000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2A5FD4-332A-2133-B74D-5FCB6700081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" name="Graphic 8" descr="Lock with solid fill">
              <a:extLst>
                <a:ext uri="{FF2B5EF4-FFF2-40B4-BE49-F238E27FC236}">
                  <a16:creationId xmlns:a16="http://schemas.microsoft.com/office/drawing/2014/main" id="{290D6B73-DEF4-5097-1851-DF5AF9BFE3F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6C396E-23D0-992A-93F7-704FB628E119}"/>
              </a:ext>
            </a:extLst>
          </p:cNvPr>
          <p:cNvGrpSpPr/>
          <p:nvPr/>
        </p:nvGrpSpPr>
        <p:grpSpPr>
          <a:xfrm>
            <a:off x="3748908" y="5872164"/>
            <a:ext cx="1071562" cy="757236"/>
            <a:chOff x="0" y="0"/>
            <a:chExt cx="12192000" cy="685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F523FE-1D3C-2998-AEE7-C02F84E9C31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" name="Graphic 8" descr="Lock with solid fill">
              <a:extLst>
                <a:ext uri="{FF2B5EF4-FFF2-40B4-BE49-F238E27FC236}">
                  <a16:creationId xmlns:a16="http://schemas.microsoft.com/office/drawing/2014/main" id="{28C90378-EA35-FEF7-6100-BB5B1AF0BF1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5D10EC-BBE0-AD1D-CBFC-F87A82F5A3FA}"/>
              </a:ext>
            </a:extLst>
          </p:cNvPr>
          <p:cNvGrpSpPr/>
          <p:nvPr/>
        </p:nvGrpSpPr>
        <p:grpSpPr>
          <a:xfrm>
            <a:off x="5505723" y="5872164"/>
            <a:ext cx="1071562" cy="757236"/>
            <a:chOff x="0" y="0"/>
            <a:chExt cx="12192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61CCEC-C4D7-F2A2-676C-C4C6A4B33F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" name="Graphic 8" descr="Lock with solid fill">
              <a:extLst>
                <a:ext uri="{FF2B5EF4-FFF2-40B4-BE49-F238E27FC236}">
                  <a16:creationId xmlns:a16="http://schemas.microsoft.com/office/drawing/2014/main" id="{11035723-5BAD-6B62-976A-E8AF81A1116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3E1F8E-9AB8-AF0A-2BB2-DB0662C0C65F}"/>
              </a:ext>
            </a:extLst>
          </p:cNvPr>
          <p:cNvGrpSpPr/>
          <p:nvPr/>
        </p:nvGrpSpPr>
        <p:grpSpPr>
          <a:xfrm>
            <a:off x="7248640" y="5890428"/>
            <a:ext cx="1071562" cy="757236"/>
            <a:chOff x="0" y="0"/>
            <a:chExt cx="12192000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11D183-5FD8-E181-CA6B-7045BD49ABF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Graphic 8" descr="Lock with solid fill">
              <a:extLst>
                <a:ext uri="{FF2B5EF4-FFF2-40B4-BE49-F238E27FC236}">
                  <a16:creationId xmlns:a16="http://schemas.microsoft.com/office/drawing/2014/main" id="{06C3833D-1F87-7852-70DB-68AAC3CECCE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E9862E-51DA-A794-8379-22E214341A2F}"/>
              </a:ext>
            </a:extLst>
          </p:cNvPr>
          <p:cNvGrpSpPr/>
          <p:nvPr/>
        </p:nvGrpSpPr>
        <p:grpSpPr>
          <a:xfrm>
            <a:off x="9001085" y="5890428"/>
            <a:ext cx="1071562" cy="757236"/>
            <a:chOff x="0" y="0"/>
            <a:chExt cx="12192000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849953-FB9E-7FB5-91B6-0EC4B30FC0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9" name="Graphic 8" descr="Lock with solid fill">
              <a:extLst>
                <a:ext uri="{FF2B5EF4-FFF2-40B4-BE49-F238E27FC236}">
                  <a16:creationId xmlns:a16="http://schemas.microsoft.com/office/drawing/2014/main" id="{A2714C2A-D653-34F0-2FD5-77289E40C6C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4DE24E-CCD0-12BD-7A9F-B58EACDA7DE4}"/>
              </a:ext>
            </a:extLst>
          </p:cNvPr>
          <p:cNvGrpSpPr/>
          <p:nvPr/>
        </p:nvGrpSpPr>
        <p:grpSpPr>
          <a:xfrm>
            <a:off x="10771576" y="5890428"/>
            <a:ext cx="1071562" cy="757236"/>
            <a:chOff x="0" y="0"/>
            <a:chExt cx="12192000" cy="685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10C225-2AB5-3DBA-759F-69696AC5418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" name="Graphic 8" descr="Lock with solid fill">
              <a:extLst>
                <a:ext uri="{FF2B5EF4-FFF2-40B4-BE49-F238E27FC236}">
                  <a16:creationId xmlns:a16="http://schemas.microsoft.com/office/drawing/2014/main" id="{24D462C6-A11C-CA54-0171-F9173014BC74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9EC359-5F42-8AD7-8896-0CF540E735C0}"/>
              </a:ext>
            </a:extLst>
          </p:cNvPr>
          <p:cNvGrpSpPr/>
          <p:nvPr/>
        </p:nvGrpSpPr>
        <p:grpSpPr>
          <a:xfrm>
            <a:off x="1990726" y="3909916"/>
            <a:ext cx="1071562" cy="757236"/>
            <a:chOff x="0" y="0"/>
            <a:chExt cx="12192000" cy="685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97BF33-AAD3-00B2-41CB-94AAB9F5A3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5" name="Graphic 8" descr="Lock with solid fill">
              <a:extLst>
                <a:ext uri="{FF2B5EF4-FFF2-40B4-BE49-F238E27FC236}">
                  <a16:creationId xmlns:a16="http://schemas.microsoft.com/office/drawing/2014/main" id="{7A345268-E4C4-D1E5-7F04-A140E95BCC0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B5736C-1E5D-7EB2-E782-3EA11C0944F3}"/>
              </a:ext>
            </a:extLst>
          </p:cNvPr>
          <p:cNvGrpSpPr/>
          <p:nvPr/>
        </p:nvGrpSpPr>
        <p:grpSpPr>
          <a:xfrm>
            <a:off x="3748908" y="3916266"/>
            <a:ext cx="1071562" cy="757236"/>
            <a:chOff x="0" y="0"/>
            <a:chExt cx="12192000" cy="685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6AD522-A745-8D5B-328A-4BAB8122A66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8" name="Graphic 8" descr="Lock with solid fill">
              <a:extLst>
                <a:ext uri="{FF2B5EF4-FFF2-40B4-BE49-F238E27FC236}">
                  <a16:creationId xmlns:a16="http://schemas.microsoft.com/office/drawing/2014/main" id="{D092456B-6853-73EE-DDDD-F589B3D4F68C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014859-754E-8353-CC31-8FE7F36EA944}"/>
              </a:ext>
            </a:extLst>
          </p:cNvPr>
          <p:cNvGrpSpPr/>
          <p:nvPr/>
        </p:nvGrpSpPr>
        <p:grpSpPr>
          <a:xfrm>
            <a:off x="5505723" y="3916266"/>
            <a:ext cx="1071562" cy="757236"/>
            <a:chOff x="0" y="0"/>
            <a:chExt cx="12192000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E3A4F7-2C57-FFFE-ED47-0B6C3AACACB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1" name="Graphic 8" descr="Lock with solid fill">
              <a:extLst>
                <a:ext uri="{FF2B5EF4-FFF2-40B4-BE49-F238E27FC236}">
                  <a16:creationId xmlns:a16="http://schemas.microsoft.com/office/drawing/2014/main" id="{B2803613-6F2C-9A94-65AA-7C04EF29ECE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0FA5B3-82C1-E207-13E3-9530F87962F2}"/>
              </a:ext>
            </a:extLst>
          </p:cNvPr>
          <p:cNvGrpSpPr/>
          <p:nvPr/>
        </p:nvGrpSpPr>
        <p:grpSpPr>
          <a:xfrm>
            <a:off x="7248640" y="3928180"/>
            <a:ext cx="1071562" cy="757236"/>
            <a:chOff x="0" y="0"/>
            <a:chExt cx="12192000" cy="685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A2FF87-79B6-EE35-4AF4-D1EFE428332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4" name="Graphic 8" descr="Lock with solid fill">
              <a:extLst>
                <a:ext uri="{FF2B5EF4-FFF2-40B4-BE49-F238E27FC236}">
                  <a16:creationId xmlns:a16="http://schemas.microsoft.com/office/drawing/2014/main" id="{160BFE84-86C5-F4F3-A6CF-8118E2C9EFB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7AD679-8C94-A5F8-EE08-BE133D34535A}"/>
              </a:ext>
            </a:extLst>
          </p:cNvPr>
          <p:cNvGrpSpPr/>
          <p:nvPr/>
        </p:nvGrpSpPr>
        <p:grpSpPr>
          <a:xfrm>
            <a:off x="9001085" y="3934530"/>
            <a:ext cx="1071562" cy="757236"/>
            <a:chOff x="0" y="0"/>
            <a:chExt cx="12192000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1E58C6A-A88D-EA17-A499-FE42CA549FC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7" name="Graphic 8" descr="Lock with solid fill">
              <a:extLst>
                <a:ext uri="{FF2B5EF4-FFF2-40B4-BE49-F238E27FC236}">
                  <a16:creationId xmlns:a16="http://schemas.microsoft.com/office/drawing/2014/main" id="{0D7E2B95-C7F1-E244-9F28-6A487F02549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EF23BB-E13B-1AAB-B983-8013BE40EF64}"/>
              </a:ext>
            </a:extLst>
          </p:cNvPr>
          <p:cNvGrpSpPr/>
          <p:nvPr/>
        </p:nvGrpSpPr>
        <p:grpSpPr>
          <a:xfrm>
            <a:off x="10771576" y="3928180"/>
            <a:ext cx="1071562" cy="757236"/>
            <a:chOff x="0" y="0"/>
            <a:chExt cx="12192000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596008-B1BD-25E8-18C9-9F90CD51254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0" name="Graphic 8" descr="Lock with solid fill">
              <a:extLst>
                <a:ext uri="{FF2B5EF4-FFF2-40B4-BE49-F238E27FC236}">
                  <a16:creationId xmlns:a16="http://schemas.microsoft.com/office/drawing/2014/main" id="{25699E19-B43F-8453-F955-D45572DB8D6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817936-1A08-FB3C-E972-B1EE30ADBFC1}"/>
              </a:ext>
            </a:extLst>
          </p:cNvPr>
          <p:cNvGrpSpPr/>
          <p:nvPr/>
        </p:nvGrpSpPr>
        <p:grpSpPr>
          <a:xfrm>
            <a:off x="1990726" y="1954000"/>
            <a:ext cx="1071562" cy="757236"/>
            <a:chOff x="0" y="0"/>
            <a:chExt cx="12192000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D2DAB1-D759-8E90-3F59-F6B99666EFC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3" name="Graphic 8" descr="Lock with solid fill">
              <a:extLst>
                <a:ext uri="{FF2B5EF4-FFF2-40B4-BE49-F238E27FC236}">
                  <a16:creationId xmlns:a16="http://schemas.microsoft.com/office/drawing/2014/main" id="{E1707F0B-43A2-249A-6EFC-0222E595292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E270B-6526-0D4B-BDDA-E85BED88C044}"/>
              </a:ext>
            </a:extLst>
          </p:cNvPr>
          <p:cNvGrpSpPr/>
          <p:nvPr/>
        </p:nvGrpSpPr>
        <p:grpSpPr>
          <a:xfrm>
            <a:off x="3748908" y="1966700"/>
            <a:ext cx="1071562" cy="757236"/>
            <a:chOff x="0" y="0"/>
            <a:chExt cx="12192000" cy="6858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47CD56-C040-1A8F-C223-EF538D0429B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1" name="Graphic 8" descr="Lock with solid fill">
              <a:extLst>
                <a:ext uri="{FF2B5EF4-FFF2-40B4-BE49-F238E27FC236}">
                  <a16:creationId xmlns:a16="http://schemas.microsoft.com/office/drawing/2014/main" id="{5AEA68E0-0A10-9BCB-F3E4-E14D4C457FF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24C4A8-EE32-FD82-0C5C-1D001AE611FC}"/>
              </a:ext>
            </a:extLst>
          </p:cNvPr>
          <p:cNvGrpSpPr/>
          <p:nvPr/>
        </p:nvGrpSpPr>
        <p:grpSpPr>
          <a:xfrm>
            <a:off x="5505723" y="1966700"/>
            <a:ext cx="1071562" cy="757236"/>
            <a:chOff x="0" y="0"/>
            <a:chExt cx="12192000" cy="6858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F26EC41-B03D-6E96-A8C2-7A85F66C461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4" name="Graphic 8" descr="Lock with solid fill">
              <a:extLst>
                <a:ext uri="{FF2B5EF4-FFF2-40B4-BE49-F238E27FC236}">
                  <a16:creationId xmlns:a16="http://schemas.microsoft.com/office/drawing/2014/main" id="{3488E442-E126-3543-EE2B-0C7890DCA63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FBB5B6-FAB3-1852-9EC0-6C7CE0CF9862}"/>
              </a:ext>
            </a:extLst>
          </p:cNvPr>
          <p:cNvGrpSpPr/>
          <p:nvPr/>
        </p:nvGrpSpPr>
        <p:grpSpPr>
          <a:xfrm>
            <a:off x="7248640" y="1965914"/>
            <a:ext cx="1071562" cy="757236"/>
            <a:chOff x="0" y="0"/>
            <a:chExt cx="12192000" cy="6858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7352A56-A24E-3D8B-62AA-E510D3A2CA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7" name="Graphic 8" descr="Lock with solid fill">
              <a:extLst>
                <a:ext uri="{FF2B5EF4-FFF2-40B4-BE49-F238E27FC236}">
                  <a16:creationId xmlns:a16="http://schemas.microsoft.com/office/drawing/2014/main" id="{F40D37FC-F382-116D-6CFA-6A80C1BD866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9F6B5D6-D810-B64B-BD3C-5391C5886593}"/>
              </a:ext>
            </a:extLst>
          </p:cNvPr>
          <p:cNvGrpSpPr/>
          <p:nvPr/>
        </p:nvGrpSpPr>
        <p:grpSpPr>
          <a:xfrm>
            <a:off x="9001085" y="1972264"/>
            <a:ext cx="1071562" cy="757236"/>
            <a:chOff x="0" y="0"/>
            <a:chExt cx="12192000" cy="6858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49E79C4-0644-E5D2-5FFB-B747F36EDE9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0" name="Graphic 8" descr="Lock with solid fill">
              <a:extLst>
                <a:ext uri="{FF2B5EF4-FFF2-40B4-BE49-F238E27FC236}">
                  <a16:creationId xmlns:a16="http://schemas.microsoft.com/office/drawing/2014/main" id="{58A32CBF-827A-C3A8-ABA6-B7DDFF9E282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E5C3CE-29AB-D990-B45E-1EC2CC6BE9B4}"/>
              </a:ext>
            </a:extLst>
          </p:cNvPr>
          <p:cNvGrpSpPr/>
          <p:nvPr/>
        </p:nvGrpSpPr>
        <p:grpSpPr>
          <a:xfrm>
            <a:off x="10771576" y="1972264"/>
            <a:ext cx="1071562" cy="757236"/>
            <a:chOff x="0" y="0"/>
            <a:chExt cx="12192000" cy="6858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31BF87-5B6C-0274-E767-9BD3A5BA44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3" name="Graphic 8" descr="Lock with solid fill">
              <a:extLst>
                <a:ext uri="{FF2B5EF4-FFF2-40B4-BE49-F238E27FC236}">
                  <a16:creationId xmlns:a16="http://schemas.microsoft.com/office/drawing/2014/main" id="{6E6AF2D7-C962-751F-7923-3E0AB23B8F6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73E340-857D-5C3A-CE1F-9CFD49F9F169}"/>
              </a:ext>
            </a:extLst>
          </p:cNvPr>
          <p:cNvGrpSpPr/>
          <p:nvPr/>
        </p:nvGrpSpPr>
        <p:grpSpPr>
          <a:xfrm>
            <a:off x="1990726" y="2929272"/>
            <a:ext cx="1071562" cy="757236"/>
            <a:chOff x="0" y="0"/>
            <a:chExt cx="12192000" cy="6858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145479A-BE25-1576-5410-54095C50EFA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91" name="Graphic 8" descr="Lock with solid fill">
              <a:extLst>
                <a:ext uri="{FF2B5EF4-FFF2-40B4-BE49-F238E27FC236}">
                  <a16:creationId xmlns:a16="http://schemas.microsoft.com/office/drawing/2014/main" id="{1349CCAA-9DFD-AD9B-6FBB-053FA1DE5BE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3431CC5-6E04-A3B8-6DEB-34F3015B4DCC}"/>
              </a:ext>
            </a:extLst>
          </p:cNvPr>
          <p:cNvGrpSpPr/>
          <p:nvPr/>
        </p:nvGrpSpPr>
        <p:grpSpPr>
          <a:xfrm>
            <a:off x="3748908" y="2935622"/>
            <a:ext cx="1071562" cy="757236"/>
            <a:chOff x="0" y="0"/>
            <a:chExt cx="12192000" cy="6858000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D5C1692-E7E2-8421-3BA0-E06C7B56189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3" name="Graphic 8" descr="Lock with solid fill">
              <a:extLst>
                <a:ext uri="{FF2B5EF4-FFF2-40B4-BE49-F238E27FC236}">
                  <a16:creationId xmlns:a16="http://schemas.microsoft.com/office/drawing/2014/main" id="{463D075B-CB47-0FE9-A886-D468D4C1860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D39E0D9-1C02-75F5-7852-A8EBE72E22A9}"/>
              </a:ext>
            </a:extLst>
          </p:cNvPr>
          <p:cNvGrpSpPr/>
          <p:nvPr/>
        </p:nvGrpSpPr>
        <p:grpSpPr>
          <a:xfrm>
            <a:off x="5505723" y="2941972"/>
            <a:ext cx="1071562" cy="757236"/>
            <a:chOff x="0" y="0"/>
            <a:chExt cx="12192000" cy="6858000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C2E01B5-2687-9397-6FE9-40E8E747575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6" name="Graphic 8" descr="Lock with solid fill">
              <a:extLst>
                <a:ext uri="{FF2B5EF4-FFF2-40B4-BE49-F238E27FC236}">
                  <a16:creationId xmlns:a16="http://schemas.microsoft.com/office/drawing/2014/main" id="{48A41516-C8D6-71DB-CE97-0AD1CB39CC7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ACBB063-0984-7637-D70A-A4379C83B934}"/>
              </a:ext>
            </a:extLst>
          </p:cNvPr>
          <p:cNvGrpSpPr/>
          <p:nvPr/>
        </p:nvGrpSpPr>
        <p:grpSpPr>
          <a:xfrm>
            <a:off x="7248640" y="2947536"/>
            <a:ext cx="1071562" cy="757236"/>
            <a:chOff x="0" y="0"/>
            <a:chExt cx="12192000" cy="6858000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E3F0DEA-D687-A824-3C2D-8273E3E7D1A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9" name="Graphic 8" descr="Lock with solid fill">
              <a:extLst>
                <a:ext uri="{FF2B5EF4-FFF2-40B4-BE49-F238E27FC236}">
                  <a16:creationId xmlns:a16="http://schemas.microsoft.com/office/drawing/2014/main" id="{15837073-EA6E-2513-DA20-73EB50438A9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B325FA9-C0F9-804C-11CA-59D72A76E0D0}"/>
              </a:ext>
            </a:extLst>
          </p:cNvPr>
          <p:cNvGrpSpPr/>
          <p:nvPr/>
        </p:nvGrpSpPr>
        <p:grpSpPr>
          <a:xfrm>
            <a:off x="9001085" y="2953886"/>
            <a:ext cx="1071562" cy="757236"/>
            <a:chOff x="0" y="0"/>
            <a:chExt cx="12192000" cy="685800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3F962C4-4420-2C06-DE51-3497125325C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2" name="Graphic 8" descr="Lock with solid fill">
              <a:extLst>
                <a:ext uri="{FF2B5EF4-FFF2-40B4-BE49-F238E27FC236}">
                  <a16:creationId xmlns:a16="http://schemas.microsoft.com/office/drawing/2014/main" id="{4A960A2A-1E6B-14E9-4BEC-84EE1D07BEB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1D3D572-9879-7FBB-BFC2-3EEEEAC31723}"/>
              </a:ext>
            </a:extLst>
          </p:cNvPr>
          <p:cNvGrpSpPr/>
          <p:nvPr/>
        </p:nvGrpSpPr>
        <p:grpSpPr>
          <a:xfrm>
            <a:off x="10771576" y="2953886"/>
            <a:ext cx="1071562" cy="757236"/>
            <a:chOff x="0" y="0"/>
            <a:chExt cx="12192000" cy="685800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AAE32AB-6822-47CF-B8A0-E4FB2699D9A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5" name="Graphic 8" descr="Lock with solid fill">
              <a:extLst>
                <a:ext uri="{FF2B5EF4-FFF2-40B4-BE49-F238E27FC236}">
                  <a16:creationId xmlns:a16="http://schemas.microsoft.com/office/drawing/2014/main" id="{7187A0E8-F1AF-EB45-23C6-81662581C60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E88977F-AB18-B7CD-4DBB-0A7A33B76AFC}"/>
              </a:ext>
            </a:extLst>
          </p:cNvPr>
          <p:cNvGrpSpPr/>
          <p:nvPr/>
        </p:nvGrpSpPr>
        <p:grpSpPr>
          <a:xfrm>
            <a:off x="1990726" y="4894603"/>
            <a:ext cx="1071562" cy="757236"/>
            <a:chOff x="0" y="0"/>
            <a:chExt cx="12192000" cy="685800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DD121809-5C6C-2316-6C89-A3B99AA3DE6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8" name="Graphic 8" descr="Lock with solid fill">
              <a:extLst>
                <a:ext uri="{FF2B5EF4-FFF2-40B4-BE49-F238E27FC236}">
                  <a16:creationId xmlns:a16="http://schemas.microsoft.com/office/drawing/2014/main" id="{170E005F-06B7-B926-32AE-135D7730B9A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7AA58AD-AF12-4A0F-C19D-F555CD186CDE}"/>
              </a:ext>
            </a:extLst>
          </p:cNvPr>
          <p:cNvGrpSpPr/>
          <p:nvPr/>
        </p:nvGrpSpPr>
        <p:grpSpPr>
          <a:xfrm>
            <a:off x="3748908" y="4894603"/>
            <a:ext cx="1071562" cy="757236"/>
            <a:chOff x="0" y="0"/>
            <a:chExt cx="12192000" cy="6858000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0CD2A65-B31B-9160-200B-58A73602B2F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1" name="Graphic 8" descr="Lock with solid fill">
              <a:extLst>
                <a:ext uri="{FF2B5EF4-FFF2-40B4-BE49-F238E27FC236}">
                  <a16:creationId xmlns:a16="http://schemas.microsoft.com/office/drawing/2014/main" id="{EF1D0D65-8A9F-8FB8-9D83-1B6334E3CA5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A801992-565D-5FF8-C7F1-8D2994E9FF68}"/>
              </a:ext>
            </a:extLst>
          </p:cNvPr>
          <p:cNvGrpSpPr/>
          <p:nvPr/>
        </p:nvGrpSpPr>
        <p:grpSpPr>
          <a:xfrm>
            <a:off x="5505723" y="4894603"/>
            <a:ext cx="1071562" cy="757236"/>
            <a:chOff x="0" y="0"/>
            <a:chExt cx="12192000" cy="6858000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AB832A99-FE62-A9CC-4346-E867038B42A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4" name="Graphic 8" descr="Lock with solid fill">
              <a:extLst>
                <a:ext uri="{FF2B5EF4-FFF2-40B4-BE49-F238E27FC236}">
                  <a16:creationId xmlns:a16="http://schemas.microsoft.com/office/drawing/2014/main" id="{F2309F5B-18C9-F5F6-9639-490E4F2D5B3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D3CFC3C-A6E5-A396-2558-64FC087B0991}"/>
              </a:ext>
            </a:extLst>
          </p:cNvPr>
          <p:cNvGrpSpPr/>
          <p:nvPr/>
        </p:nvGrpSpPr>
        <p:grpSpPr>
          <a:xfrm>
            <a:off x="7248640" y="4912867"/>
            <a:ext cx="1071562" cy="757236"/>
            <a:chOff x="0" y="0"/>
            <a:chExt cx="12192000" cy="6858000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A3F535D-F5AE-E7F8-1EFB-0A0EC134408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7" name="Graphic 8" descr="Lock with solid fill">
              <a:extLst>
                <a:ext uri="{FF2B5EF4-FFF2-40B4-BE49-F238E27FC236}">
                  <a16:creationId xmlns:a16="http://schemas.microsoft.com/office/drawing/2014/main" id="{61661629-C721-55BB-867C-5BB0F3567680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8694C9D-CFDE-1DED-8687-5A748B9E047A}"/>
              </a:ext>
            </a:extLst>
          </p:cNvPr>
          <p:cNvGrpSpPr/>
          <p:nvPr/>
        </p:nvGrpSpPr>
        <p:grpSpPr>
          <a:xfrm>
            <a:off x="9001085" y="4912867"/>
            <a:ext cx="1071562" cy="757236"/>
            <a:chOff x="0" y="0"/>
            <a:chExt cx="12192000" cy="685800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C89A331-5486-42E3-63F3-72A7F4D6293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40" name="Graphic 8" descr="Lock with solid fill">
              <a:extLst>
                <a:ext uri="{FF2B5EF4-FFF2-40B4-BE49-F238E27FC236}">
                  <a16:creationId xmlns:a16="http://schemas.microsoft.com/office/drawing/2014/main" id="{31DAB4C1-899C-A4FB-58B4-0856A4AED7F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5545A92-72B5-C866-88FA-1A5BEEE2F174}"/>
              </a:ext>
            </a:extLst>
          </p:cNvPr>
          <p:cNvGrpSpPr/>
          <p:nvPr/>
        </p:nvGrpSpPr>
        <p:grpSpPr>
          <a:xfrm>
            <a:off x="10771576" y="4912867"/>
            <a:ext cx="1071562" cy="757236"/>
            <a:chOff x="0" y="0"/>
            <a:chExt cx="12192000" cy="6858000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A9340B81-CE1E-686F-8037-A2674B0AEBB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43" name="Graphic 8" descr="Lock with solid fill">
              <a:extLst>
                <a:ext uri="{FF2B5EF4-FFF2-40B4-BE49-F238E27FC236}">
                  <a16:creationId xmlns:a16="http://schemas.microsoft.com/office/drawing/2014/main" id="{E0DDEB8C-B3A7-92D8-2891-84EE249A734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9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387C99-6A5A-4259-B01B-5D6BF61DD067}"/>
              </a:ext>
            </a:extLst>
          </p:cNvPr>
          <p:cNvGrpSpPr/>
          <p:nvPr/>
        </p:nvGrpSpPr>
        <p:grpSpPr>
          <a:xfrm>
            <a:off x="591845" y="1004908"/>
            <a:ext cx="990770" cy="718804"/>
            <a:chOff x="7744042" y="4598955"/>
            <a:chExt cx="2074485" cy="15050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9EF98A-167E-4445-92E7-BBCE1AB1C4E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59B1AE-F677-490F-A008-D03417B38EA8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12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F6018-8300-4D81-BC27-49725C989BD2}"/>
              </a:ext>
            </a:extLst>
          </p:cNvPr>
          <p:cNvGrpSpPr/>
          <p:nvPr/>
        </p:nvGrpSpPr>
        <p:grpSpPr>
          <a:xfrm>
            <a:off x="591845" y="1982012"/>
            <a:ext cx="990770" cy="718804"/>
            <a:chOff x="7744042" y="4598955"/>
            <a:chExt cx="2074485" cy="150503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997EB29-DBCC-4026-8299-C7A5EB95D46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7F7EBC-9F6D-4598-A450-5A49D1492E39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01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4A7BE5-F3CD-467B-ADB3-326D67CA8745}"/>
              </a:ext>
            </a:extLst>
          </p:cNvPr>
          <p:cNvGrpSpPr/>
          <p:nvPr/>
        </p:nvGrpSpPr>
        <p:grpSpPr>
          <a:xfrm>
            <a:off x="591845" y="2959116"/>
            <a:ext cx="990770" cy="718804"/>
            <a:chOff x="7744042" y="4598955"/>
            <a:chExt cx="2074485" cy="150503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FB118C6-08B3-4158-B3FE-629E98D594E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FB238A-86DE-47F6-95A6-AC4D26E8E79C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02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CFF55-5EA3-413E-AD9C-187C082673C9}"/>
              </a:ext>
            </a:extLst>
          </p:cNvPr>
          <p:cNvGrpSpPr/>
          <p:nvPr/>
        </p:nvGrpSpPr>
        <p:grpSpPr>
          <a:xfrm>
            <a:off x="591845" y="3936220"/>
            <a:ext cx="990770" cy="718804"/>
            <a:chOff x="7744042" y="4598955"/>
            <a:chExt cx="2074485" cy="150503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B46844D-782A-4FB4-9D31-E4E03CF2C5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F26BB5-B5D9-4891-ADBA-99334748652A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03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F9BF7B-1DDF-4B52-A606-A6AA6C6A8DB5}"/>
              </a:ext>
            </a:extLst>
          </p:cNvPr>
          <p:cNvGrpSpPr/>
          <p:nvPr/>
        </p:nvGrpSpPr>
        <p:grpSpPr>
          <a:xfrm>
            <a:off x="591845" y="4913324"/>
            <a:ext cx="990770" cy="718804"/>
            <a:chOff x="7744042" y="4598955"/>
            <a:chExt cx="2074485" cy="15050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84B55EF-0E6C-42E2-B563-598D6BE1445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ACAA0B-72A7-47F2-9935-A5E3A282D49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04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C16090-70A4-4C94-BFE9-1C6F69507988}"/>
              </a:ext>
            </a:extLst>
          </p:cNvPr>
          <p:cNvGrpSpPr/>
          <p:nvPr/>
        </p:nvGrpSpPr>
        <p:grpSpPr>
          <a:xfrm>
            <a:off x="591845" y="5890428"/>
            <a:ext cx="990770" cy="718804"/>
            <a:chOff x="7744042" y="4598955"/>
            <a:chExt cx="2074485" cy="150503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4811BAA-2B35-4270-8376-55B84F343E5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9B0360-BC10-4738-9B20-F97131C58A1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05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4127AD-339E-4DCF-B641-D13C70CAC77F}"/>
              </a:ext>
            </a:extLst>
          </p:cNvPr>
          <p:cNvGrpSpPr/>
          <p:nvPr/>
        </p:nvGrpSpPr>
        <p:grpSpPr>
          <a:xfrm>
            <a:off x="2032809" y="1004908"/>
            <a:ext cx="990770" cy="1006340"/>
            <a:chOff x="7744042" y="4598955"/>
            <a:chExt cx="2074485" cy="2107085"/>
          </a:xfrm>
        </p:grpSpPr>
        <p:sp>
          <p:nvSpPr>
            <p:cNvPr id="77" name="Rectangle: Rounded Corners 76">
              <a:hlinkClick r:id="rId3" action="ppaction://hlinksldjump"/>
              <a:extLst>
                <a:ext uri="{FF2B5EF4-FFF2-40B4-BE49-F238E27FC236}">
                  <a16:creationId xmlns:a16="http://schemas.microsoft.com/office/drawing/2014/main" id="{F1E3558D-0D9E-4F2E-AB78-3EC94123F51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9CC9733-CF14-4C77-8B4C-D2D3FBA5B68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2244D46-22BD-45C8-A5F9-0E83CADB7929}"/>
              </a:ext>
            </a:extLst>
          </p:cNvPr>
          <p:cNvGrpSpPr/>
          <p:nvPr/>
        </p:nvGrpSpPr>
        <p:grpSpPr>
          <a:xfrm>
            <a:off x="3792230" y="1008526"/>
            <a:ext cx="990770" cy="1006340"/>
            <a:chOff x="7744042" y="4598955"/>
            <a:chExt cx="2074485" cy="2107085"/>
          </a:xfrm>
        </p:grpSpPr>
        <p:sp>
          <p:nvSpPr>
            <p:cNvPr id="80" name="Rectangle: Rounded Corners 79">
              <a:hlinkClick r:id="rId4" action="ppaction://hlinksldjump"/>
              <a:extLst>
                <a:ext uri="{FF2B5EF4-FFF2-40B4-BE49-F238E27FC236}">
                  <a16:creationId xmlns:a16="http://schemas.microsoft.com/office/drawing/2014/main" id="{137577A7-79FB-4F94-9518-FA708EBF0C4F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7D80C18-6BD5-4B60-B7B6-8AB18D42460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9BDACE-C67E-4751-A1C6-E4E20A97B89F}"/>
              </a:ext>
            </a:extLst>
          </p:cNvPr>
          <p:cNvGrpSpPr/>
          <p:nvPr/>
        </p:nvGrpSpPr>
        <p:grpSpPr>
          <a:xfrm>
            <a:off x="5546213" y="1015762"/>
            <a:ext cx="990770" cy="1006340"/>
            <a:chOff x="7744042" y="4598955"/>
            <a:chExt cx="2074485" cy="2107085"/>
          </a:xfrm>
        </p:grpSpPr>
        <p:sp>
          <p:nvSpPr>
            <p:cNvPr id="83" name="Rectangle: Rounded Corners 82">
              <a:hlinkClick r:id="rId5" action="ppaction://hlinksldjump"/>
              <a:extLst>
                <a:ext uri="{FF2B5EF4-FFF2-40B4-BE49-F238E27FC236}">
                  <a16:creationId xmlns:a16="http://schemas.microsoft.com/office/drawing/2014/main" id="{EC44A4E1-EED7-49A8-90CF-5D2B29A984B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4350B61-6125-451C-935A-8EFA5C0E2F5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9ECA94-170D-461E-B239-84349A76133F}"/>
              </a:ext>
            </a:extLst>
          </p:cNvPr>
          <p:cNvGrpSpPr/>
          <p:nvPr/>
        </p:nvGrpSpPr>
        <p:grpSpPr>
          <a:xfrm>
            <a:off x="7293800" y="1019380"/>
            <a:ext cx="990770" cy="1006340"/>
            <a:chOff x="7744042" y="4598955"/>
            <a:chExt cx="2074485" cy="2107085"/>
          </a:xfrm>
        </p:grpSpPr>
        <p:sp>
          <p:nvSpPr>
            <p:cNvPr id="86" name="Rectangle: Rounded Corners 85">
              <a:hlinkClick r:id="rId6" action="ppaction://hlinksldjump"/>
              <a:extLst>
                <a:ext uri="{FF2B5EF4-FFF2-40B4-BE49-F238E27FC236}">
                  <a16:creationId xmlns:a16="http://schemas.microsoft.com/office/drawing/2014/main" id="{14609E63-AEEB-434B-A848-419F53364A2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A6BD3A8-5F92-4D40-BE28-8AA5A26CD91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2380D8D-9457-40A1-B480-DFCFEC12E06F}"/>
              </a:ext>
            </a:extLst>
          </p:cNvPr>
          <p:cNvGrpSpPr/>
          <p:nvPr/>
        </p:nvGrpSpPr>
        <p:grpSpPr>
          <a:xfrm>
            <a:off x="9050504" y="1022998"/>
            <a:ext cx="990770" cy="1006340"/>
            <a:chOff x="7744042" y="4598955"/>
            <a:chExt cx="2074485" cy="2107085"/>
          </a:xfrm>
        </p:grpSpPr>
        <p:sp>
          <p:nvSpPr>
            <p:cNvPr id="89" name="Rectangle: Rounded Corners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31CAFD97-8684-40F6-8A98-775FE64E989F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CB6095-EA47-43C1-A084-A0E28900841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92" name="Oval 91">
            <a:hlinkClick r:id="rId8" action="ppaction://hlinksldjump"/>
            <a:extLst>
              <a:ext uri="{FF2B5EF4-FFF2-40B4-BE49-F238E27FC236}">
                <a16:creationId xmlns:a16="http://schemas.microsoft.com/office/drawing/2014/main" id="{F2613A93-2870-4211-8E64-44D3CD17F171}"/>
              </a:ext>
            </a:extLst>
          </p:cNvPr>
          <p:cNvSpPr/>
          <p:nvPr/>
        </p:nvSpPr>
        <p:spPr>
          <a:xfrm>
            <a:off x="10807208" y="1022998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A97481F-1E78-42CF-8604-315BEB259C80}"/>
              </a:ext>
            </a:extLst>
          </p:cNvPr>
          <p:cNvSpPr/>
          <p:nvPr/>
        </p:nvSpPr>
        <p:spPr>
          <a:xfrm>
            <a:off x="10843542" y="1033917"/>
            <a:ext cx="259766" cy="995422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B4E738B-0D79-4663-8F9B-A9F5B047DDFC}"/>
              </a:ext>
            </a:extLst>
          </p:cNvPr>
          <p:cNvGrpSpPr/>
          <p:nvPr/>
        </p:nvGrpSpPr>
        <p:grpSpPr>
          <a:xfrm>
            <a:off x="2032809" y="1982012"/>
            <a:ext cx="990770" cy="1006340"/>
            <a:chOff x="7744042" y="4598955"/>
            <a:chExt cx="2074485" cy="2107085"/>
          </a:xfrm>
        </p:grpSpPr>
        <p:sp>
          <p:nvSpPr>
            <p:cNvPr id="95" name="Rectangle: Rounded Corners 94">
              <a:hlinkClick r:id="rId9" action="ppaction://hlinksldjump"/>
              <a:extLst>
                <a:ext uri="{FF2B5EF4-FFF2-40B4-BE49-F238E27FC236}">
                  <a16:creationId xmlns:a16="http://schemas.microsoft.com/office/drawing/2014/main" id="{20E376EF-1B3C-43A4-98E2-68F58AAB792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2C820CA-EA7C-49FB-A2A1-C1211E47AFE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5A30D3-607F-469E-ABA8-8107844752C7}"/>
              </a:ext>
            </a:extLst>
          </p:cNvPr>
          <p:cNvGrpSpPr/>
          <p:nvPr/>
        </p:nvGrpSpPr>
        <p:grpSpPr>
          <a:xfrm>
            <a:off x="3792230" y="1985630"/>
            <a:ext cx="990770" cy="1006340"/>
            <a:chOff x="7744042" y="4598955"/>
            <a:chExt cx="2074485" cy="2107085"/>
          </a:xfrm>
        </p:grpSpPr>
        <p:sp>
          <p:nvSpPr>
            <p:cNvPr id="98" name="Rectangle: Rounded Corners 97">
              <a:hlinkClick r:id="rId10" action="ppaction://hlinksldjump"/>
              <a:extLst>
                <a:ext uri="{FF2B5EF4-FFF2-40B4-BE49-F238E27FC236}">
                  <a16:creationId xmlns:a16="http://schemas.microsoft.com/office/drawing/2014/main" id="{03BB9731-BF55-4BFB-8AFB-2019A184AB8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741F0A4-64DD-4142-AD57-C174BE0CFD4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CACE88F-D1F9-43CE-BFAE-F9A9EF6115E8}"/>
              </a:ext>
            </a:extLst>
          </p:cNvPr>
          <p:cNvGrpSpPr/>
          <p:nvPr/>
        </p:nvGrpSpPr>
        <p:grpSpPr>
          <a:xfrm>
            <a:off x="5546213" y="1992866"/>
            <a:ext cx="990770" cy="1006340"/>
            <a:chOff x="7744042" y="4598955"/>
            <a:chExt cx="2074485" cy="2107085"/>
          </a:xfrm>
        </p:grpSpPr>
        <p:sp>
          <p:nvSpPr>
            <p:cNvPr id="101" name="Rectangle: Rounded Corners 100">
              <a:hlinkClick r:id="rId11" action="ppaction://hlinksldjump"/>
              <a:extLst>
                <a:ext uri="{FF2B5EF4-FFF2-40B4-BE49-F238E27FC236}">
                  <a16:creationId xmlns:a16="http://schemas.microsoft.com/office/drawing/2014/main" id="{F05DF735-7BB8-450D-90FA-9C29002626B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5830AE9-F2EC-4393-9C1D-F0761B4C650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75E223C-1B72-4448-B841-BD48450807AD}"/>
              </a:ext>
            </a:extLst>
          </p:cNvPr>
          <p:cNvGrpSpPr/>
          <p:nvPr/>
        </p:nvGrpSpPr>
        <p:grpSpPr>
          <a:xfrm>
            <a:off x="7293800" y="1996484"/>
            <a:ext cx="990770" cy="1006340"/>
            <a:chOff x="7744042" y="4598955"/>
            <a:chExt cx="2074485" cy="2107085"/>
          </a:xfrm>
        </p:grpSpPr>
        <p:sp>
          <p:nvSpPr>
            <p:cNvPr id="104" name="Rectangle: Rounded Corners 103">
              <a:hlinkClick r:id="rId12" action="ppaction://hlinksldjump"/>
              <a:extLst>
                <a:ext uri="{FF2B5EF4-FFF2-40B4-BE49-F238E27FC236}">
                  <a16:creationId xmlns:a16="http://schemas.microsoft.com/office/drawing/2014/main" id="{E34F2514-0A8C-44F9-9EFF-CB88761598C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852C59B-21D1-4311-AE4A-5E26C3A71AD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53C47A-7ED5-4B91-9695-7A0FC43EE6F0}"/>
              </a:ext>
            </a:extLst>
          </p:cNvPr>
          <p:cNvGrpSpPr/>
          <p:nvPr/>
        </p:nvGrpSpPr>
        <p:grpSpPr>
          <a:xfrm>
            <a:off x="9050504" y="2000102"/>
            <a:ext cx="990770" cy="1006340"/>
            <a:chOff x="7744042" y="4598955"/>
            <a:chExt cx="2074485" cy="2107085"/>
          </a:xfrm>
        </p:grpSpPr>
        <p:sp>
          <p:nvSpPr>
            <p:cNvPr id="107" name="Rectangle: Rounded Corners 106">
              <a:hlinkClick r:id="rId13" action="ppaction://hlinksldjump"/>
              <a:extLst>
                <a:ext uri="{FF2B5EF4-FFF2-40B4-BE49-F238E27FC236}">
                  <a16:creationId xmlns:a16="http://schemas.microsoft.com/office/drawing/2014/main" id="{6D42FA35-4C62-4918-B347-3B7A97C32497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BD5B87-8775-4076-9897-CE2FFFF855C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09" name="Oval 108">
            <a:hlinkClick r:id="rId14" action="ppaction://hlinksldjump"/>
            <a:extLst>
              <a:ext uri="{FF2B5EF4-FFF2-40B4-BE49-F238E27FC236}">
                <a16:creationId xmlns:a16="http://schemas.microsoft.com/office/drawing/2014/main" id="{0BBAF8A6-F4C2-4E55-8FCD-1158870F8B45}"/>
              </a:ext>
            </a:extLst>
          </p:cNvPr>
          <p:cNvSpPr/>
          <p:nvPr/>
        </p:nvSpPr>
        <p:spPr>
          <a:xfrm>
            <a:off x="10807208" y="2000102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2682A6-748F-4D8A-94AB-B3C777E9B99D}"/>
              </a:ext>
            </a:extLst>
          </p:cNvPr>
          <p:cNvGrpSpPr/>
          <p:nvPr/>
        </p:nvGrpSpPr>
        <p:grpSpPr>
          <a:xfrm>
            <a:off x="2032809" y="2964856"/>
            <a:ext cx="990770" cy="1006340"/>
            <a:chOff x="7744042" y="4598955"/>
            <a:chExt cx="2074485" cy="2107085"/>
          </a:xfrm>
        </p:grpSpPr>
        <p:sp>
          <p:nvSpPr>
            <p:cNvPr id="111" name="Rectangle: Rounded Corners 110">
              <a:hlinkClick r:id="rId15" action="ppaction://hlinksldjump"/>
              <a:extLst>
                <a:ext uri="{FF2B5EF4-FFF2-40B4-BE49-F238E27FC236}">
                  <a16:creationId xmlns:a16="http://schemas.microsoft.com/office/drawing/2014/main" id="{CFD50088-73E3-40E6-A84F-6F83154723F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0EE97DE-7E46-4CD6-940A-19F59DC7094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4B3AED3-3E7C-456D-A449-1C5EBDA3C018}"/>
              </a:ext>
            </a:extLst>
          </p:cNvPr>
          <p:cNvGrpSpPr/>
          <p:nvPr/>
        </p:nvGrpSpPr>
        <p:grpSpPr>
          <a:xfrm>
            <a:off x="3792230" y="2968474"/>
            <a:ext cx="990770" cy="1006340"/>
            <a:chOff x="7744042" y="4598955"/>
            <a:chExt cx="2074485" cy="2107085"/>
          </a:xfrm>
        </p:grpSpPr>
        <p:sp>
          <p:nvSpPr>
            <p:cNvPr id="114" name="Rectangle: Rounded Corners 113">
              <a:hlinkClick r:id="rId16" action="ppaction://hlinksldjump"/>
              <a:extLst>
                <a:ext uri="{FF2B5EF4-FFF2-40B4-BE49-F238E27FC236}">
                  <a16:creationId xmlns:a16="http://schemas.microsoft.com/office/drawing/2014/main" id="{20249D06-60CD-455D-BA2C-D977235725F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8F10FE6-E5C5-4C1D-BDA8-5D1B0B2F938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B1B823D-197D-4FC0-BDD4-33E9D2D4368A}"/>
              </a:ext>
            </a:extLst>
          </p:cNvPr>
          <p:cNvGrpSpPr/>
          <p:nvPr/>
        </p:nvGrpSpPr>
        <p:grpSpPr>
          <a:xfrm>
            <a:off x="5546213" y="2975710"/>
            <a:ext cx="990770" cy="1006340"/>
            <a:chOff x="7744042" y="4598955"/>
            <a:chExt cx="2074485" cy="2107085"/>
          </a:xfrm>
        </p:grpSpPr>
        <p:sp>
          <p:nvSpPr>
            <p:cNvPr id="117" name="Rectangle: Rounded Corners 116">
              <a:hlinkClick r:id="rId17" action="ppaction://hlinksldjump"/>
              <a:extLst>
                <a:ext uri="{FF2B5EF4-FFF2-40B4-BE49-F238E27FC236}">
                  <a16:creationId xmlns:a16="http://schemas.microsoft.com/office/drawing/2014/main" id="{DA4677A4-DB16-4E5B-8F50-AD7D0FA1C4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F44371E-DB9F-4140-A431-11C16F352E3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AA24BE1-AC25-4523-859C-87FCF25AFB00}"/>
              </a:ext>
            </a:extLst>
          </p:cNvPr>
          <p:cNvGrpSpPr/>
          <p:nvPr/>
        </p:nvGrpSpPr>
        <p:grpSpPr>
          <a:xfrm>
            <a:off x="7293800" y="2979328"/>
            <a:ext cx="990770" cy="1006340"/>
            <a:chOff x="7744042" y="4598955"/>
            <a:chExt cx="2074485" cy="2107085"/>
          </a:xfrm>
        </p:grpSpPr>
        <p:sp>
          <p:nvSpPr>
            <p:cNvPr id="120" name="Rectangle: Rounded Corners 119">
              <a:hlinkClick r:id="rId18" action="ppaction://hlinksldjump"/>
              <a:extLst>
                <a:ext uri="{FF2B5EF4-FFF2-40B4-BE49-F238E27FC236}">
                  <a16:creationId xmlns:a16="http://schemas.microsoft.com/office/drawing/2014/main" id="{BC08C83B-372E-48FC-87D7-6D6F8D96545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3C67A3C-2FC5-45EB-9FC6-98EB50B6A77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75E730E-1B64-40E2-9EEF-2D1AB04F1145}"/>
              </a:ext>
            </a:extLst>
          </p:cNvPr>
          <p:cNvGrpSpPr/>
          <p:nvPr/>
        </p:nvGrpSpPr>
        <p:grpSpPr>
          <a:xfrm>
            <a:off x="9050504" y="2982946"/>
            <a:ext cx="990770" cy="1006340"/>
            <a:chOff x="7744042" y="4598955"/>
            <a:chExt cx="2074485" cy="2107085"/>
          </a:xfrm>
        </p:grpSpPr>
        <p:sp>
          <p:nvSpPr>
            <p:cNvPr id="123" name="Rectangle: Rounded Corners 122">
              <a:hlinkClick r:id="rId19" action="ppaction://hlinksldjump"/>
              <a:extLst>
                <a:ext uri="{FF2B5EF4-FFF2-40B4-BE49-F238E27FC236}">
                  <a16:creationId xmlns:a16="http://schemas.microsoft.com/office/drawing/2014/main" id="{38A49F79-718C-472D-A7B5-3BCD21F7594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11917DB-1BB7-4E8C-B3E8-0C404AB33AA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25" name="Oval 124">
            <a:hlinkClick r:id="rId20" action="ppaction://hlinksldjump"/>
            <a:extLst>
              <a:ext uri="{FF2B5EF4-FFF2-40B4-BE49-F238E27FC236}">
                <a16:creationId xmlns:a16="http://schemas.microsoft.com/office/drawing/2014/main" id="{C636DBDC-CE73-47E8-80F3-D62CB20D9C41}"/>
              </a:ext>
            </a:extLst>
          </p:cNvPr>
          <p:cNvSpPr/>
          <p:nvPr/>
        </p:nvSpPr>
        <p:spPr>
          <a:xfrm>
            <a:off x="10807208" y="298294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BE3535-9AD7-4CE5-AC87-9882D9C78C83}"/>
              </a:ext>
            </a:extLst>
          </p:cNvPr>
          <p:cNvGrpSpPr/>
          <p:nvPr/>
        </p:nvGrpSpPr>
        <p:grpSpPr>
          <a:xfrm>
            <a:off x="2032809" y="3947700"/>
            <a:ext cx="990770" cy="1006340"/>
            <a:chOff x="7744042" y="4598955"/>
            <a:chExt cx="2074485" cy="2107085"/>
          </a:xfrm>
        </p:grpSpPr>
        <p:sp>
          <p:nvSpPr>
            <p:cNvPr id="127" name="Rectangle: Rounded Corners 126">
              <a:hlinkClick r:id="rId21" action="ppaction://hlinksldjump"/>
              <a:extLst>
                <a:ext uri="{FF2B5EF4-FFF2-40B4-BE49-F238E27FC236}">
                  <a16:creationId xmlns:a16="http://schemas.microsoft.com/office/drawing/2014/main" id="{656014CA-BD6F-429D-A4AD-784E8DCC6D1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6234675-07A7-4CA1-BAA1-CBDCC6B5312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70D5892-0170-4871-95CB-6A44AF79EAC4}"/>
              </a:ext>
            </a:extLst>
          </p:cNvPr>
          <p:cNvGrpSpPr/>
          <p:nvPr/>
        </p:nvGrpSpPr>
        <p:grpSpPr>
          <a:xfrm>
            <a:off x="3792230" y="3951318"/>
            <a:ext cx="990770" cy="1006340"/>
            <a:chOff x="7744042" y="4598955"/>
            <a:chExt cx="2074485" cy="2107085"/>
          </a:xfrm>
        </p:grpSpPr>
        <p:sp>
          <p:nvSpPr>
            <p:cNvPr id="130" name="Rectangle: Rounded Corners 129">
              <a:hlinkClick r:id="rId22" action="ppaction://hlinksldjump"/>
              <a:extLst>
                <a:ext uri="{FF2B5EF4-FFF2-40B4-BE49-F238E27FC236}">
                  <a16:creationId xmlns:a16="http://schemas.microsoft.com/office/drawing/2014/main" id="{C56FF84A-2B08-46AB-B080-7162B01F8CB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DF84513-466E-41C5-8721-DACE0A1712A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610FA7D-A264-4663-AD82-2AC1D345966C}"/>
              </a:ext>
            </a:extLst>
          </p:cNvPr>
          <p:cNvGrpSpPr/>
          <p:nvPr/>
        </p:nvGrpSpPr>
        <p:grpSpPr>
          <a:xfrm>
            <a:off x="5546213" y="3958554"/>
            <a:ext cx="990770" cy="1006340"/>
            <a:chOff x="7744042" y="4598955"/>
            <a:chExt cx="2074485" cy="2107085"/>
          </a:xfrm>
        </p:grpSpPr>
        <p:sp>
          <p:nvSpPr>
            <p:cNvPr id="133" name="Rectangle: Rounded Corners 132">
              <a:hlinkClick r:id="rId23" action="ppaction://hlinksldjump"/>
              <a:extLst>
                <a:ext uri="{FF2B5EF4-FFF2-40B4-BE49-F238E27FC236}">
                  <a16:creationId xmlns:a16="http://schemas.microsoft.com/office/drawing/2014/main" id="{168D96B0-1533-4F68-8684-CF7CDAF718C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7F1E1A4-85CB-4F01-8044-C79272C8FF6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1E36EDE-4160-4C39-AD34-BF66256B2E29}"/>
              </a:ext>
            </a:extLst>
          </p:cNvPr>
          <p:cNvGrpSpPr/>
          <p:nvPr/>
        </p:nvGrpSpPr>
        <p:grpSpPr>
          <a:xfrm>
            <a:off x="7293800" y="3962172"/>
            <a:ext cx="990770" cy="1006340"/>
            <a:chOff x="7744042" y="4598955"/>
            <a:chExt cx="2074485" cy="2107085"/>
          </a:xfrm>
        </p:grpSpPr>
        <p:sp>
          <p:nvSpPr>
            <p:cNvPr id="136" name="Rectangle: Rounded Corners 135">
              <a:hlinkClick r:id="rId24" action="ppaction://hlinksldjump"/>
              <a:extLst>
                <a:ext uri="{FF2B5EF4-FFF2-40B4-BE49-F238E27FC236}">
                  <a16:creationId xmlns:a16="http://schemas.microsoft.com/office/drawing/2014/main" id="{55F35D92-82C4-47F2-ACC9-69FF11E6079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2E368B2-0FBB-4799-8B5C-C2EE7812F51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8AC5C8F-5B01-4249-8684-0C951FD568D9}"/>
              </a:ext>
            </a:extLst>
          </p:cNvPr>
          <p:cNvGrpSpPr/>
          <p:nvPr/>
        </p:nvGrpSpPr>
        <p:grpSpPr>
          <a:xfrm>
            <a:off x="9050504" y="3965790"/>
            <a:ext cx="990770" cy="1006340"/>
            <a:chOff x="7744042" y="4598955"/>
            <a:chExt cx="2074485" cy="2107085"/>
          </a:xfrm>
        </p:grpSpPr>
        <p:sp>
          <p:nvSpPr>
            <p:cNvPr id="139" name="Rectangle: Rounded Corners 138">
              <a:hlinkClick r:id="rId25" action="ppaction://hlinksldjump"/>
              <a:extLst>
                <a:ext uri="{FF2B5EF4-FFF2-40B4-BE49-F238E27FC236}">
                  <a16:creationId xmlns:a16="http://schemas.microsoft.com/office/drawing/2014/main" id="{F7B5BC21-56E4-441C-829F-7FEA4F2299B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hlinkClick r:id="rId25" action="ppaction://hlinksldjump"/>
              <a:extLst>
                <a:ext uri="{FF2B5EF4-FFF2-40B4-BE49-F238E27FC236}">
                  <a16:creationId xmlns:a16="http://schemas.microsoft.com/office/drawing/2014/main" id="{AABB16B8-F40A-4AC8-B5DD-62A130B99D2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41" name="Oval 140">
            <a:hlinkClick r:id="rId26" action="ppaction://hlinksldjump"/>
            <a:extLst>
              <a:ext uri="{FF2B5EF4-FFF2-40B4-BE49-F238E27FC236}">
                <a16:creationId xmlns:a16="http://schemas.microsoft.com/office/drawing/2014/main" id="{C115DE83-AC63-476E-81E1-8D9552E6A0D5}"/>
              </a:ext>
            </a:extLst>
          </p:cNvPr>
          <p:cNvSpPr/>
          <p:nvPr/>
        </p:nvSpPr>
        <p:spPr>
          <a:xfrm>
            <a:off x="10807208" y="3965790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CA266EA-07E6-45BE-A68A-C562B5B8C88C}"/>
              </a:ext>
            </a:extLst>
          </p:cNvPr>
          <p:cNvGrpSpPr/>
          <p:nvPr/>
        </p:nvGrpSpPr>
        <p:grpSpPr>
          <a:xfrm>
            <a:off x="2032809" y="4930544"/>
            <a:ext cx="990770" cy="1006340"/>
            <a:chOff x="7744042" y="4598955"/>
            <a:chExt cx="2074485" cy="2107085"/>
          </a:xfrm>
        </p:grpSpPr>
        <p:sp>
          <p:nvSpPr>
            <p:cNvPr id="143" name="Rectangle: Rounded Corners 142">
              <a:hlinkClick r:id="rId27" action="ppaction://hlinksldjump"/>
              <a:extLst>
                <a:ext uri="{FF2B5EF4-FFF2-40B4-BE49-F238E27FC236}">
                  <a16:creationId xmlns:a16="http://schemas.microsoft.com/office/drawing/2014/main" id="{B284DD4A-9251-48DB-A174-67BFB4BB73E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3F83B21-8317-4817-808B-9559FCE4C32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5DB8B1A-0616-495E-BEA4-13CD5E8D2F51}"/>
              </a:ext>
            </a:extLst>
          </p:cNvPr>
          <p:cNvGrpSpPr/>
          <p:nvPr/>
        </p:nvGrpSpPr>
        <p:grpSpPr>
          <a:xfrm>
            <a:off x="3792230" y="4934162"/>
            <a:ext cx="990770" cy="1006340"/>
            <a:chOff x="7744042" y="4598955"/>
            <a:chExt cx="2074485" cy="2107085"/>
          </a:xfrm>
        </p:grpSpPr>
        <p:sp>
          <p:nvSpPr>
            <p:cNvPr id="146" name="Rectangle: Rounded Corners 145">
              <a:hlinkClick r:id="rId28" action="ppaction://hlinksldjump"/>
              <a:extLst>
                <a:ext uri="{FF2B5EF4-FFF2-40B4-BE49-F238E27FC236}">
                  <a16:creationId xmlns:a16="http://schemas.microsoft.com/office/drawing/2014/main" id="{A89578BA-B841-4981-AA94-12D9A3E2FCE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799400-BB80-46FC-9DE2-C6792FCDB99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214498-BB5C-4DFF-990B-FA65D52CF79F}"/>
              </a:ext>
            </a:extLst>
          </p:cNvPr>
          <p:cNvGrpSpPr/>
          <p:nvPr/>
        </p:nvGrpSpPr>
        <p:grpSpPr>
          <a:xfrm>
            <a:off x="5546213" y="4941398"/>
            <a:ext cx="990770" cy="1006340"/>
            <a:chOff x="7744042" y="4598955"/>
            <a:chExt cx="2074485" cy="2107085"/>
          </a:xfrm>
        </p:grpSpPr>
        <p:sp>
          <p:nvSpPr>
            <p:cNvPr id="149" name="Rectangle: Rounded Corners 148">
              <a:hlinkClick r:id="rId29" action="ppaction://hlinksldjump"/>
              <a:extLst>
                <a:ext uri="{FF2B5EF4-FFF2-40B4-BE49-F238E27FC236}">
                  <a16:creationId xmlns:a16="http://schemas.microsoft.com/office/drawing/2014/main" id="{8145AFDE-0126-431F-8F23-9E29CE08334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8A51924-A66E-4627-AE09-A30A564A5E3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7E0C046-BE75-42DE-84EF-8B5D9EA868AE}"/>
              </a:ext>
            </a:extLst>
          </p:cNvPr>
          <p:cNvGrpSpPr/>
          <p:nvPr/>
        </p:nvGrpSpPr>
        <p:grpSpPr>
          <a:xfrm>
            <a:off x="7293800" y="4945016"/>
            <a:ext cx="990770" cy="1006340"/>
            <a:chOff x="7744042" y="4598955"/>
            <a:chExt cx="2074485" cy="2107085"/>
          </a:xfrm>
        </p:grpSpPr>
        <p:sp>
          <p:nvSpPr>
            <p:cNvPr id="152" name="Rectangle: Rounded Corners 151">
              <a:hlinkClick r:id="rId30" action="ppaction://hlinksldjump"/>
              <a:extLst>
                <a:ext uri="{FF2B5EF4-FFF2-40B4-BE49-F238E27FC236}">
                  <a16:creationId xmlns:a16="http://schemas.microsoft.com/office/drawing/2014/main" id="{08937BD7-7C47-4B88-AF4B-3C65B7FBEBB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3843209-EC61-4EAE-947C-20F49D57D66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5FADE5F-1C6E-42E7-B360-06312E1CC542}"/>
              </a:ext>
            </a:extLst>
          </p:cNvPr>
          <p:cNvGrpSpPr/>
          <p:nvPr/>
        </p:nvGrpSpPr>
        <p:grpSpPr>
          <a:xfrm>
            <a:off x="9050504" y="4948634"/>
            <a:ext cx="990770" cy="1006340"/>
            <a:chOff x="7744042" y="4598955"/>
            <a:chExt cx="2074485" cy="2107085"/>
          </a:xfrm>
        </p:grpSpPr>
        <p:sp>
          <p:nvSpPr>
            <p:cNvPr id="155" name="Rectangle: Rounded Corners 154">
              <a:hlinkClick r:id="rId31" action="ppaction://hlinksldjump"/>
              <a:extLst>
                <a:ext uri="{FF2B5EF4-FFF2-40B4-BE49-F238E27FC236}">
                  <a16:creationId xmlns:a16="http://schemas.microsoft.com/office/drawing/2014/main" id="{0497C159-F6BE-475E-A95D-2F6F18DB8CA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691E723-D1F0-4AF9-A56B-6F83C3B365C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57" name="Oval 156">
            <a:hlinkClick r:id="rId32" action="ppaction://hlinksldjump"/>
            <a:extLst>
              <a:ext uri="{FF2B5EF4-FFF2-40B4-BE49-F238E27FC236}">
                <a16:creationId xmlns:a16="http://schemas.microsoft.com/office/drawing/2014/main" id="{CDEBC8B1-C5E0-408F-A8C9-2616351C512A}"/>
              </a:ext>
            </a:extLst>
          </p:cNvPr>
          <p:cNvSpPr/>
          <p:nvPr/>
        </p:nvSpPr>
        <p:spPr>
          <a:xfrm>
            <a:off x="10807208" y="4948634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D6D85CA-C6FC-4370-80ED-CC539D23CBAB}"/>
              </a:ext>
            </a:extLst>
          </p:cNvPr>
          <p:cNvGrpSpPr/>
          <p:nvPr/>
        </p:nvGrpSpPr>
        <p:grpSpPr>
          <a:xfrm>
            <a:off x="2032809" y="5901346"/>
            <a:ext cx="990770" cy="1006340"/>
            <a:chOff x="7744042" y="4598955"/>
            <a:chExt cx="2074485" cy="2107085"/>
          </a:xfrm>
        </p:grpSpPr>
        <p:sp>
          <p:nvSpPr>
            <p:cNvPr id="159" name="Rectangle: Rounded Corners 158">
              <a:hlinkClick r:id="rId33" action="ppaction://hlinksldjump"/>
              <a:extLst>
                <a:ext uri="{FF2B5EF4-FFF2-40B4-BE49-F238E27FC236}">
                  <a16:creationId xmlns:a16="http://schemas.microsoft.com/office/drawing/2014/main" id="{EB7FB73F-91F0-4E3F-9AB2-0DEC6D62271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2C5B383-8176-467F-807D-79D091AA1C4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BDF77B0-90CC-4AD1-91A9-2A62918C29AB}"/>
              </a:ext>
            </a:extLst>
          </p:cNvPr>
          <p:cNvGrpSpPr/>
          <p:nvPr/>
        </p:nvGrpSpPr>
        <p:grpSpPr>
          <a:xfrm>
            <a:off x="3792230" y="5904964"/>
            <a:ext cx="990770" cy="1006340"/>
            <a:chOff x="7744042" y="4598955"/>
            <a:chExt cx="2074485" cy="2107085"/>
          </a:xfrm>
        </p:grpSpPr>
        <p:sp>
          <p:nvSpPr>
            <p:cNvPr id="162" name="Rectangle: Rounded Corners 16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4A4D65A-E035-4E61-B005-98AA91B3906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0CADD70-275E-4264-985C-C99C7271E27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FB3C211-5747-4E0C-B42C-857875FFE993}"/>
              </a:ext>
            </a:extLst>
          </p:cNvPr>
          <p:cNvGrpSpPr/>
          <p:nvPr/>
        </p:nvGrpSpPr>
        <p:grpSpPr>
          <a:xfrm>
            <a:off x="5546213" y="5912200"/>
            <a:ext cx="990770" cy="1006340"/>
            <a:chOff x="7744042" y="4598955"/>
            <a:chExt cx="2074485" cy="2107085"/>
          </a:xfrm>
        </p:grpSpPr>
        <p:sp>
          <p:nvSpPr>
            <p:cNvPr id="165" name="Rectangle: Rounded Corners 164">
              <a:hlinkClick r:id="rId35" action="ppaction://hlinksldjump"/>
              <a:extLst>
                <a:ext uri="{FF2B5EF4-FFF2-40B4-BE49-F238E27FC236}">
                  <a16:creationId xmlns:a16="http://schemas.microsoft.com/office/drawing/2014/main" id="{B00562C5-ECA3-44ED-9F66-CCDE301EEEF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A2FD30F-9538-4269-9098-4DF62F2153B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BB9332A-2BC8-4792-A992-CDCDCA94EA89}"/>
              </a:ext>
            </a:extLst>
          </p:cNvPr>
          <p:cNvGrpSpPr/>
          <p:nvPr/>
        </p:nvGrpSpPr>
        <p:grpSpPr>
          <a:xfrm>
            <a:off x="7293800" y="5915818"/>
            <a:ext cx="990770" cy="1006340"/>
            <a:chOff x="7744042" y="4598955"/>
            <a:chExt cx="2074485" cy="2107085"/>
          </a:xfrm>
        </p:grpSpPr>
        <p:sp>
          <p:nvSpPr>
            <p:cNvPr id="168" name="Rectangle: Rounded Corners 167">
              <a:hlinkClick r:id="rId36" action="ppaction://hlinksldjump"/>
              <a:extLst>
                <a:ext uri="{FF2B5EF4-FFF2-40B4-BE49-F238E27FC236}">
                  <a16:creationId xmlns:a16="http://schemas.microsoft.com/office/drawing/2014/main" id="{D607F19C-6AE5-4475-A828-B91EAE7F749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076D289-677B-4591-B05D-1CD53B1849D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6ACDFD0-B2A0-4518-9402-2F677F951CB2}"/>
              </a:ext>
            </a:extLst>
          </p:cNvPr>
          <p:cNvGrpSpPr/>
          <p:nvPr/>
        </p:nvGrpSpPr>
        <p:grpSpPr>
          <a:xfrm>
            <a:off x="9050504" y="5919436"/>
            <a:ext cx="990770" cy="1006340"/>
            <a:chOff x="7744042" y="4598955"/>
            <a:chExt cx="2074485" cy="2107085"/>
          </a:xfrm>
        </p:grpSpPr>
        <p:sp>
          <p:nvSpPr>
            <p:cNvPr id="171" name="Rectangle: Rounded Corners 170">
              <a:hlinkClick r:id="rId37" action="ppaction://hlinksldjump"/>
              <a:extLst>
                <a:ext uri="{FF2B5EF4-FFF2-40B4-BE49-F238E27FC236}">
                  <a16:creationId xmlns:a16="http://schemas.microsoft.com/office/drawing/2014/main" id="{CDE46F0A-78E2-40BA-A823-9B4A5AB29AB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EFB81E3-2200-4007-A7C8-611108C474EF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73" name="Oval 172">
            <a:hlinkClick r:id="rId38" action="ppaction://hlinksldjump"/>
            <a:extLst>
              <a:ext uri="{FF2B5EF4-FFF2-40B4-BE49-F238E27FC236}">
                <a16:creationId xmlns:a16="http://schemas.microsoft.com/office/drawing/2014/main" id="{FAF0C6F7-252C-4B45-9BF0-427637EBD52A}"/>
              </a:ext>
            </a:extLst>
          </p:cNvPr>
          <p:cNvSpPr/>
          <p:nvPr/>
        </p:nvSpPr>
        <p:spPr>
          <a:xfrm>
            <a:off x="10807208" y="591943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Arrow: Right 174">
            <a:hlinkClick r:id="rId39" action="ppaction://hlinksldjump"/>
            <a:extLst>
              <a:ext uri="{FF2B5EF4-FFF2-40B4-BE49-F238E27FC236}">
                <a16:creationId xmlns:a16="http://schemas.microsoft.com/office/drawing/2014/main" id="{73FB4E02-4BD0-4712-9529-C45B1C242AC9}"/>
              </a:ext>
            </a:extLst>
          </p:cNvPr>
          <p:cNvSpPr/>
          <p:nvPr/>
        </p:nvSpPr>
        <p:spPr>
          <a:xfrm>
            <a:off x="6210380" y="317358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Arrow: Right 175">
            <a:hlinkClick r:id="rId40" action="ppaction://hlinksldjump"/>
            <a:extLst>
              <a:ext uri="{FF2B5EF4-FFF2-40B4-BE49-F238E27FC236}">
                <a16:creationId xmlns:a16="http://schemas.microsoft.com/office/drawing/2014/main" id="{485D5935-642C-4596-AA9F-424A49B9F1AA}"/>
              </a:ext>
            </a:extLst>
          </p:cNvPr>
          <p:cNvSpPr/>
          <p:nvPr/>
        </p:nvSpPr>
        <p:spPr>
          <a:xfrm rot="10800000">
            <a:off x="5549013" y="338291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hlinkClick r:id="rId3" action="ppaction://hlinksldjump"/>
            <a:extLst>
              <a:ext uri="{FF2B5EF4-FFF2-40B4-BE49-F238E27FC236}">
                <a16:creationId xmlns:a16="http://schemas.microsoft.com/office/drawing/2014/main" id="{9A89E554-9B25-4885-AE86-7282B7876E8D}"/>
              </a:ext>
            </a:extLst>
          </p:cNvPr>
          <p:cNvSpPr/>
          <p:nvPr/>
        </p:nvSpPr>
        <p:spPr>
          <a:xfrm>
            <a:off x="2170264" y="112156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8" name="Rectangle 177">
            <a:hlinkClick r:id="rId4" action="ppaction://hlinksldjump"/>
            <a:extLst>
              <a:ext uri="{FF2B5EF4-FFF2-40B4-BE49-F238E27FC236}">
                <a16:creationId xmlns:a16="http://schemas.microsoft.com/office/drawing/2014/main" id="{9A08F96C-2547-4F3C-8683-068506EED956}"/>
              </a:ext>
            </a:extLst>
          </p:cNvPr>
          <p:cNvSpPr/>
          <p:nvPr/>
        </p:nvSpPr>
        <p:spPr>
          <a:xfrm>
            <a:off x="3926968" y="112884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9" name="Rectangle 178">
            <a:hlinkClick r:id="rId5" action="ppaction://hlinksldjump"/>
            <a:extLst>
              <a:ext uri="{FF2B5EF4-FFF2-40B4-BE49-F238E27FC236}">
                <a16:creationId xmlns:a16="http://schemas.microsoft.com/office/drawing/2014/main" id="{100D4DF8-5D34-441D-8645-9846C98C7FEA}"/>
              </a:ext>
            </a:extLst>
          </p:cNvPr>
          <p:cNvSpPr/>
          <p:nvPr/>
        </p:nvSpPr>
        <p:spPr>
          <a:xfrm>
            <a:off x="5683671" y="1136034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0" name="Rectangle 179">
            <a:hlinkClick r:id="rId6" action="ppaction://hlinksldjump"/>
            <a:extLst>
              <a:ext uri="{FF2B5EF4-FFF2-40B4-BE49-F238E27FC236}">
                <a16:creationId xmlns:a16="http://schemas.microsoft.com/office/drawing/2014/main" id="{4B1DD99E-08D9-4DEE-A4A5-6A3352C7434B}"/>
              </a:ext>
            </a:extLst>
          </p:cNvPr>
          <p:cNvSpPr/>
          <p:nvPr/>
        </p:nvSpPr>
        <p:spPr>
          <a:xfrm>
            <a:off x="7440374" y="1118674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1" name="Rectangle 180">
            <a:hlinkClick r:id="rId7" action="ppaction://hlinksldjump"/>
            <a:extLst>
              <a:ext uri="{FF2B5EF4-FFF2-40B4-BE49-F238E27FC236}">
                <a16:creationId xmlns:a16="http://schemas.microsoft.com/office/drawing/2014/main" id="{6FA23C7E-CBB4-43E2-82F7-8639E6A8CA4C}"/>
              </a:ext>
            </a:extLst>
          </p:cNvPr>
          <p:cNvSpPr/>
          <p:nvPr/>
        </p:nvSpPr>
        <p:spPr>
          <a:xfrm>
            <a:off x="9197076" y="112884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2" name="Rectangle 181">
            <a:hlinkClick r:id="rId8" action="ppaction://hlinksldjump"/>
            <a:extLst>
              <a:ext uri="{FF2B5EF4-FFF2-40B4-BE49-F238E27FC236}">
                <a16:creationId xmlns:a16="http://schemas.microsoft.com/office/drawing/2014/main" id="{CCDCE42B-6FC1-4C91-8B37-87145E0731D8}"/>
              </a:ext>
            </a:extLst>
          </p:cNvPr>
          <p:cNvSpPr/>
          <p:nvPr/>
        </p:nvSpPr>
        <p:spPr>
          <a:xfrm>
            <a:off x="10953780" y="112884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3" name="Rectangle 182">
            <a:hlinkClick r:id="rId9" action="ppaction://hlinksldjump"/>
            <a:extLst>
              <a:ext uri="{FF2B5EF4-FFF2-40B4-BE49-F238E27FC236}">
                <a16:creationId xmlns:a16="http://schemas.microsoft.com/office/drawing/2014/main" id="{C2D6B6F5-647A-4283-BFC4-EBE124884777}"/>
              </a:ext>
            </a:extLst>
          </p:cNvPr>
          <p:cNvSpPr/>
          <p:nvPr/>
        </p:nvSpPr>
        <p:spPr>
          <a:xfrm>
            <a:off x="2170264" y="209889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4" name="Rectangle 183">
            <a:hlinkClick r:id="rId10" action="ppaction://hlinksldjump"/>
            <a:extLst>
              <a:ext uri="{FF2B5EF4-FFF2-40B4-BE49-F238E27FC236}">
                <a16:creationId xmlns:a16="http://schemas.microsoft.com/office/drawing/2014/main" id="{5F9D20BB-6205-4FBF-A360-C5D1E373ACAE}"/>
              </a:ext>
            </a:extLst>
          </p:cNvPr>
          <p:cNvSpPr/>
          <p:nvPr/>
        </p:nvSpPr>
        <p:spPr>
          <a:xfrm>
            <a:off x="3926968" y="210617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5" name="Rectangle 184">
            <a:hlinkClick r:id="rId11" action="ppaction://hlinksldjump"/>
            <a:extLst>
              <a:ext uri="{FF2B5EF4-FFF2-40B4-BE49-F238E27FC236}">
                <a16:creationId xmlns:a16="http://schemas.microsoft.com/office/drawing/2014/main" id="{3BAA81C5-039B-4974-B16B-DBDADF65AE01}"/>
              </a:ext>
            </a:extLst>
          </p:cNvPr>
          <p:cNvSpPr/>
          <p:nvPr/>
        </p:nvSpPr>
        <p:spPr>
          <a:xfrm>
            <a:off x="5683671" y="211336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6" name="Rectangle 185">
            <a:hlinkClick r:id="rId12" action="ppaction://hlinksldjump"/>
            <a:extLst>
              <a:ext uri="{FF2B5EF4-FFF2-40B4-BE49-F238E27FC236}">
                <a16:creationId xmlns:a16="http://schemas.microsoft.com/office/drawing/2014/main" id="{C3AC19A0-D046-495E-86B7-B8009DB6A5E6}"/>
              </a:ext>
            </a:extLst>
          </p:cNvPr>
          <p:cNvSpPr/>
          <p:nvPr/>
        </p:nvSpPr>
        <p:spPr>
          <a:xfrm>
            <a:off x="7440374" y="209600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7" name="Rectangle 186">
            <a:hlinkClick r:id="rId13" action="ppaction://hlinksldjump"/>
            <a:extLst>
              <a:ext uri="{FF2B5EF4-FFF2-40B4-BE49-F238E27FC236}">
                <a16:creationId xmlns:a16="http://schemas.microsoft.com/office/drawing/2014/main" id="{815C55C0-48CB-4FDB-AC1A-E057EE87104C}"/>
              </a:ext>
            </a:extLst>
          </p:cNvPr>
          <p:cNvSpPr/>
          <p:nvPr/>
        </p:nvSpPr>
        <p:spPr>
          <a:xfrm>
            <a:off x="9197076" y="210617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8" name="Rectangle 187">
            <a:hlinkClick r:id="rId14" action="ppaction://hlinksldjump"/>
            <a:extLst>
              <a:ext uri="{FF2B5EF4-FFF2-40B4-BE49-F238E27FC236}">
                <a16:creationId xmlns:a16="http://schemas.microsoft.com/office/drawing/2014/main" id="{F6B7296D-D718-449C-A69A-B322B04BD10B}"/>
              </a:ext>
            </a:extLst>
          </p:cNvPr>
          <p:cNvSpPr/>
          <p:nvPr/>
        </p:nvSpPr>
        <p:spPr>
          <a:xfrm>
            <a:off x="10953780" y="210617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9" name="Rectangle 188">
            <a:hlinkClick r:id="rId15" action="ppaction://hlinksldjump"/>
            <a:extLst>
              <a:ext uri="{FF2B5EF4-FFF2-40B4-BE49-F238E27FC236}">
                <a16:creationId xmlns:a16="http://schemas.microsoft.com/office/drawing/2014/main" id="{526B06CF-3644-449C-8679-68848BF570EB}"/>
              </a:ext>
            </a:extLst>
          </p:cNvPr>
          <p:cNvSpPr/>
          <p:nvPr/>
        </p:nvSpPr>
        <p:spPr>
          <a:xfrm>
            <a:off x="2170264" y="305497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0" name="Rectangle 189">
            <a:hlinkClick r:id="rId16" action="ppaction://hlinksldjump"/>
            <a:extLst>
              <a:ext uri="{FF2B5EF4-FFF2-40B4-BE49-F238E27FC236}">
                <a16:creationId xmlns:a16="http://schemas.microsoft.com/office/drawing/2014/main" id="{4FD81439-56CB-4AA4-A3C8-875934BD49A0}"/>
              </a:ext>
            </a:extLst>
          </p:cNvPr>
          <p:cNvSpPr/>
          <p:nvPr/>
        </p:nvSpPr>
        <p:spPr>
          <a:xfrm>
            <a:off x="3926968" y="306225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1" name="Rectangle 190">
            <a:hlinkClick r:id="rId17" action="ppaction://hlinksldjump"/>
            <a:extLst>
              <a:ext uri="{FF2B5EF4-FFF2-40B4-BE49-F238E27FC236}">
                <a16:creationId xmlns:a16="http://schemas.microsoft.com/office/drawing/2014/main" id="{3292E3FA-3DED-4DEA-8045-C2D8C6D929EF}"/>
              </a:ext>
            </a:extLst>
          </p:cNvPr>
          <p:cNvSpPr/>
          <p:nvPr/>
        </p:nvSpPr>
        <p:spPr>
          <a:xfrm>
            <a:off x="5683671" y="306944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2" name="Rectangle 191">
            <a:hlinkClick r:id="rId18" action="ppaction://hlinksldjump"/>
            <a:extLst>
              <a:ext uri="{FF2B5EF4-FFF2-40B4-BE49-F238E27FC236}">
                <a16:creationId xmlns:a16="http://schemas.microsoft.com/office/drawing/2014/main" id="{56266A48-A6FC-4F5F-B0E9-E3A137F89F0C}"/>
              </a:ext>
            </a:extLst>
          </p:cNvPr>
          <p:cNvSpPr/>
          <p:nvPr/>
        </p:nvSpPr>
        <p:spPr>
          <a:xfrm>
            <a:off x="7440374" y="305208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3" name="Rectangle 192">
            <a:hlinkClick r:id="rId19" action="ppaction://hlinksldjump"/>
            <a:extLst>
              <a:ext uri="{FF2B5EF4-FFF2-40B4-BE49-F238E27FC236}">
                <a16:creationId xmlns:a16="http://schemas.microsoft.com/office/drawing/2014/main" id="{782FE995-B84D-4352-923F-AFC127BB3AEC}"/>
              </a:ext>
            </a:extLst>
          </p:cNvPr>
          <p:cNvSpPr/>
          <p:nvPr/>
        </p:nvSpPr>
        <p:spPr>
          <a:xfrm>
            <a:off x="9197076" y="306225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4" name="Rectangle 193">
            <a:hlinkClick r:id="rId20" action="ppaction://hlinksldjump"/>
            <a:extLst>
              <a:ext uri="{FF2B5EF4-FFF2-40B4-BE49-F238E27FC236}">
                <a16:creationId xmlns:a16="http://schemas.microsoft.com/office/drawing/2014/main" id="{52D9DE76-69E8-4C34-8B0A-A9380C254D1E}"/>
              </a:ext>
            </a:extLst>
          </p:cNvPr>
          <p:cNvSpPr/>
          <p:nvPr/>
        </p:nvSpPr>
        <p:spPr>
          <a:xfrm>
            <a:off x="10953780" y="306225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5" name="Rectangle 194">
            <a:hlinkClick r:id="rId21" action="ppaction://hlinksldjump"/>
            <a:extLst>
              <a:ext uri="{FF2B5EF4-FFF2-40B4-BE49-F238E27FC236}">
                <a16:creationId xmlns:a16="http://schemas.microsoft.com/office/drawing/2014/main" id="{D5637351-93B8-40FE-A53E-F68CBDD491D0}"/>
              </a:ext>
            </a:extLst>
          </p:cNvPr>
          <p:cNvSpPr/>
          <p:nvPr/>
        </p:nvSpPr>
        <p:spPr>
          <a:xfrm>
            <a:off x="2170264" y="406953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6" name="Rectangle 195">
            <a:hlinkClick r:id="rId22" action="ppaction://hlinksldjump"/>
            <a:extLst>
              <a:ext uri="{FF2B5EF4-FFF2-40B4-BE49-F238E27FC236}">
                <a16:creationId xmlns:a16="http://schemas.microsoft.com/office/drawing/2014/main" id="{67F1C958-ADDE-43F2-A15B-4273629669D5}"/>
              </a:ext>
            </a:extLst>
          </p:cNvPr>
          <p:cNvSpPr/>
          <p:nvPr/>
        </p:nvSpPr>
        <p:spPr>
          <a:xfrm>
            <a:off x="3926968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7" name="Rectangle 196">
            <a:hlinkClick r:id="rId23" action="ppaction://hlinksldjump"/>
            <a:extLst>
              <a:ext uri="{FF2B5EF4-FFF2-40B4-BE49-F238E27FC236}">
                <a16:creationId xmlns:a16="http://schemas.microsoft.com/office/drawing/2014/main" id="{797544E8-B9EA-4F85-A786-B6DC9F75540D}"/>
              </a:ext>
            </a:extLst>
          </p:cNvPr>
          <p:cNvSpPr/>
          <p:nvPr/>
        </p:nvSpPr>
        <p:spPr>
          <a:xfrm>
            <a:off x="5683671" y="408400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8" name="Rectangle 197">
            <a:hlinkClick r:id="rId24" action="ppaction://hlinksldjump"/>
            <a:extLst>
              <a:ext uri="{FF2B5EF4-FFF2-40B4-BE49-F238E27FC236}">
                <a16:creationId xmlns:a16="http://schemas.microsoft.com/office/drawing/2014/main" id="{11C2E030-5B25-49EE-B42F-A5C535F85E94}"/>
              </a:ext>
            </a:extLst>
          </p:cNvPr>
          <p:cNvSpPr/>
          <p:nvPr/>
        </p:nvSpPr>
        <p:spPr>
          <a:xfrm>
            <a:off x="7440374" y="406664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9" name="Rectangle 198">
            <a:hlinkClick r:id="rId25" action="ppaction://hlinksldjump"/>
            <a:extLst>
              <a:ext uri="{FF2B5EF4-FFF2-40B4-BE49-F238E27FC236}">
                <a16:creationId xmlns:a16="http://schemas.microsoft.com/office/drawing/2014/main" id="{64EDD746-A2B2-4266-ACDB-E4D12556041D}"/>
              </a:ext>
            </a:extLst>
          </p:cNvPr>
          <p:cNvSpPr/>
          <p:nvPr/>
        </p:nvSpPr>
        <p:spPr>
          <a:xfrm>
            <a:off x="9197076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0" name="Rectangle 199">
            <a:hlinkClick r:id="rId26" action="ppaction://hlinksldjump"/>
            <a:extLst>
              <a:ext uri="{FF2B5EF4-FFF2-40B4-BE49-F238E27FC236}">
                <a16:creationId xmlns:a16="http://schemas.microsoft.com/office/drawing/2014/main" id="{C064E291-98EF-45E0-BD3A-D4D18452255A}"/>
              </a:ext>
            </a:extLst>
          </p:cNvPr>
          <p:cNvSpPr/>
          <p:nvPr/>
        </p:nvSpPr>
        <p:spPr>
          <a:xfrm>
            <a:off x="10953780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1" name="Rectangle 200">
            <a:hlinkClick r:id="rId27" action="ppaction://hlinksldjump"/>
            <a:extLst>
              <a:ext uri="{FF2B5EF4-FFF2-40B4-BE49-F238E27FC236}">
                <a16:creationId xmlns:a16="http://schemas.microsoft.com/office/drawing/2014/main" id="{CD969955-D0A2-4689-9240-CD1DF87CEF59}"/>
              </a:ext>
            </a:extLst>
          </p:cNvPr>
          <p:cNvSpPr/>
          <p:nvPr/>
        </p:nvSpPr>
        <p:spPr>
          <a:xfrm>
            <a:off x="2170264" y="504686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2" name="Rectangle 201">
            <a:hlinkClick r:id="rId28" action="ppaction://hlinksldjump"/>
            <a:extLst>
              <a:ext uri="{FF2B5EF4-FFF2-40B4-BE49-F238E27FC236}">
                <a16:creationId xmlns:a16="http://schemas.microsoft.com/office/drawing/2014/main" id="{8EB60C50-D4F3-47D0-8349-0F1725DF5591}"/>
              </a:ext>
            </a:extLst>
          </p:cNvPr>
          <p:cNvSpPr/>
          <p:nvPr/>
        </p:nvSpPr>
        <p:spPr>
          <a:xfrm>
            <a:off x="3926968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3" name="Rectangle 202">
            <a:hlinkClick r:id="rId29" action="ppaction://hlinksldjump"/>
            <a:extLst>
              <a:ext uri="{FF2B5EF4-FFF2-40B4-BE49-F238E27FC236}">
                <a16:creationId xmlns:a16="http://schemas.microsoft.com/office/drawing/2014/main" id="{4A2BBFB6-2659-4E73-B01D-7BC4A835A78A}"/>
              </a:ext>
            </a:extLst>
          </p:cNvPr>
          <p:cNvSpPr/>
          <p:nvPr/>
        </p:nvSpPr>
        <p:spPr>
          <a:xfrm>
            <a:off x="5683671" y="506134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4" name="Rectangle 203">
            <a:hlinkClick r:id="rId30" action="ppaction://hlinksldjump"/>
            <a:extLst>
              <a:ext uri="{FF2B5EF4-FFF2-40B4-BE49-F238E27FC236}">
                <a16:creationId xmlns:a16="http://schemas.microsoft.com/office/drawing/2014/main" id="{BF8132D0-AECC-4925-967D-F26A25E28720}"/>
              </a:ext>
            </a:extLst>
          </p:cNvPr>
          <p:cNvSpPr/>
          <p:nvPr/>
        </p:nvSpPr>
        <p:spPr>
          <a:xfrm>
            <a:off x="7440374" y="504398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" name="Rectangle 204">
            <a:hlinkClick r:id="rId31" action="ppaction://hlinksldjump"/>
            <a:extLst>
              <a:ext uri="{FF2B5EF4-FFF2-40B4-BE49-F238E27FC236}">
                <a16:creationId xmlns:a16="http://schemas.microsoft.com/office/drawing/2014/main" id="{16C144FA-6D1C-44B0-9ADD-72CDA5A701A9}"/>
              </a:ext>
            </a:extLst>
          </p:cNvPr>
          <p:cNvSpPr/>
          <p:nvPr/>
        </p:nvSpPr>
        <p:spPr>
          <a:xfrm>
            <a:off x="9197076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6" name="Rectangle 205">
            <a:hlinkClick r:id="rId32" action="ppaction://hlinksldjump"/>
            <a:extLst>
              <a:ext uri="{FF2B5EF4-FFF2-40B4-BE49-F238E27FC236}">
                <a16:creationId xmlns:a16="http://schemas.microsoft.com/office/drawing/2014/main" id="{D8AD710B-02EC-43FD-9F3F-96555AD4355A}"/>
              </a:ext>
            </a:extLst>
          </p:cNvPr>
          <p:cNvSpPr/>
          <p:nvPr/>
        </p:nvSpPr>
        <p:spPr>
          <a:xfrm>
            <a:off x="10953780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7" name="Rectangle 206">
            <a:hlinkClick r:id="rId33" action="ppaction://hlinksldjump"/>
            <a:extLst>
              <a:ext uri="{FF2B5EF4-FFF2-40B4-BE49-F238E27FC236}">
                <a16:creationId xmlns:a16="http://schemas.microsoft.com/office/drawing/2014/main" id="{D011507A-3A60-4890-93A8-2D058776D553}"/>
              </a:ext>
            </a:extLst>
          </p:cNvPr>
          <p:cNvSpPr/>
          <p:nvPr/>
        </p:nvSpPr>
        <p:spPr>
          <a:xfrm>
            <a:off x="2170264" y="600294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8" name="Rectangle 207">
            <a:hlinkClick r:id="rId34" action="ppaction://hlinksldjump"/>
            <a:extLst>
              <a:ext uri="{FF2B5EF4-FFF2-40B4-BE49-F238E27FC236}">
                <a16:creationId xmlns:a16="http://schemas.microsoft.com/office/drawing/2014/main" id="{334BE002-5BD5-4DAC-A615-AE48EBF43CA4}"/>
              </a:ext>
            </a:extLst>
          </p:cNvPr>
          <p:cNvSpPr/>
          <p:nvPr/>
        </p:nvSpPr>
        <p:spPr>
          <a:xfrm>
            <a:off x="3926968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9" name="Rectangle 208">
            <a:hlinkClick r:id="rId35" action="ppaction://hlinksldjump"/>
            <a:extLst>
              <a:ext uri="{FF2B5EF4-FFF2-40B4-BE49-F238E27FC236}">
                <a16:creationId xmlns:a16="http://schemas.microsoft.com/office/drawing/2014/main" id="{EB803684-21D4-418C-AE06-B3C141C7422A}"/>
              </a:ext>
            </a:extLst>
          </p:cNvPr>
          <p:cNvSpPr/>
          <p:nvPr/>
        </p:nvSpPr>
        <p:spPr>
          <a:xfrm>
            <a:off x="5683671" y="601741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0" name="Rectangle 209">
            <a:hlinkClick r:id="rId36" action="ppaction://hlinksldjump"/>
            <a:extLst>
              <a:ext uri="{FF2B5EF4-FFF2-40B4-BE49-F238E27FC236}">
                <a16:creationId xmlns:a16="http://schemas.microsoft.com/office/drawing/2014/main" id="{2E7CA9E3-4C04-4B70-9EF6-36510DEDA531}"/>
              </a:ext>
            </a:extLst>
          </p:cNvPr>
          <p:cNvSpPr/>
          <p:nvPr/>
        </p:nvSpPr>
        <p:spPr>
          <a:xfrm>
            <a:off x="7440374" y="60000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1" name="Rectangle 210">
            <a:hlinkClick r:id="rId37" action="ppaction://hlinksldjump"/>
            <a:extLst>
              <a:ext uri="{FF2B5EF4-FFF2-40B4-BE49-F238E27FC236}">
                <a16:creationId xmlns:a16="http://schemas.microsoft.com/office/drawing/2014/main" id="{04636DEF-C88A-4DAE-A335-FB4A7530F53E}"/>
              </a:ext>
            </a:extLst>
          </p:cNvPr>
          <p:cNvSpPr/>
          <p:nvPr/>
        </p:nvSpPr>
        <p:spPr>
          <a:xfrm>
            <a:off x="9197076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2" name="Rectangle 211">
            <a:hlinkClick r:id="rId38" action="ppaction://hlinksldjump"/>
            <a:extLst>
              <a:ext uri="{FF2B5EF4-FFF2-40B4-BE49-F238E27FC236}">
                <a16:creationId xmlns:a16="http://schemas.microsoft.com/office/drawing/2014/main" id="{F09AC8F0-F301-4D27-9C98-88D98E81CA85}"/>
              </a:ext>
            </a:extLst>
          </p:cNvPr>
          <p:cNvSpPr/>
          <p:nvPr/>
        </p:nvSpPr>
        <p:spPr>
          <a:xfrm>
            <a:off x="10953780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A0F77-458A-1E59-DDC3-DAD430A9A8DB}"/>
              </a:ext>
            </a:extLst>
          </p:cNvPr>
          <p:cNvGrpSpPr/>
          <p:nvPr/>
        </p:nvGrpSpPr>
        <p:grpSpPr>
          <a:xfrm>
            <a:off x="1990726" y="5872164"/>
            <a:ext cx="1071562" cy="757236"/>
            <a:chOff x="0" y="0"/>
            <a:chExt cx="12192000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0A1782-1A15-F340-DD0A-632867FF72C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" name="Graphic 8" descr="Lock with solid fill">
              <a:extLst>
                <a:ext uri="{FF2B5EF4-FFF2-40B4-BE49-F238E27FC236}">
                  <a16:creationId xmlns:a16="http://schemas.microsoft.com/office/drawing/2014/main" id="{59D631A7-0FA2-D9CA-A0FE-588A8E1DBF0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236C8C-402E-695D-98A2-20DD14940459}"/>
              </a:ext>
            </a:extLst>
          </p:cNvPr>
          <p:cNvGrpSpPr/>
          <p:nvPr/>
        </p:nvGrpSpPr>
        <p:grpSpPr>
          <a:xfrm>
            <a:off x="3748908" y="5872164"/>
            <a:ext cx="1071562" cy="757236"/>
            <a:chOff x="0" y="0"/>
            <a:chExt cx="12192000" cy="685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1D26A9-A0AF-99D6-5AC2-2130A2CA631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" name="Graphic 8" descr="Lock with solid fill">
              <a:extLst>
                <a:ext uri="{FF2B5EF4-FFF2-40B4-BE49-F238E27FC236}">
                  <a16:creationId xmlns:a16="http://schemas.microsoft.com/office/drawing/2014/main" id="{B93E2F17-D6EB-770D-6612-6F9AB1489EF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F988B-5CA6-184E-A6F0-DCCC34EE4549}"/>
              </a:ext>
            </a:extLst>
          </p:cNvPr>
          <p:cNvGrpSpPr/>
          <p:nvPr/>
        </p:nvGrpSpPr>
        <p:grpSpPr>
          <a:xfrm>
            <a:off x="5505723" y="5872164"/>
            <a:ext cx="1071562" cy="757236"/>
            <a:chOff x="0" y="0"/>
            <a:chExt cx="12192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F00AD8-F7D0-175D-7BD4-1DB6A46316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" name="Graphic 8" descr="Lock with solid fill">
              <a:extLst>
                <a:ext uri="{FF2B5EF4-FFF2-40B4-BE49-F238E27FC236}">
                  <a16:creationId xmlns:a16="http://schemas.microsoft.com/office/drawing/2014/main" id="{C734DAC5-252A-1B49-0DA6-F5F71458D6E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ECDDDE-DFC9-AEFE-B7DC-19F8B14AA6A2}"/>
              </a:ext>
            </a:extLst>
          </p:cNvPr>
          <p:cNvGrpSpPr/>
          <p:nvPr/>
        </p:nvGrpSpPr>
        <p:grpSpPr>
          <a:xfrm>
            <a:off x="7248640" y="5890428"/>
            <a:ext cx="1071562" cy="757236"/>
            <a:chOff x="0" y="0"/>
            <a:chExt cx="12192000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429C1D-E8A2-C912-71FE-B3ADD974681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Graphic 8" descr="Lock with solid fill">
              <a:extLst>
                <a:ext uri="{FF2B5EF4-FFF2-40B4-BE49-F238E27FC236}">
                  <a16:creationId xmlns:a16="http://schemas.microsoft.com/office/drawing/2014/main" id="{26E50B60-54F9-2A03-5617-B00BE6CF971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150566-47E8-2F09-9670-4E3849CF6213}"/>
              </a:ext>
            </a:extLst>
          </p:cNvPr>
          <p:cNvGrpSpPr/>
          <p:nvPr/>
        </p:nvGrpSpPr>
        <p:grpSpPr>
          <a:xfrm>
            <a:off x="9001085" y="5890428"/>
            <a:ext cx="1071562" cy="757236"/>
            <a:chOff x="0" y="0"/>
            <a:chExt cx="12192000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D95668-4447-9D1B-2E89-5FBD05BA4A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9" name="Graphic 8" descr="Lock with solid fill">
              <a:extLst>
                <a:ext uri="{FF2B5EF4-FFF2-40B4-BE49-F238E27FC236}">
                  <a16:creationId xmlns:a16="http://schemas.microsoft.com/office/drawing/2014/main" id="{68A5F4D1-A0EA-9467-5B1C-A1693DCCF3A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78C04C-3751-40EE-2424-56E892532069}"/>
              </a:ext>
            </a:extLst>
          </p:cNvPr>
          <p:cNvGrpSpPr/>
          <p:nvPr/>
        </p:nvGrpSpPr>
        <p:grpSpPr>
          <a:xfrm>
            <a:off x="10771576" y="5890428"/>
            <a:ext cx="1071562" cy="757236"/>
            <a:chOff x="0" y="0"/>
            <a:chExt cx="12192000" cy="685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5ADEC-057B-55CB-78A5-63CD21E7DC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" name="Graphic 8" descr="Lock with solid fill">
              <a:extLst>
                <a:ext uri="{FF2B5EF4-FFF2-40B4-BE49-F238E27FC236}">
                  <a16:creationId xmlns:a16="http://schemas.microsoft.com/office/drawing/2014/main" id="{CC5E8EB2-DF07-4687-B16C-22211335692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F42E6-3A5D-881A-BDE9-D66DDF1BB96C}"/>
              </a:ext>
            </a:extLst>
          </p:cNvPr>
          <p:cNvGrpSpPr/>
          <p:nvPr/>
        </p:nvGrpSpPr>
        <p:grpSpPr>
          <a:xfrm>
            <a:off x="1990726" y="2938366"/>
            <a:ext cx="1071562" cy="757236"/>
            <a:chOff x="0" y="0"/>
            <a:chExt cx="12192000" cy="685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C7BA59-58F5-60C9-C862-437E22EF899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5" name="Graphic 8" descr="Lock with solid fill">
              <a:extLst>
                <a:ext uri="{FF2B5EF4-FFF2-40B4-BE49-F238E27FC236}">
                  <a16:creationId xmlns:a16="http://schemas.microsoft.com/office/drawing/2014/main" id="{99FB2C9A-4918-CB44-7AFC-3D9859F92EC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3A561A-7B03-2FD0-F326-CDEC68C62124}"/>
              </a:ext>
            </a:extLst>
          </p:cNvPr>
          <p:cNvGrpSpPr/>
          <p:nvPr/>
        </p:nvGrpSpPr>
        <p:grpSpPr>
          <a:xfrm>
            <a:off x="3748908" y="2944716"/>
            <a:ext cx="1071562" cy="757236"/>
            <a:chOff x="0" y="0"/>
            <a:chExt cx="12192000" cy="685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9015AC-B791-A661-CA11-4E2BE4C73A5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8" name="Graphic 8" descr="Lock with solid fill">
              <a:extLst>
                <a:ext uri="{FF2B5EF4-FFF2-40B4-BE49-F238E27FC236}">
                  <a16:creationId xmlns:a16="http://schemas.microsoft.com/office/drawing/2014/main" id="{A9DAEFCA-5BB3-4E3B-C0BD-860406F7043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52A190-A7F1-6CC4-839F-A08BB121971B}"/>
              </a:ext>
            </a:extLst>
          </p:cNvPr>
          <p:cNvGrpSpPr/>
          <p:nvPr/>
        </p:nvGrpSpPr>
        <p:grpSpPr>
          <a:xfrm>
            <a:off x="5505723" y="2944716"/>
            <a:ext cx="1071562" cy="757236"/>
            <a:chOff x="0" y="0"/>
            <a:chExt cx="12192000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A68DCC-15D5-B82B-3519-6843F17ABAE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1" name="Graphic 8" descr="Lock with solid fill">
              <a:extLst>
                <a:ext uri="{FF2B5EF4-FFF2-40B4-BE49-F238E27FC236}">
                  <a16:creationId xmlns:a16="http://schemas.microsoft.com/office/drawing/2014/main" id="{775A3723-64A4-0DEF-9114-80E434F284E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90B749-7A23-D843-E5BE-DA103882B2C1}"/>
              </a:ext>
            </a:extLst>
          </p:cNvPr>
          <p:cNvGrpSpPr/>
          <p:nvPr/>
        </p:nvGrpSpPr>
        <p:grpSpPr>
          <a:xfrm>
            <a:off x="7248640" y="2956630"/>
            <a:ext cx="1071562" cy="757236"/>
            <a:chOff x="0" y="0"/>
            <a:chExt cx="12192000" cy="685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64C7D4-3854-EC03-6F84-57290690D81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4" name="Graphic 8" descr="Lock with solid fill">
              <a:extLst>
                <a:ext uri="{FF2B5EF4-FFF2-40B4-BE49-F238E27FC236}">
                  <a16:creationId xmlns:a16="http://schemas.microsoft.com/office/drawing/2014/main" id="{552F284E-3385-88E1-99D0-7274487F10C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259D45-E8C5-08AE-4865-CB2B0FADD023}"/>
              </a:ext>
            </a:extLst>
          </p:cNvPr>
          <p:cNvGrpSpPr/>
          <p:nvPr/>
        </p:nvGrpSpPr>
        <p:grpSpPr>
          <a:xfrm>
            <a:off x="9001085" y="2955360"/>
            <a:ext cx="1071562" cy="757236"/>
            <a:chOff x="0" y="0"/>
            <a:chExt cx="12192000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91B203B-6780-6E3B-C08A-9E998884F7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7" name="Graphic 8" descr="Lock with solid fill">
              <a:extLst>
                <a:ext uri="{FF2B5EF4-FFF2-40B4-BE49-F238E27FC236}">
                  <a16:creationId xmlns:a16="http://schemas.microsoft.com/office/drawing/2014/main" id="{F9C23471-C0D5-9840-2A6D-4FD585B7E1C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08439-7C60-6202-A132-86AC7EBC9BC3}"/>
              </a:ext>
            </a:extLst>
          </p:cNvPr>
          <p:cNvGrpSpPr/>
          <p:nvPr/>
        </p:nvGrpSpPr>
        <p:grpSpPr>
          <a:xfrm>
            <a:off x="10771576" y="2956630"/>
            <a:ext cx="1071562" cy="757236"/>
            <a:chOff x="0" y="0"/>
            <a:chExt cx="12192000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9ABE65-9BFC-965C-0C64-5828EEE21C4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0" name="Graphic 8" descr="Lock with solid fill">
              <a:extLst>
                <a:ext uri="{FF2B5EF4-FFF2-40B4-BE49-F238E27FC236}">
                  <a16:creationId xmlns:a16="http://schemas.microsoft.com/office/drawing/2014/main" id="{8AC789D8-BBE1-E822-C388-E4FC2CA88CB0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7E3807-27EA-0293-F9E3-D4D67A9592D3}"/>
              </a:ext>
            </a:extLst>
          </p:cNvPr>
          <p:cNvGrpSpPr/>
          <p:nvPr/>
        </p:nvGrpSpPr>
        <p:grpSpPr>
          <a:xfrm>
            <a:off x="1990726" y="1966700"/>
            <a:ext cx="1071562" cy="757236"/>
            <a:chOff x="0" y="0"/>
            <a:chExt cx="12192000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F3F353-5DA4-5A9D-439D-15BEC71D92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3" name="Graphic 8" descr="Lock with solid fill">
              <a:extLst>
                <a:ext uri="{FF2B5EF4-FFF2-40B4-BE49-F238E27FC236}">
                  <a16:creationId xmlns:a16="http://schemas.microsoft.com/office/drawing/2014/main" id="{CE7FA0B2-C0AB-41A0-F49D-C52B7F0D56A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B59524-5824-B67B-1162-24829575A880}"/>
              </a:ext>
            </a:extLst>
          </p:cNvPr>
          <p:cNvGrpSpPr/>
          <p:nvPr/>
        </p:nvGrpSpPr>
        <p:grpSpPr>
          <a:xfrm>
            <a:off x="3748908" y="1966700"/>
            <a:ext cx="1071562" cy="757236"/>
            <a:chOff x="0" y="0"/>
            <a:chExt cx="12192000" cy="6858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C4C377-F6B3-5686-190E-5F02C31D0D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1" name="Graphic 8" descr="Lock with solid fill">
              <a:extLst>
                <a:ext uri="{FF2B5EF4-FFF2-40B4-BE49-F238E27FC236}">
                  <a16:creationId xmlns:a16="http://schemas.microsoft.com/office/drawing/2014/main" id="{688301AC-6805-613A-9955-2A21DBCDEC2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FC71FA-ADB2-5F13-7527-66533798CB14}"/>
              </a:ext>
            </a:extLst>
          </p:cNvPr>
          <p:cNvGrpSpPr/>
          <p:nvPr/>
        </p:nvGrpSpPr>
        <p:grpSpPr>
          <a:xfrm>
            <a:off x="5505723" y="1966700"/>
            <a:ext cx="1071562" cy="757236"/>
            <a:chOff x="0" y="0"/>
            <a:chExt cx="12192000" cy="6858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86E74D-EF56-28F5-C9C8-913CD75547D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4" name="Graphic 8" descr="Lock with solid fill">
              <a:extLst>
                <a:ext uri="{FF2B5EF4-FFF2-40B4-BE49-F238E27FC236}">
                  <a16:creationId xmlns:a16="http://schemas.microsoft.com/office/drawing/2014/main" id="{C8EB18C8-14E8-1690-91DB-3A20F116D4E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5BD5C3-7DD4-ED20-01B0-3672420E28B3}"/>
              </a:ext>
            </a:extLst>
          </p:cNvPr>
          <p:cNvGrpSpPr/>
          <p:nvPr/>
        </p:nvGrpSpPr>
        <p:grpSpPr>
          <a:xfrm>
            <a:off x="7248640" y="1978614"/>
            <a:ext cx="1071562" cy="757236"/>
            <a:chOff x="0" y="0"/>
            <a:chExt cx="12192000" cy="6858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CC16A78-4333-DCE0-5AD4-740DEE83A6C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7" name="Graphic 8" descr="Lock with solid fill">
              <a:extLst>
                <a:ext uri="{FF2B5EF4-FFF2-40B4-BE49-F238E27FC236}">
                  <a16:creationId xmlns:a16="http://schemas.microsoft.com/office/drawing/2014/main" id="{6B2C8DDB-5100-75D3-AC9A-43BE84296B5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E5E9D1-C80A-C743-A490-EB931928B5D7}"/>
              </a:ext>
            </a:extLst>
          </p:cNvPr>
          <p:cNvGrpSpPr/>
          <p:nvPr/>
        </p:nvGrpSpPr>
        <p:grpSpPr>
          <a:xfrm>
            <a:off x="9001085" y="1984964"/>
            <a:ext cx="1071562" cy="757236"/>
            <a:chOff x="0" y="0"/>
            <a:chExt cx="12192000" cy="6858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1F1578A-A2FB-B172-467D-0C050F4D3A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0" name="Graphic 8" descr="Lock with solid fill">
              <a:extLst>
                <a:ext uri="{FF2B5EF4-FFF2-40B4-BE49-F238E27FC236}">
                  <a16:creationId xmlns:a16="http://schemas.microsoft.com/office/drawing/2014/main" id="{312DB121-DF31-D239-9D54-7821DA209E0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6C6E5A3-7BF0-DCB8-E86B-B73C12B4C4D8}"/>
              </a:ext>
            </a:extLst>
          </p:cNvPr>
          <p:cNvGrpSpPr/>
          <p:nvPr/>
        </p:nvGrpSpPr>
        <p:grpSpPr>
          <a:xfrm>
            <a:off x="10771576" y="1978614"/>
            <a:ext cx="1071562" cy="757236"/>
            <a:chOff x="0" y="0"/>
            <a:chExt cx="12192000" cy="6858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220984D-9AAB-AB49-45BF-55CF6FCDD0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3" name="Graphic 8" descr="Lock with solid fill">
              <a:extLst>
                <a:ext uri="{FF2B5EF4-FFF2-40B4-BE49-F238E27FC236}">
                  <a16:creationId xmlns:a16="http://schemas.microsoft.com/office/drawing/2014/main" id="{F5F5709B-3345-BC0D-DBA7-519E6F1B636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540F26-EBCC-29EA-6A87-07E3207D96EE}"/>
              </a:ext>
            </a:extLst>
          </p:cNvPr>
          <p:cNvGrpSpPr/>
          <p:nvPr/>
        </p:nvGrpSpPr>
        <p:grpSpPr>
          <a:xfrm>
            <a:off x="1990726" y="969596"/>
            <a:ext cx="1071562" cy="757236"/>
            <a:chOff x="0" y="0"/>
            <a:chExt cx="12192000" cy="6858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28F0EC-D6DB-7192-4CE6-0020B939759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91" name="Graphic 8" descr="Lock with solid fill">
              <a:extLst>
                <a:ext uri="{FF2B5EF4-FFF2-40B4-BE49-F238E27FC236}">
                  <a16:creationId xmlns:a16="http://schemas.microsoft.com/office/drawing/2014/main" id="{04ADFF89-6A74-2900-444C-EB5AEFF819C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BC791E3-B1E2-63AB-EFCA-37036C29FD83}"/>
              </a:ext>
            </a:extLst>
          </p:cNvPr>
          <p:cNvGrpSpPr/>
          <p:nvPr/>
        </p:nvGrpSpPr>
        <p:grpSpPr>
          <a:xfrm>
            <a:off x="3748908" y="975946"/>
            <a:ext cx="1071562" cy="757236"/>
            <a:chOff x="0" y="0"/>
            <a:chExt cx="12192000" cy="6858000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B258E6C-4516-04FC-F093-3DA8B5A2C3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4" name="Graphic 8" descr="Lock with solid fill">
              <a:extLst>
                <a:ext uri="{FF2B5EF4-FFF2-40B4-BE49-F238E27FC236}">
                  <a16:creationId xmlns:a16="http://schemas.microsoft.com/office/drawing/2014/main" id="{C4291D30-6A17-DC2B-CC00-2F92A04B87C4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34B0A31-278B-2E3C-410A-4AAACC1A1F9E}"/>
              </a:ext>
            </a:extLst>
          </p:cNvPr>
          <p:cNvGrpSpPr/>
          <p:nvPr/>
        </p:nvGrpSpPr>
        <p:grpSpPr>
          <a:xfrm>
            <a:off x="5505723" y="982296"/>
            <a:ext cx="1071562" cy="757236"/>
            <a:chOff x="0" y="0"/>
            <a:chExt cx="12192000" cy="6858000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7C9D639-5D5B-1B84-2D28-31062493285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7" name="Graphic 8" descr="Lock with solid fill">
              <a:extLst>
                <a:ext uri="{FF2B5EF4-FFF2-40B4-BE49-F238E27FC236}">
                  <a16:creationId xmlns:a16="http://schemas.microsoft.com/office/drawing/2014/main" id="{00D36C51-F0D5-58DE-B984-D07421A08A0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9249EF3-FDD0-D9D4-8741-8E4FC8269840}"/>
              </a:ext>
            </a:extLst>
          </p:cNvPr>
          <p:cNvGrpSpPr/>
          <p:nvPr/>
        </p:nvGrpSpPr>
        <p:grpSpPr>
          <a:xfrm>
            <a:off x="7248640" y="981510"/>
            <a:ext cx="1071562" cy="757236"/>
            <a:chOff x="0" y="0"/>
            <a:chExt cx="12192000" cy="6858000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AC23E963-21FE-2056-0612-3DD0CC4F37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0" name="Graphic 8" descr="Lock with solid fill">
              <a:extLst>
                <a:ext uri="{FF2B5EF4-FFF2-40B4-BE49-F238E27FC236}">
                  <a16:creationId xmlns:a16="http://schemas.microsoft.com/office/drawing/2014/main" id="{5FB89C6A-66F9-6CCB-A332-DC4A2445983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11F510C-491C-CDFB-E1F9-78B388D8831F}"/>
              </a:ext>
            </a:extLst>
          </p:cNvPr>
          <p:cNvGrpSpPr/>
          <p:nvPr/>
        </p:nvGrpSpPr>
        <p:grpSpPr>
          <a:xfrm>
            <a:off x="9001085" y="987860"/>
            <a:ext cx="1071562" cy="757236"/>
            <a:chOff x="0" y="0"/>
            <a:chExt cx="12192000" cy="6858000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86F7996-4EB8-2679-3F23-B1347AC7252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3" name="Graphic 8" descr="Lock with solid fill">
              <a:extLst>
                <a:ext uri="{FF2B5EF4-FFF2-40B4-BE49-F238E27FC236}">
                  <a16:creationId xmlns:a16="http://schemas.microsoft.com/office/drawing/2014/main" id="{B89607DB-0525-D36B-38A0-008984EC49E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B3F1210-56FD-44C0-E1AE-2895FAD480EA}"/>
              </a:ext>
            </a:extLst>
          </p:cNvPr>
          <p:cNvGrpSpPr/>
          <p:nvPr/>
        </p:nvGrpSpPr>
        <p:grpSpPr>
          <a:xfrm>
            <a:off x="10771576" y="987860"/>
            <a:ext cx="1071562" cy="757236"/>
            <a:chOff x="0" y="0"/>
            <a:chExt cx="12192000" cy="685800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3184894-D6AB-9D3C-FD25-8E96049FC20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6" name="Graphic 8" descr="Lock with solid fill">
              <a:extLst>
                <a:ext uri="{FF2B5EF4-FFF2-40B4-BE49-F238E27FC236}">
                  <a16:creationId xmlns:a16="http://schemas.microsoft.com/office/drawing/2014/main" id="{156AA604-AE16-E1BE-BD4C-5339B1761A0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051BBB2-B9E3-B0F5-FB82-C7FA17BE0D45}"/>
              </a:ext>
            </a:extLst>
          </p:cNvPr>
          <p:cNvGrpSpPr/>
          <p:nvPr/>
        </p:nvGrpSpPr>
        <p:grpSpPr>
          <a:xfrm>
            <a:off x="1990726" y="4902894"/>
            <a:ext cx="1071562" cy="757236"/>
            <a:chOff x="0" y="0"/>
            <a:chExt cx="12192000" cy="6858000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870C2CF-A933-4D2E-B829-0CEF5FF47E1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9" name="Graphic 8" descr="Lock with solid fill">
              <a:extLst>
                <a:ext uri="{FF2B5EF4-FFF2-40B4-BE49-F238E27FC236}">
                  <a16:creationId xmlns:a16="http://schemas.microsoft.com/office/drawing/2014/main" id="{5AEF7458-7FA0-6C32-9AE4-2A3FF5F4D2F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3D2FF54-7C4F-492F-4AC4-73A92AB510DB}"/>
              </a:ext>
            </a:extLst>
          </p:cNvPr>
          <p:cNvGrpSpPr/>
          <p:nvPr/>
        </p:nvGrpSpPr>
        <p:grpSpPr>
          <a:xfrm>
            <a:off x="3748908" y="4909244"/>
            <a:ext cx="1071562" cy="757236"/>
            <a:chOff x="0" y="0"/>
            <a:chExt cx="12192000" cy="6858000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D0297D6-2EFD-99FA-5A61-243FDA6FF5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2" name="Graphic 8" descr="Lock with solid fill">
              <a:extLst>
                <a:ext uri="{FF2B5EF4-FFF2-40B4-BE49-F238E27FC236}">
                  <a16:creationId xmlns:a16="http://schemas.microsoft.com/office/drawing/2014/main" id="{DF0C04EC-0B52-3FBC-90E0-64F6361CB3D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D945759-44FB-93DF-2693-52BCFB6658D1}"/>
              </a:ext>
            </a:extLst>
          </p:cNvPr>
          <p:cNvGrpSpPr/>
          <p:nvPr/>
        </p:nvGrpSpPr>
        <p:grpSpPr>
          <a:xfrm>
            <a:off x="5505723" y="4909244"/>
            <a:ext cx="1071562" cy="757236"/>
            <a:chOff x="0" y="0"/>
            <a:chExt cx="12192000" cy="6858000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89000EEC-56C1-894A-7255-F662BA83ADF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5" name="Graphic 8" descr="Lock with solid fill">
              <a:extLst>
                <a:ext uri="{FF2B5EF4-FFF2-40B4-BE49-F238E27FC236}">
                  <a16:creationId xmlns:a16="http://schemas.microsoft.com/office/drawing/2014/main" id="{4AB50D19-C234-D874-A901-26762D163E9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82C3C31-6E7E-D826-6846-FA8BD41D7662}"/>
              </a:ext>
            </a:extLst>
          </p:cNvPr>
          <p:cNvGrpSpPr/>
          <p:nvPr/>
        </p:nvGrpSpPr>
        <p:grpSpPr>
          <a:xfrm>
            <a:off x="7248640" y="4921158"/>
            <a:ext cx="1071562" cy="757236"/>
            <a:chOff x="0" y="0"/>
            <a:chExt cx="12192000" cy="685800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CBB4251A-E96E-7F04-ADF8-76B093B3ECC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38" name="Graphic 8" descr="Lock with solid fill">
              <a:extLst>
                <a:ext uri="{FF2B5EF4-FFF2-40B4-BE49-F238E27FC236}">
                  <a16:creationId xmlns:a16="http://schemas.microsoft.com/office/drawing/2014/main" id="{6D376C2B-46ED-AED7-E2DB-CEB0B29C516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19C57ED-36EC-94A1-AB6E-2EAD40711665}"/>
              </a:ext>
            </a:extLst>
          </p:cNvPr>
          <p:cNvGrpSpPr/>
          <p:nvPr/>
        </p:nvGrpSpPr>
        <p:grpSpPr>
          <a:xfrm>
            <a:off x="9001085" y="4927508"/>
            <a:ext cx="1071562" cy="757236"/>
            <a:chOff x="0" y="0"/>
            <a:chExt cx="12192000" cy="685800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F25FE8F-B6A1-18EE-FD1E-6B5FB7C53CC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41" name="Graphic 8" descr="Lock with solid fill">
              <a:extLst>
                <a:ext uri="{FF2B5EF4-FFF2-40B4-BE49-F238E27FC236}">
                  <a16:creationId xmlns:a16="http://schemas.microsoft.com/office/drawing/2014/main" id="{CD800C1D-9267-82E9-B1C1-48AEFDC300B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9A6912F-5327-ECB0-44FE-DCA120ACEFC2}"/>
              </a:ext>
            </a:extLst>
          </p:cNvPr>
          <p:cNvGrpSpPr/>
          <p:nvPr/>
        </p:nvGrpSpPr>
        <p:grpSpPr>
          <a:xfrm>
            <a:off x="10771576" y="4921158"/>
            <a:ext cx="1071562" cy="757236"/>
            <a:chOff x="0" y="0"/>
            <a:chExt cx="12192000" cy="6858000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AFD46B8-0A4E-20E5-9225-991E68CFAAC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44" name="Graphic 8" descr="Lock with solid fill">
              <a:extLst>
                <a:ext uri="{FF2B5EF4-FFF2-40B4-BE49-F238E27FC236}">
                  <a16:creationId xmlns:a16="http://schemas.microsoft.com/office/drawing/2014/main" id="{D9CEEE56-4BA4-F23D-7885-D8E77E858FB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4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97A8B-F806-4E35-AA49-CC3DB042CE33}"/>
              </a:ext>
            </a:extLst>
          </p:cNvPr>
          <p:cNvGrpSpPr/>
          <p:nvPr/>
        </p:nvGrpSpPr>
        <p:grpSpPr>
          <a:xfrm>
            <a:off x="2802904" y="154758"/>
            <a:ext cx="6586192" cy="6557911"/>
            <a:chOff x="2293857" y="154758"/>
            <a:chExt cx="6586192" cy="65579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EBDF37-F747-45FB-87CC-D7D94FC0D17D}"/>
                </a:ext>
              </a:extLst>
            </p:cNvPr>
            <p:cNvSpPr/>
            <p:nvPr/>
          </p:nvSpPr>
          <p:spPr>
            <a:xfrm>
              <a:off x="2293857" y="154758"/>
              <a:ext cx="6548484" cy="654848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63500" contourW="44450" prstMaterial="metal">
              <a:bevelT w="127000" h="127000" prst="relaxedInset"/>
              <a:bevelB w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A3CF36-3466-4E16-BB07-925A65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65" y="164185"/>
              <a:ext cx="6548484" cy="6548484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6753083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7281443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7532227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7281444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6686408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5817336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5834968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4881589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4353229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4102445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4353228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4948264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677ABC-D5C8-425B-8930-3586F75C5D7A}"/>
              </a:ext>
            </a:extLst>
          </p:cNvPr>
          <p:cNvSpPr/>
          <p:nvPr/>
        </p:nvSpPr>
        <p:spPr>
          <a:xfrm>
            <a:off x="6048653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9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387C99-6A5A-4259-B01B-5D6BF61DD067}"/>
              </a:ext>
            </a:extLst>
          </p:cNvPr>
          <p:cNvGrpSpPr/>
          <p:nvPr/>
        </p:nvGrpSpPr>
        <p:grpSpPr>
          <a:xfrm>
            <a:off x="591845" y="1004908"/>
            <a:ext cx="990770" cy="718804"/>
            <a:chOff x="7744042" y="4598955"/>
            <a:chExt cx="2074485" cy="15050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9EF98A-167E-4445-92E7-BBCE1AB1C4E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59B1AE-F677-490F-A008-D03417B38EA8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06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F6018-8300-4D81-BC27-49725C989BD2}"/>
              </a:ext>
            </a:extLst>
          </p:cNvPr>
          <p:cNvGrpSpPr/>
          <p:nvPr/>
        </p:nvGrpSpPr>
        <p:grpSpPr>
          <a:xfrm>
            <a:off x="591845" y="1982012"/>
            <a:ext cx="990770" cy="718804"/>
            <a:chOff x="7744042" y="4598955"/>
            <a:chExt cx="2074485" cy="150503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997EB29-DBCC-4026-8299-C7A5EB95D46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7F7EBC-9F6D-4598-A450-5A49D1492E39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07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4A7BE5-F3CD-467B-ADB3-326D67CA8745}"/>
              </a:ext>
            </a:extLst>
          </p:cNvPr>
          <p:cNvGrpSpPr/>
          <p:nvPr/>
        </p:nvGrpSpPr>
        <p:grpSpPr>
          <a:xfrm>
            <a:off x="591845" y="2959116"/>
            <a:ext cx="990770" cy="718804"/>
            <a:chOff x="7744042" y="4598955"/>
            <a:chExt cx="2074485" cy="150503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FB118C6-08B3-4158-B3FE-629E98D594E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FB238A-86DE-47F6-95A6-AC4D26E8E79C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08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CFF55-5EA3-413E-AD9C-187C082673C9}"/>
              </a:ext>
            </a:extLst>
          </p:cNvPr>
          <p:cNvGrpSpPr/>
          <p:nvPr/>
        </p:nvGrpSpPr>
        <p:grpSpPr>
          <a:xfrm>
            <a:off x="591845" y="3936220"/>
            <a:ext cx="990770" cy="718804"/>
            <a:chOff x="7744042" y="4598955"/>
            <a:chExt cx="2074485" cy="150503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B46844D-782A-4FB4-9D31-E4E03CF2C5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F26BB5-B5D9-4891-ADBA-99334748652A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09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F9BF7B-1DDF-4B52-A606-A6AA6C6A8DB5}"/>
              </a:ext>
            </a:extLst>
          </p:cNvPr>
          <p:cNvGrpSpPr/>
          <p:nvPr/>
        </p:nvGrpSpPr>
        <p:grpSpPr>
          <a:xfrm>
            <a:off x="591845" y="4913324"/>
            <a:ext cx="990770" cy="718804"/>
            <a:chOff x="7744042" y="4598955"/>
            <a:chExt cx="2074485" cy="15050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84B55EF-0E6C-42E2-B563-598D6BE1445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ACAA0B-72A7-47F2-9935-A5E3A282D49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10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C16090-70A4-4C94-BFE9-1C6F69507988}"/>
              </a:ext>
            </a:extLst>
          </p:cNvPr>
          <p:cNvGrpSpPr/>
          <p:nvPr/>
        </p:nvGrpSpPr>
        <p:grpSpPr>
          <a:xfrm>
            <a:off x="591845" y="5890428"/>
            <a:ext cx="990770" cy="718804"/>
            <a:chOff x="7744042" y="4598955"/>
            <a:chExt cx="2074485" cy="150503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4811BAA-2B35-4270-8376-55B84F343E5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9B0360-BC10-4738-9B20-F97131C58A1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11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93" name="Arrow: Right 192">
            <a:hlinkClick r:id="rId3" action="ppaction://hlinksldjump"/>
            <a:extLst>
              <a:ext uri="{FF2B5EF4-FFF2-40B4-BE49-F238E27FC236}">
                <a16:creationId xmlns:a16="http://schemas.microsoft.com/office/drawing/2014/main" id="{974E1709-8127-486A-B0D7-3B37F9B5E15C}"/>
              </a:ext>
            </a:extLst>
          </p:cNvPr>
          <p:cNvSpPr/>
          <p:nvPr/>
        </p:nvSpPr>
        <p:spPr>
          <a:xfrm>
            <a:off x="6210380" y="317358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Arrow: Right 193">
            <a:hlinkClick r:id="rId4" action="ppaction://hlinksldjump"/>
            <a:extLst>
              <a:ext uri="{FF2B5EF4-FFF2-40B4-BE49-F238E27FC236}">
                <a16:creationId xmlns:a16="http://schemas.microsoft.com/office/drawing/2014/main" id="{594A193F-F55B-4EF4-B9BD-C0F692594539}"/>
              </a:ext>
            </a:extLst>
          </p:cNvPr>
          <p:cNvSpPr/>
          <p:nvPr/>
        </p:nvSpPr>
        <p:spPr>
          <a:xfrm rot="10800000">
            <a:off x="5549013" y="338291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B30F869-556F-4B74-956F-49B7221BCCCC}"/>
              </a:ext>
            </a:extLst>
          </p:cNvPr>
          <p:cNvGrpSpPr/>
          <p:nvPr/>
        </p:nvGrpSpPr>
        <p:grpSpPr>
          <a:xfrm>
            <a:off x="2032809" y="1004908"/>
            <a:ext cx="990770" cy="1006340"/>
            <a:chOff x="7744042" y="4598955"/>
            <a:chExt cx="2074485" cy="2107085"/>
          </a:xfrm>
        </p:grpSpPr>
        <p:sp>
          <p:nvSpPr>
            <p:cNvPr id="196" name="Rectangle: Rounded Corners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19D8E5D9-FCE6-4C35-BB45-7C0884358B4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Rectangle 77">
              <a:extLst>
                <a:ext uri="{FF2B5EF4-FFF2-40B4-BE49-F238E27FC236}">
                  <a16:creationId xmlns:a16="http://schemas.microsoft.com/office/drawing/2014/main" id="{FDD49E3A-5B31-4D2C-96F3-D51521EF0DF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E5A2984-1E98-4D72-82DD-8AE4660DD10E}"/>
              </a:ext>
            </a:extLst>
          </p:cNvPr>
          <p:cNvGrpSpPr/>
          <p:nvPr/>
        </p:nvGrpSpPr>
        <p:grpSpPr>
          <a:xfrm>
            <a:off x="3792230" y="1008526"/>
            <a:ext cx="990770" cy="1006340"/>
            <a:chOff x="7744042" y="4598955"/>
            <a:chExt cx="2074485" cy="2107085"/>
          </a:xfrm>
        </p:grpSpPr>
        <p:sp>
          <p:nvSpPr>
            <p:cNvPr id="199" name="Rectangle: Rounded Corners 79">
              <a:hlinkClick r:id="rId6" action="ppaction://hlinksldjump"/>
              <a:extLst>
                <a:ext uri="{FF2B5EF4-FFF2-40B4-BE49-F238E27FC236}">
                  <a16:creationId xmlns:a16="http://schemas.microsoft.com/office/drawing/2014/main" id="{6F60A84F-908E-4B2B-9257-3C248FCF4AE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80">
              <a:extLst>
                <a:ext uri="{FF2B5EF4-FFF2-40B4-BE49-F238E27FC236}">
                  <a16:creationId xmlns:a16="http://schemas.microsoft.com/office/drawing/2014/main" id="{B4CC9877-B810-409B-819D-F141B64F56B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7D281FD-518D-4204-BB67-0CC5807E7529}"/>
              </a:ext>
            </a:extLst>
          </p:cNvPr>
          <p:cNvGrpSpPr/>
          <p:nvPr/>
        </p:nvGrpSpPr>
        <p:grpSpPr>
          <a:xfrm>
            <a:off x="5546213" y="1015762"/>
            <a:ext cx="990770" cy="1006340"/>
            <a:chOff x="7744042" y="4598955"/>
            <a:chExt cx="2074485" cy="2107085"/>
          </a:xfrm>
        </p:grpSpPr>
        <p:sp>
          <p:nvSpPr>
            <p:cNvPr id="202" name="Rectangle: Rounded Corners 82">
              <a:hlinkClick r:id="rId7" action="ppaction://hlinksldjump"/>
              <a:extLst>
                <a:ext uri="{FF2B5EF4-FFF2-40B4-BE49-F238E27FC236}">
                  <a16:creationId xmlns:a16="http://schemas.microsoft.com/office/drawing/2014/main" id="{3A250402-8D20-4A6C-9E2E-87BFA61DA28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83">
              <a:extLst>
                <a:ext uri="{FF2B5EF4-FFF2-40B4-BE49-F238E27FC236}">
                  <a16:creationId xmlns:a16="http://schemas.microsoft.com/office/drawing/2014/main" id="{54E9477C-C6EC-4794-B42E-8BF1C2829DE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4DDDCB7-6830-43EC-88E7-E455D5699A98}"/>
              </a:ext>
            </a:extLst>
          </p:cNvPr>
          <p:cNvGrpSpPr/>
          <p:nvPr/>
        </p:nvGrpSpPr>
        <p:grpSpPr>
          <a:xfrm>
            <a:off x="7293800" y="1019380"/>
            <a:ext cx="990770" cy="1006340"/>
            <a:chOff x="7744042" y="4598955"/>
            <a:chExt cx="2074485" cy="2107085"/>
          </a:xfrm>
        </p:grpSpPr>
        <p:sp>
          <p:nvSpPr>
            <p:cNvPr id="205" name="Rectangle: Rounded Corners 85">
              <a:hlinkClick r:id="rId8" action="ppaction://hlinksldjump"/>
              <a:extLst>
                <a:ext uri="{FF2B5EF4-FFF2-40B4-BE49-F238E27FC236}">
                  <a16:creationId xmlns:a16="http://schemas.microsoft.com/office/drawing/2014/main" id="{6B47762C-644D-41B9-B28F-D412A582A54D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Rectangle 86">
              <a:extLst>
                <a:ext uri="{FF2B5EF4-FFF2-40B4-BE49-F238E27FC236}">
                  <a16:creationId xmlns:a16="http://schemas.microsoft.com/office/drawing/2014/main" id="{ADA0DD80-F5D4-4C5B-87F6-9DAA6C5B005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56B2EE7-9547-4746-97C5-442B8659ADCA}"/>
              </a:ext>
            </a:extLst>
          </p:cNvPr>
          <p:cNvGrpSpPr/>
          <p:nvPr/>
        </p:nvGrpSpPr>
        <p:grpSpPr>
          <a:xfrm>
            <a:off x="9050504" y="1022998"/>
            <a:ext cx="990770" cy="1006340"/>
            <a:chOff x="7744042" y="4598955"/>
            <a:chExt cx="2074485" cy="2107085"/>
          </a:xfrm>
        </p:grpSpPr>
        <p:sp>
          <p:nvSpPr>
            <p:cNvPr id="208" name="Rectangle: Rounded Corners 88">
              <a:hlinkClick r:id="rId9" action="ppaction://hlinksldjump"/>
              <a:extLst>
                <a:ext uri="{FF2B5EF4-FFF2-40B4-BE49-F238E27FC236}">
                  <a16:creationId xmlns:a16="http://schemas.microsoft.com/office/drawing/2014/main" id="{9FA5C8AB-E2B6-449C-833A-44F4EF47B3C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 89">
              <a:extLst>
                <a:ext uri="{FF2B5EF4-FFF2-40B4-BE49-F238E27FC236}">
                  <a16:creationId xmlns:a16="http://schemas.microsoft.com/office/drawing/2014/main" id="{06F1020A-8842-4E0B-80AA-041B92F24E2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10" name="Oval 209">
            <a:hlinkClick r:id="rId10" action="ppaction://hlinksldjump"/>
            <a:extLst>
              <a:ext uri="{FF2B5EF4-FFF2-40B4-BE49-F238E27FC236}">
                <a16:creationId xmlns:a16="http://schemas.microsoft.com/office/drawing/2014/main" id="{FD062F25-56E3-42D5-99A3-EB9357FA73AA}"/>
              </a:ext>
            </a:extLst>
          </p:cNvPr>
          <p:cNvSpPr/>
          <p:nvPr/>
        </p:nvSpPr>
        <p:spPr>
          <a:xfrm>
            <a:off x="10807208" y="1022998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8F06E7C-509C-4D84-8AC6-3DF524A17D42}"/>
              </a:ext>
            </a:extLst>
          </p:cNvPr>
          <p:cNvGrpSpPr/>
          <p:nvPr/>
        </p:nvGrpSpPr>
        <p:grpSpPr>
          <a:xfrm>
            <a:off x="2032809" y="1982012"/>
            <a:ext cx="990770" cy="1006340"/>
            <a:chOff x="7744042" y="4598955"/>
            <a:chExt cx="2074485" cy="2107085"/>
          </a:xfrm>
        </p:grpSpPr>
        <p:sp>
          <p:nvSpPr>
            <p:cNvPr id="213" name="Rectangle: Rounded Corners 94">
              <a:hlinkClick r:id="rId11" action="ppaction://hlinksldjump"/>
              <a:extLst>
                <a:ext uri="{FF2B5EF4-FFF2-40B4-BE49-F238E27FC236}">
                  <a16:creationId xmlns:a16="http://schemas.microsoft.com/office/drawing/2014/main" id="{12F757C0-C9F4-4AD5-89CF-8CE1958CBE7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95">
              <a:extLst>
                <a:ext uri="{FF2B5EF4-FFF2-40B4-BE49-F238E27FC236}">
                  <a16:creationId xmlns:a16="http://schemas.microsoft.com/office/drawing/2014/main" id="{85EECE73-164D-4BC2-A3DD-EFB0022963C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3EFB3D9-19F7-49A6-AF83-C2B9C7B9E4F8}"/>
              </a:ext>
            </a:extLst>
          </p:cNvPr>
          <p:cNvGrpSpPr/>
          <p:nvPr/>
        </p:nvGrpSpPr>
        <p:grpSpPr>
          <a:xfrm>
            <a:off x="3792230" y="1985630"/>
            <a:ext cx="990770" cy="1006340"/>
            <a:chOff x="7744042" y="4598955"/>
            <a:chExt cx="2074485" cy="2107085"/>
          </a:xfrm>
        </p:grpSpPr>
        <p:sp>
          <p:nvSpPr>
            <p:cNvPr id="216" name="Rectangle: Rounded Corners 97">
              <a:hlinkClick r:id="rId12" action="ppaction://hlinksldjump"/>
              <a:extLst>
                <a:ext uri="{FF2B5EF4-FFF2-40B4-BE49-F238E27FC236}">
                  <a16:creationId xmlns:a16="http://schemas.microsoft.com/office/drawing/2014/main" id="{A55AD794-EF2E-4B98-B730-785ED88E4E9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98">
              <a:extLst>
                <a:ext uri="{FF2B5EF4-FFF2-40B4-BE49-F238E27FC236}">
                  <a16:creationId xmlns:a16="http://schemas.microsoft.com/office/drawing/2014/main" id="{6B8883C4-D4FE-403F-B91B-3A46337994A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D647CF1-F8D0-4B47-868A-BAAE3EC9B4E0}"/>
              </a:ext>
            </a:extLst>
          </p:cNvPr>
          <p:cNvGrpSpPr/>
          <p:nvPr/>
        </p:nvGrpSpPr>
        <p:grpSpPr>
          <a:xfrm>
            <a:off x="5546213" y="1992866"/>
            <a:ext cx="990770" cy="1006340"/>
            <a:chOff x="7744042" y="4598955"/>
            <a:chExt cx="2074485" cy="2107085"/>
          </a:xfrm>
        </p:grpSpPr>
        <p:sp>
          <p:nvSpPr>
            <p:cNvPr id="219" name="Rectangle: Rounded Corners 100">
              <a:hlinkClick r:id="rId13" action="ppaction://hlinksldjump"/>
              <a:extLst>
                <a:ext uri="{FF2B5EF4-FFF2-40B4-BE49-F238E27FC236}">
                  <a16:creationId xmlns:a16="http://schemas.microsoft.com/office/drawing/2014/main" id="{EB16CD78-0699-4791-A9C6-20159B17C8E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101">
              <a:extLst>
                <a:ext uri="{FF2B5EF4-FFF2-40B4-BE49-F238E27FC236}">
                  <a16:creationId xmlns:a16="http://schemas.microsoft.com/office/drawing/2014/main" id="{EFDB4F0B-DAC5-491E-A7AF-723960EA23B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09F6DC5-4A92-4015-B682-6B859A72C38D}"/>
              </a:ext>
            </a:extLst>
          </p:cNvPr>
          <p:cNvGrpSpPr/>
          <p:nvPr/>
        </p:nvGrpSpPr>
        <p:grpSpPr>
          <a:xfrm>
            <a:off x="7293800" y="1996484"/>
            <a:ext cx="990770" cy="1006340"/>
            <a:chOff x="7744042" y="4598955"/>
            <a:chExt cx="2074485" cy="2107085"/>
          </a:xfrm>
        </p:grpSpPr>
        <p:sp>
          <p:nvSpPr>
            <p:cNvPr id="222" name="Rectangle: Rounded Corners 103">
              <a:hlinkClick r:id="rId14" action="ppaction://hlinksldjump"/>
              <a:extLst>
                <a:ext uri="{FF2B5EF4-FFF2-40B4-BE49-F238E27FC236}">
                  <a16:creationId xmlns:a16="http://schemas.microsoft.com/office/drawing/2014/main" id="{9032374C-886A-443F-BDCE-6D5D1F009CE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104">
              <a:extLst>
                <a:ext uri="{FF2B5EF4-FFF2-40B4-BE49-F238E27FC236}">
                  <a16:creationId xmlns:a16="http://schemas.microsoft.com/office/drawing/2014/main" id="{3F664924-FA29-4D43-826E-DB0EFE8FB88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D3E5345-53FC-4050-9D5F-29B58BE56CDB}"/>
              </a:ext>
            </a:extLst>
          </p:cNvPr>
          <p:cNvGrpSpPr/>
          <p:nvPr/>
        </p:nvGrpSpPr>
        <p:grpSpPr>
          <a:xfrm>
            <a:off x="9050504" y="2000102"/>
            <a:ext cx="990770" cy="1006340"/>
            <a:chOff x="7744042" y="4598955"/>
            <a:chExt cx="2074485" cy="2107085"/>
          </a:xfrm>
        </p:grpSpPr>
        <p:sp>
          <p:nvSpPr>
            <p:cNvPr id="225" name="Rectangle: Rounded Corners 106">
              <a:hlinkClick r:id="rId15" action="ppaction://hlinksldjump"/>
              <a:extLst>
                <a:ext uri="{FF2B5EF4-FFF2-40B4-BE49-F238E27FC236}">
                  <a16:creationId xmlns:a16="http://schemas.microsoft.com/office/drawing/2014/main" id="{649B2690-326E-40E4-9055-E5C71E8180F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107">
              <a:extLst>
                <a:ext uri="{FF2B5EF4-FFF2-40B4-BE49-F238E27FC236}">
                  <a16:creationId xmlns:a16="http://schemas.microsoft.com/office/drawing/2014/main" id="{D77DB7FB-0DFD-45B3-9F31-51B93E2B8F0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27" name="Oval 226">
            <a:hlinkClick r:id="rId16" action="ppaction://hlinksldjump"/>
            <a:extLst>
              <a:ext uri="{FF2B5EF4-FFF2-40B4-BE49-F238E27FC236}">
                <a16:creationId xmlns:a16="http://schemas.microsoft.com/office/drawing/2014/main" id="{16F7D860-9FC1-4232-8503-23DE80ECBFFE}"/>
              </a:ext>
            </a:extLst>
          </p:cNvPr>
          <p:cNvSpPr/>
          <p:nvPr/>
        </p:nvSpPr>
        <p:spPr>
          <a:xfrm>
            <a:off x="10807208" y="2000102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200CCCE-8CE1-4460-AE5B-9F007505E1C9}"/>
              </a:ext>
            </a:extLst>
          </p:cNvPr>
          <p:cNvGrpSpPr/>
          <p:nvPr/>
        </p:nvGrpSpPr>
        <p:grpSpPr>
          <a:xfrm>
            <a:off x="2032809" y="2965117"/>
            <a:ext cx="990770" cy="1006340"/>
            <a:chOff x="7744042" y="4598955"/>
            <a:chExt cx="2074485" cy="2107085"/>
          </a:xfrm>
        </p:grpSpPr>
        <p:sp>
          <p:nvSpPr>
            <p:cNvPr id="229" name="Rectangle: Rounded Corners 110">
              <a:hlinkClick r:id="rId17" action="ppaction://hlinksldjump"/>
              <a:extLst>
                <a:ext uri="{FF2B5EF4-FFF2-40B4-BE49-F238E27FC236}">
                  <a16:creationId xmlns:a16="http://schemas.microsoft.com/office/drawing/2014/main" id="{77D9B01F-D1BE-40E1-97DF-A5CD24C16D4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 111">
              <a:extLst>
                <a:ext uri="{FF2B5EF4-FFF2-40B4-BE49-F238E27FC236}">
                  <a16:creationId xmlns:a16="http://schemas.microsoft.com/office/drawing/2014/main" id="{4015A05F-8A6C-4248-AE47-3E9C6D730A5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72C5B6B-DCF3-4101-8FC7-70F9CB0EE70A}"/>
              </a:ext>
            </a:extLst>
          </p:cNvPr>
          <p:cNvGrpSpPr/>
          <p:nvPr/>
        </p:nvGrpSpPr>
        <p:grpSpPr>
          <a:xfrm>
            <a:off x="3792230" y="2968474"/>
            <a:ext cx="990770" cy="1006340"/>
            <a:chOff x="7744042" y="4598955"/>
            <a:chExt cx="2074485" cy="2107085"/>
          </a:xfrm>
        </p:grpSpPr>
        <p:sp>
          <p:nvSpPr>
            <p:cNvPr id="232" name="Rectangle: Rounded Corners 113">
              <a:hlinkClick r:id="rId18" action="ppaction://hlinksldjump"/>
              <a:extLst>
                <a:ext uri="{FF2B5EF4-FFF2-40B4-BE49-F238E27FC236}">
                  <a16:creationId xmlns:a16="http://schemas.microsoft.com/office/drawing/2014/main" id="{F2A4C194-722F-4AD5-833F-03DF51C02E0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ectangle 114">
              <a:extLst>
                <a:ext uri="{FF2B5EF4-FFF2-40B4-BE49-F238E27FC236}">
                  <a16:creationId xmlns:a16="http://schemas.microsoft.com/office/drawing/2014/main" id="{281FC272-84AC-46AD-B166-3992666E9B1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D478346-EC34-47E8-B6B8-87A580F1BA98}"/>
              </a:ext>
            </a:extLst>
          </p:cNvPr>
          <p:cNvGrpSpPr/>
          <p:nvPr/>
        </p:nvGrpSpPr>
        <p:grpSpPr>
          <a:xfrm>
            <a:off x="5546213" y="2975710"/>
            <a:ext cx="990770" cy="1006340"/>
            <a:chOff x="7744042" y="4598955"/>
            <a:chExt cx="2074485" cy="2107085"/>
          </a:xfrm>
        </p:grpSpPr>
        <p:sp>
          <p:nvSpPr>
            <p:cNvPr id="235" name="Rectangle: Rounded Corners 116">
              <a:hlinkClick r:id="rId19" action="ppaction://hlinksldjump"/>
              <a:extLst>
                <a:ext uri="{FF2B5EF4-FFF2-40B4-BE49-F238E27FC236}">
                  <a16:creationId xmlns:a16="http://schemas.microsoft.com/office/drawing/2014/main" id="{A0517534-18CF-41DB-8C0D-A5A6D60D442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Rectangle 117">
              <a:extLst>
                <a:ext uri="{FF2B5EF4-FFF2-40B4-BE49-F238E27FC236}">
                  <a16:creationId xmlns:a16="http://schemas.microsoft.com/office/drawing/2014/main" id="{25FFDCDC-AADE-451B-B168-DAAF642EAA1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49B9984-A423-4B5C-997D-B03230256573}"/>
              </a:ext>
            </a:extLst>
          </p:cNvPr>
          <p:cNvGrpSpPr/>
          <p:nvPr/>
        </p:nvGrpSpPr>
        <p:grpSpPr>
          <a:xfrm>
            <a:off x="7293800" y="2979328"/>
            <a:ext cx="990770" cy="1006340"/>
            <a:chOff x="7744042" y="4598955"/>
            <a:chExt cx="2074485" cy="2107085"/>
          </a:xfrm>
        </p:grpSpPr>
        <p:sp>
          <p:nvSpPr>
            <p:cNvPr id="238" name="Rectangle: Rounded Corners 119">
              <a:hlinkClick r:id="rId20" action="ppaction://hlinksldjump"/>
              <a:extLst>
                <a:ext uri="{FF2B5EF4-FFF2-40B4-BE49-F238E27FC236}">
                  <a16:creationId xmlns:a16="http://schemas.microsoft.com/office/drawing/2014/main" id="{C3DAFF96-FCA0-4725-BEE3-9AF2DECBA53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120">
              <a:extLst>
                <a:ext uri="{FF2B5EF4-FFF2-40B4-BE49-F238E27FC236}">
                  <a16:creationId xmlns:a16="http://schemas.microsoft.com/office/drawing/2014/main" id="{BE7C52F5-4190-4967-8C8A-E231C995AF8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F632EB7-6E01-44A2-A7B6-46CDBBAA095C}"/>
              </a:ext>
            </a:extLst>
          </p:cNvPr>
          <p:cNvGrpSpPr/>
          <p:nvPr/>
        </p:nvGrpSpPr>
        <p:grpSpPr>
          <a:xfrm>
            <a:off x="9050504" y="2982946"/>
            <a:ext cx="990770" cy="1006340"/>
            <a:chOff x="7744042" y="4598955"/>
            <a:chExt cx="2074485" cy="2107085"/>
          </a:xfrm>
        </p:grpSpPr>
        <p:sp>
          <p:nvSpPr>
            <p:cNvPr id="241" name="Rectangle: Rounded Corners 122">
              <a:hlinkClick r:id="rId21" action="ppaction://hlinksldjump"/>
              <a:extLst>
                <a:ext uri="{FF2B5EF4-FFF2-40B4-BE49-F238E27FC236}">
                  <a16:creationId xmlns:a16="http://schemas.microsoft.com/office/drawing/2014/main" id="{D3CA019E-325F-4EF5-860F-0F08CF6A6B9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Rectangle 123">
              <a:extLst>
                <a:ext uri="{FF2B5EF4-FFF2-40B4-BE49-F238E27FC236}">
                  <a16:creationId xmlns:a16="http://schemas.microsoft.com/office/drawing/2014/main" id="{A47CDD91-4BB0-4628-B52E-9AEEDE0E642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43" name="Oval 242">
            <a:hlinkClick r:id="rId22" action="ppaction://hlinksldjump"/>
            <a:extLst>
              <a:ext uri="{FF2B5EF4-FFF2-40B4-BE49-F238E27FC236}">
                <a16:creationId xmlns:a16="http://schemas.microsoft.com/office/drawing/2014/main" id="{4675A437-F8A5-4EFF-B9C9-98012D8ADDBA}"/>
              </a:ext>
            </a:extLst>
          </p:cNvPr>
          <p:cNvSpPr/>
          <p:nvPr/>
        </p:nvSpPr>
        <p:spPr>
          <a:xfrm>
            <a:off x="10807208" y="298294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A6AB3F5-A2DA-48E7-A9CB-AADF358D38B4}"/>
              </a:ext>
            </a:extLst>
          </p:cNvPr>
          <p:cNvGrpSpPr/>
          <p:nvPr/>
        </p:nvGrpSpPr>
        <p:grpSpPr>
          <a:xfrm>
            <a:off x="2032809" y="3947700"/>
            <a:ext cx="990770" cy="1006340"/>
            <a:chOff x="7744042" y="4598955"/>
            <a:chExt cx="2074485" cy="2107085"/>
          </a:xfrm>
        </p:grpSpPr>
        <p:sp>
          <p:nvSpPr>
            <p:cNvPr id="245" name="Rectangle: Rounded Corners 126">
              <a:hlinkClick r:id="rId23" action="ppaction://hlinksldjump"/>
              <a:extLst>
                <a:ext uri="{FF2B5EF4-FFF2-40B4-BE49-F238E27FC236}">
                  <a16:creationId xmlns:a16="http://schemas.microsoft.com/office/drawing/2014/main" id="{A4B7287B-B293-4658-960A-F9A6C0C52BE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Rectangle 127">
              <a:extLst>
                <a:ext uri="{FF2B5EF4-FFF2-40B4-BE49-F238E27FC236}">
                  <a16:creationId xmlns:a16="http://schemas.microsoft.com/office/drawing/2014/main" id="{719B8BF0-8AC3-47E2-A422-01FBEC6630EE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51EC21A-3C7A-46CF-B310-919E6D87AC72}"/>
              </a:ext>
            </a:extLst>
          </p:cNvPr>
          <p:cNvGrpSpPr/>
          <p:nvPr/>
        </p:nvGrpSpPr>
        <p:grpSpPr>
          <a:xfrm>
            <a:off x="3792230" y="3951318"/>
            <a:ext cx="990770" cy="1006340"/>
            <a:chOff x="7744042" y="4598955"/>
            <a:chExt cx="2074485" cy="2107085"/>
          </a:xfrm>
        </p:grpSpPr>
        <p:sp>
          <p:nvSpPr>
            <p:cNvPr id="248" name="Rectangle: Rounded Corners 129">
              <a:hlinkClick r:id="rId24" action="ppaction://hlinksldjump"/>
              <a:extLst>
                <a:ext uri="{FF2B5EF4-FFF2-40B4-BE49-F238E27FC236}">
                  <a16:creationId xmlns:a16="http://schemas.microsoft.com/office/drawing/2014/main" id="{F05360E8-795E-4075-A785-949E9664E497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Rectangle 130">
              <a:extLst>
                <a:ext uri="{FF2B5EF4-FFF2-40B4-BE49-F238E27FC236}">
                  <a16:creationId xmlns:a16="http://schemas.microsoft.com/office/drawing/2014/main" id="{030935BC-3177-455F-9130-DF07DA161EE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20E72C5-73FA-4CC0-BEDF-95E95229A711}"/>
              </a:ext>
            </a:extLst>
          </p:cNvPr>
          <p:cNvGrpSpPr/>
          <p:nvPr/>
        </p:nvGrpSpPr>
        <p:grpSpPr>
          <a:xfrm>
            <a:off x="5546213" y="3958554"/>
            <a:ext cx="990770" cy="1006340"/>
            <a:chOff x="7744042" y="4598955"/>
            <a:chExt cx="2074485" cy="2107085"/>
          </a:xfrm>
        </p:grpSpPr>
        <p:sp>
          <p:nvSpPr>
            <p:cNvPr id="251" name="Rectangle: Rounded Corners 132">
              <a:hlinkClick r:id="rId25" action="ppaction://hlinksldjump"/>
              <a:extLst>
                <a:ext uri="{FF2B5EF4-FFF2-40B4-BE49-F238E27FC236}">
                  <a16:creationId xmlns:a16="http://schemas.microsoft.com/office/drawing/2014/main" id="{DF85A643-5EA1-4A33-9C29-C2BD0F3A446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Rectangle 133">
              <a:extLst>
                <a:ext uri="{FF2B5EF4-FFF2-40B4-BE49-F238E27FC236}">
                  <a16:creationId xmlns:a16="http://schemas.microsoft.com/office/drawing/2014/main" id="{B0626999-65A0-4D99-8D76-B65E3DD5263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CC55478-0CDD-42F1-8E67-666E2ACF129A}"/>
              </a:ext>
            </a:extLst>
          </p:cNvPr>
          <p:cNvGrpSpPr/>
          <p:nvPr/>
        </p:nvGrpSpPr>
        <p:grpSpPr>
          <a:xfrm>
            <a:off x="7293800" y="3962172"/>
            <a:ext cx="990770" cy="1006340"/>
            <a:chOff x="7744042" y="4598955"/>
            <a:chExt cx="2074485" cy="2107085"/>
          </a:xfrm>
        </p:grpSpPr>
        <p:sp>
          <p:nvSpPr>
            <p:cNvPr id="254" name="Rectangle: Rounded Corners 135">
              <a:hlinkClick r:id="rId26" action="ppaction://hlinksldjump"/>
              <a:extLst>
                <a:ext uri="{FF2B5EF4-FFF2-40B4-BE49-F238E27FC236}">
                  <a16:creationId xmlns:a16="http://schemas.microsoft.com/office/drawing/2014/main" id="{0B53AD08-C5F6-416C-8034-6FD271E7997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Rectangle 136">
              <a:extLst>
                <a:ext uri="{FF2B5EF4-FFF2-40B4-BE49-F238E27FC236}">
                  <a16:creationId xmlns:a16="http://schemas.microsoft.com/office/drawing/2014/main" id="{EE53BDDC-090C-475C-B31E-9AABD7CFE78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414A0BC-289C-4980-A1F1-A9EF716E3324}"/>
              </a:ext>
            </a:extLst>
          </p:cNvPr>
          <p:cNvGrpSpPr/>
          <p:nvPr/>
        </p:nvGrpSpPr>
        <p:grpSpPr>
          <a:xfrm>
            <a:off x="9050504" y="3965790"/>
            <a:ext cx="990770" cy="1006340"/>
            <a:chOff x="7744042" y="4598955"/>
            <a:chExt cx="2074485" cy="2107085"/>
          </a:xfrm>
        </p:grpSpPr>
        <p:sp>
          <p:nvSpPr>
            <p:cNvPr id="257" name="Rectangle: Rounded Corners 138">
              <a:hlinkClick r:id="rId27" action="ppaction://hlinksldjump"/>
              <a:extLst>
                <a:ext uri="{FF2B5EF4-FFF2-40B4-BE49-F238E27FC236}">
                  <a16:creationId xmlns:a16="http://schemas.microsoft.com/office/drawing/2014/main" id="{42357C1D-14C5-4948-8E30-DCE357C233C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Rectangle 139">
              <a:extLst>
                <a:ext uri="{FF2B5EF4-FFF2-40B4-BE49-F238E27FC236}">
                  <a16:creationId xmlns:a16="http://schemas.microsoft.com/office/drawing/2014/main" id="{E564B083-16C6-41F2-8654-BD0EB1312C5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59" name="Oval 258">
            <a:hlinkClick r:id="rId28" action="ppaction://hlinksldjump"/>
            <a:extLst>
              <a:ext uri="{FF2B5EF4-FFF2-40B4-BE49-F238E27FC236}">
                <a16:creationId xmlns:a16="http://schemas.microsoft.com/office/drawing/2014/main" id="{075A70E7-CC07-4947-AB64-7C53ABDCE6EC}"/>
              </a:ext>
            </a:extLst>
          </p:cNvPr>
          <p:cNvSpPr/>
          <p:nvPr/>
        </p:nvSpPr>
        <p:spPr>
          <a:xfrm>
            <a:off x="10807208" y="3965790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48B5038-2820-4B61-A1AD-A3ABB63A042F}"/>
              </a:ext>
            </a:extLst>
          </p:cNvPr>
          <p:cNvGrpSpPr/>
          <p:nvPr/>
        </p:nvGrpSpPr>
        <p:grpSpPr>
          <a:xfrm>
            <a:off x="2032809" y="4930544"/>
            <a:ext cx="990770" cy="1006340"/>
            <a:chOff x="7744042" y="4598955"/>
            <a:chExt cx="2074485" cy="2107085"/>
          </a:xfrm>
        </p:grpSpPr>
        <p:sp>
          <p:nvSpPr>
            <p:cNvPr id="261" name="Rectangle: Rounded Corners 142">
              <a:hlinkClick r:id="rId29" action="ppaction://hlinksldjump"/>
              <a:extLst>
                <a:ext uri="{FF2B5EF4-FFF2-40B4-BE49-F238E27FC236}">
                  <a16:creationId xmlns:a16="http://schemas.microsoft.com/office/drawing/2014/main" id="{47D6375C-BCEB-41F7-B49D-100C7036D3A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Rectangle 143">
              <a:extLst>
                <a:ext uri="{FF2B5EF4-FFF2-40B4-BE49-F238E27FC236}">
                  <a16:creationId xmlns:a16="http://schemas.microsoft.com/office/drawing/2014/main" id="{C25A715A-AFF4-461F-AAB8-1146FF147E9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D8F24A4-E266-42BA-9C15-EAF2E11FC927}"/>
              </a:ext>
            </a:extLst>
          </p:cNvPr>
          <p:cNvGrpSpPr/>
          <p:nvPr/>
        </p:nvGrpSpPr>
        <p:grpSpPr>
          <a:xfrm>
            <a:off x="3792230" y="4934162"/>
            <a:ext cx="990770" cy="1006340"/>
            <a:chOff x="7744042" y="4598955"/>
            <a:chExt cx="2074485" cy="2107085"/>
          </a:xfrm>
        </p:grpSpPr>
        <p:sp>
          <p:nvSpPr>
            <p:cNvPr id="264" name="Rectangle: Rounded Corners 145">
              <a:hlinkClick r:id="rId30" action="ppaction://hlinksldjump"/>
              <a:extLst>
                <a:ext uri="{FF2B5EF4-FFF2-40B4-BE49-F238E27FC236}">
                  <a16:creationId xmlns:a16="http://schemas.microsoft.com/office/drawing/2014/main" id="{1EEC8D98-5004-4BDD-8AA9-0F98D10DCC9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Rectangle 146">
              <a:extLst>
                <a:ext uri="{FF2B5EF4-FFF2-40B4-BE49-F238E27FC236}">
                  <a16:creationId xmlns:a16="http://schemas.microsoft.com/office/drawing/2014/main" id="{E27FA0CD-2CFF-4390-A457-921F2F2D99C5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1A334C4-A0CE-499D-BC62-6C80F9899BEA}"/>
              </a:ext>
            </a:extLst>
          </p:cNvPr>
          <p:cNvGrpSpPr/>
          <p:nvPr/>
        </p:nvGrpSpPr>
        <p:grpSpPr>
          <a:xfrm>
            <a:off x="5546213" y="4941398"/>
            <a:ext cx="990770" cy="1006340"/>
            <a:chOff x="7744042" y="4598955"/>
            <a:chExt cx="2074485" cy="2107085"/>
          </a:xfrm>
        </p:grpSpPr>
        <p:sp>
          <p:nvSpPr>
            <p:cNvPr id="267" name="Rectangle: Rounded Corners 148">
              <a:hlinkClick r:id="rId31" action="ppaction://hlinksldjump"/>
              <a:extLst>
                <a:ext uri="{FF2B5EF4-FFF2-40B4-BE49-F238E27FC236}">
                  <a16:creationId xmlns:a16="http://schemas.microsoft.com/office/drawing/2014/main" id="{03CA5F44-601D-4B22-B091-740FAE14D6D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ectangle 149">
              <a:extLst>
                <a:ext uri="{FF2B5EF4-FFF2-40B4-BE49-F238E27FC236}">
                  <a16:creationId xmlns:a16="http://schemas.microsoft.com/office/drawing/2014/main" id="{909E5171-F8E4-4097-86D9-5A6C6D8C82F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52C85F6-BAD3-4C79-8480-B61593572A88}"/>
              </a:ext>
            </a:extLst>
          </p:cNvPr>
          <p:cNvGrpSpPr/>
          <p:nvPr/>
        </p:nvGrpSpPr>
        <p:grpSpPr>
          <a:xfrm>
            <a:off x="7293800" y="4945016"/>
            <a:ext cx="990770" cy="1006340"/>
            <a:chOff x="7744042" y="4598955"/>
            <a:chExt cx="2074485" cy="2107085"/>
          </a:xfrm>
        </p:grpSpPr>
        <p:sp>
          <p:nvSpPr>
            <p:cNvPr id="270" name="Rectangle: Rounded Corners 151">
              <a:hlinkClick r:id="rId32" action="ppaction://hlinksldjump"/>
              <a:extLst>
                <a:ext uri="{FF2B5EF4-FFF2-40B4-BE49-F238E27FC236}">
                  <a16:creationId xmlns:a16="http://schemas.microsoft.com/office/drawing/2014/main" id="{E1805CC9-1666-4629-8DA9-A76C8696932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152">
              <a:extLst>
                <a:ext uri="{FF2B5EF4-FFF2-40B4-BE49-F238E27FC236}">
                  <a16:creationId xmlns:a16="http://schemas.microsoft.com/office/drawing/2014/main" id="{D40933F4-59FA-43B7-94B7-D00273E477C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6469707-4AFA-4D5A-8023-50F227CF6E7B}"/>
              </a:ext>
            </a:extLst>
          </p:cNvPr>
          <p:cNvGrpSpPr/>
          <p:nvPr/>
        </p:nvGrpSpPr>
        <p:grpSpPr>
          <a:xfrm>
            <a:off x="9050504" y="4948634"/>
            <a:ext cx="990770" cy="1006340"/>
            <a:chOff x="7744042" y="4598955"/>
            <a:chExt cx="2074485" cy="2107085"/>
          </a:xfrm>
        </p:grpSpPr>
        <p:sp>
          <p:nvSpPr>
            <p:cNvPr id="273" name="Rectangle: Rounded Corners 154">
              <a:hlinkClick r:id="rId33" action="ppaction://hlinksldjump"/>
              <a:extLst>
                <a:ext uri="{FF2B5EF4-FFF2-40B4-BE49-F238E27FC236}">
                  <a16:creationId xmlns:a16="http://schemas.microsoft.com/office/drawing/2014/main" id="{EB417287-59AB-4FF7-B9C9-2EFC4639A65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Rectangle 155">
              <a:extLst>
                <a:ext uri="{FF2B5EF4-FFF2-40B4-BE49-F238E27FC236}">
                  <a16:creationId xmlns:a16="http://schemas.microsoft.com/office/drawing/2014/main" id="{D747A9D9-C840-48FD-8796-2DD8CFF7EA6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75" name="Oval 274">
            <a:hlinkClick r:id="rId34" action="ppaction://hlinksldjump"/>
            <a:extLst>
              <a:ext uri="{FF2B5EF4-FFF2-40B4-BE49-F238E27FC236}">
                <a16:creationId xmlns:a16="http://schemas.microsoft.com/office/drawing/2014/main" id="{D6CCE1C4-8596-450F-8185-F39D20136505}"/>
              </a:ext>
            </a:extLst>
          </p:cNvPr>
          <p:cNvSpPr/>
          <p:nvPr/>
        </p:nvSpPr>
        <p:spPr>
          <a:xfrm>
            <a:off x="10807208" y="4948634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E777E87-544F-41FD-81A1-EE7782702558}"/>
              </a:ext>
            </a:extLst>
          </p:cNvPr>
          <p:cNvGrpSpPr/>
          <p:nvPr/>
        </p:nvGrpSpPr>
        <p:grpSpPr>
          <a:xfrm>
            <a:off x="2032809" y="5901346"/>
            <a:ext cx="990770" cy="1006340"/>
            <a:chOff x="7744042" y="4598955"/>
            <a:chExt cx="2074485" cy="2107085"/>
          </a:xfrm>
        </p:grpSpPr>
        <p:sp>
          <p:nvSpPr>
            <p:cNvPr id="277" name="Rectangle: Rounded Corners 158">
              <a:hlinkClick r:id="rId35" action="ppaction://hlinksldjump"/>
              <a:extLst>
                <a:ext uri="{FF2B5EF4-FFF2-40B4-BE49-F238E27FC236}">
                  <a16:creationId xmlns:a16="http://schemas.microsoft.com/office/drawing/2014/main" id="{2E7ABCE9-EEB2-49EE-A435-C279EDACCA3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Rectangle 159">
              <a:extLst>
                <a:ext uri="{FF2B5EF4-FFF2-40B4-BE49-F238E27FC236}">
                  <a16:creationId xmlns:a16="http://schemas.microsoft.com/office/drawing/2014/main" id="{3EC8B31B-17B9-4A4D-BD33-75DD88476DE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87A9472-4684-4BD4-9479-067303901376}"/>
              </a:ext>
            </a:extLst>
          </p:cNvPr>
          <p:cNvGrpSpPr/>
          <p:nvPr/>
        </p:nvGrpSpPr>
        <p:grpSpPr>
          <a:xfrm>
            <a:off x="3792230" y="5904964"/>
            <a:ext cx="990770" cy="1006340"/>
            <a:chOff x="7744042" y="4598955"/>
            <a:chExt cx="2074485" cy="2107085"/>
          </a:xfrm>
        </p:grpSpPr>
        <p:sp>
          <p:nvSpPr>
            <p:cNvPr id="280" name="Rectangle: Rounded Corners 161">
              <a:hlinkClick r:id="rId36" action="ppaction://hlinksldjump"/>
              <a:extLst>
                <a:ext uri="{FF2B5EF4-FFF2-40B4-BE49-F238E27FC236}">
                  <a16:creationId xmlns:a16="http://schemas.microsoft.com/office/drawing/2014/main" id="{BBBE1943-308E-4302-BCB9-879B277E557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Rectangle 162">
              <a:extLst>
                <a:ext uri="{FF2B5EF4-FFF2-40B4-BE49-F238E27FC236}">
                  <a16:creationId xmlns:a16="http://schemas.microsoft.com/office/drawing/2014/main" id="{BC7C7CCA-8721-4899-94B3-E7F5CE3EE05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60377FB-3A9C-4544-9310-16F3E06F1075}"/>
              </a:ext>
            </a:extLst>
          </p:cNvPr>
          <p:cNvGrpSpPr/>
          <p:nvPr/>
        </p:nvGrpSpPr>
        <p:grpSpPr>
          <a:xfrm>
            <a:off x="5546213" y="5912200"/>
            <a:ext cx="990770" cy="1006340"/>
            <a:chOff x="7744042" y="4598955"/>
            <a:chExt cx="2074485" cy="2107085"/>
          </a:xfrm>
        </p:grpSpPr>
        <p:sp>
          <p:nvSpPr>
            <p:cNvPr id="283" name="Rectangle: Rounded Corners 164">
              <a:hlinkClick r:id="rId37" action="ppaction://hlinksldjump"/>
              <a:extLst>
                <a:ext uri="{FF2B5EF4-FFF2-40B4-BE49-F238E27FC236}">
                  <a16:creationId xmlns:a16="http://schemas.microsoft.com/office/drawing/2014/main" id="{7F353255-6476-4C8E-978D-D13C04F821E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Rectangle 165">
              <a:extLst>
                <a:ext uri="{FF2B5EF4-FFF2-40B4-BE49-F238E27FC236}">
                  <a16:creationId xmlns:a16="http://schemas.microsoft.com/office/drawing/2014/main" id="{4A697A6D-26A3-44F4-9CEE-3CADC81C715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8446FF2-902E-4152-9DC6-1522F4E0EF36}"/>
              </a:ext>
            </a:extLst>
          </p:cNvPr>
          <p:cNvGrpSpPr/>
          <p:nvPr/>
        </p:nvGrpSpPr>
        <p:grpSpPr>
          <a:xfrm>
            <a:off x="7293800" y="5915818"/>
            <a:ext cx="990770" cy="1006340"/>
            <a:chOff x="7744042" y="4598955"/>
            <a:chExt cx="2074485" cy="2107085"/>
          </a:xfrm>
        </p:grpSpPr>
        <p:sp>
          <p:nvSpPr>
            <p:cNvPr id="286" name="Rectangle: Rounded Corners 167">
              <a:hlinkClick r:id="rId38" action="ppaction://hlinksldjump"/>
              <a:extLst>
                <a:ext uri="{FF2B5EF4-FFF2-40B4-BE49-F238E27FC236}">
                  <a16:creationId xmlns:a16="http://schemas.microsoft.com/office/drawing/2014/main" id="{0F992AC0-60C1-4CBA-89FC-68DE73C1A50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Rectangle 168">
              <a:extLst>
                <a:ext uri="{FF2B5EF4-FFF2-40B4-BE49-F238E27FC236}">
                  <a16:creationId xmlns:a16="http://schemas.microsoft.com/office/drawing/2014/main" id="{794AAEF4-355D-4864-A4D5-3CAC1AD45CF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1D41F6F-1D03-4FD4-ABA0-7C95C1D263B7}"/>
              </a:ext>
            </a:extLst>
          </p:cNvPr>
          <p:cNvGrpSpPr/>
          <p:nvPr/>
        </p:nvGrpSpPr>
        <p:grpSpPr>
          <a:xfrm>
            <a:off x="9050504" y="5919436"/>
            <a:ext cx="990770" cy="1006340"/>
            <a:chOff x="7744042" y="4598955"/>
            <a:chExt cx="2074485" cy="2107085"/>
          </a:xfrm>
        </p:grpSpPr>
        <p:sp>
          <p:nvSpPr>
            <p:cNvPr id="289" name="Rectangle: Rounded Corners 170">
              <a:hlinkClick r:id="rId39" action="ppaction://hlinksldjump"/>
              <a:extLst>
                <a:ext uri="{FF2B5EF4-FFF2-40B4-BE49-F238E27FC236}">
                  <a16:creationId xmlns:a16="http://schemas.microsoft.com/office/drawing/2014/main" id="{FB22731C-966E-450C-82EE-7E9EC3D0331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Rectangle 171">
              <a:extLst>
                <a:ext uri="{FF2B5EF4-FFF2-40B4-BE49-F238E27FC236}">
                  <a16:creationId xmlns:a16="http://schemas.microsoft.com/office/drawing/2014/main" id="{6C49DF85-F75E-4DE7-9CC8-F7E46A919A4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91" name="Oval 290">
            <a:hlinkClick r:id="rId40" action="ppaction://hlinksldjump"/>
            <a:extLst>
              <a:ext uri="{FF2B5EF4-FFF2-40B4-BE49-F238E27FC236}">
                <a16:creationId xmlns:a16="http://schemas.microsoft.com/office/drawing/2014/main" id="{2183A5DC-4B62-4A5A-B358-EC882CA9FE1F}"/>
              </a:ext>
            </a:extLst>
          </p:cNvPr>
          <p:cNvSpPr/>
          <p:nvPr/>
        </p:nvSpPr>
        <p:spPr>
          <a:xfrm>
            <a:off x="10807208" y="591943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Rectangle 291">
            <a:hlinkClick r:id="rId5" action="ppaction://hlinksldjump"/>
            <a:extLst>
              <a:ext uri="{FF2B5EF4-FFF2-40B4-BE49-F238E27FC236}">
                <a16:creationId xmlns:a16="http://schemas.microsoft.com/office/drawing/2014/main" id="{02DCF006-5853-4657-B73A-592EA3B75812}"/>
              </a:ext>
            </a:extLst>
          </p:cNvPr>
          <p:cNvSpPr/>
          <p:nvPr/>
        </p:nvSpPr>
        <p:spPr>
          <a:xfrm>
            <a:off x="2170264" y="110266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3" name="Rectangle 292">
            <a:hlinkClick r:id="rId6" action="ppaction://hlinksldjump"/>
            <a:extLst>
              <a:ext uri="{FF2B5EF4-FFF2-40B4-BE49-F238E27FC236}">
                <a16:creationId xmlns:a16="http://schemas.microsoft.com/office/drawing/2014/main" id="{0125C1A5-4BA5-4C7D-94B0-6BAC3D0C548D}"/>
              </a:ext>
            </a:extLst>
          </p:cNvPr>
          <p:cNvSpPr/>
          <p:nvPr/>
        </p:nvSpPr>
        <p:spPr>
          <a:xfrm>
            <a:off x="3926968" y="112156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4" name="Rectangle 293">
            <a:hlinkClick r:id="rId7" action="ppaction://hlinksldjump"/>
            <a:extLst>
              <a:ext uri="{FF2B5EF4-FFF2-40B4-BE49-F238E27FC236}">
                <a16:creationId xmlns:a16="http://schemas.microsoft.com/office/drawing/2014/main" id="{CBD14582-BC97-4AC9-AFA6-49C7EDB7DC29}"/>
              </a:ext>
            </a:extLst>
          </p:cNvPr>
          <p:cNvSpPr/>
          <p:nvPr/>
        </p:nvSpPr>
        <p:spPr>
          <a:xfrm>
            <a:off x="5683671" y="110147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5" name="Rectangle 294">
            <a:hlinkClick r:id="rId8" action="ppaction://hlinksldjump"/>
            <a:extLst>
              <a:ext uri="{FF2B5EF4-FFF2-40B4-BE49-F238E27FC236}">
                <a16:creationId xmlns:a16="http://schemas.microsoft.com/office/drawing/2014/main" id="{511D60BB-4542-461E-B2C7-8A6620682C19}"/>
              </a:ext>
            </a:extLst>
          </p:cNvPr>
          <p:cNvSpPr/>
          <p:nvPr/>
        </p:nvSpPr>
        <p:spPr>
          <a:xfrm>
            <a:off x="7440374" y="109808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6" name="Rectangle 295">
            <a:hlinkClick r:id="rId9" action="ppaction://hlinksldjump"/>
            <a:extLst>
              <a:ext uri="{FF2B5EF4-FFF2-40B4-BE49-F238E27FC236}">
                <a16:creationId xmlns:a16="http://schemas.microsoft.com/office/drawing/2014/main" id="{35275F47-7A6E-4CEA-8C1E-F23FA0344F4B}"/>
              </a:ext>
            </a:extLst>
          </p:cNvPr>
          <p:cNvSpPr/>
          <p:nvPr/>
        </p:nvSpPr>
        <p:spPr>
          <a:xfrm>
            <a:off x="9197076" y="10977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7" name="Rectangle 296">
            <a:hlinkClick r:id="rId10" action="ppaction://hlinksldjump"/>
            <a:extLst>
              <a:ext uri="{FF2B5EF4-FFF2-40B4-BE49-F238E27FC236}">
                <a16:creationId xmlns:a16="http://schemas.microsoft.com/office/drawing/2014/main" id="{FC96F12B-EA47-4C60-95AE-77007CEC62F5}"/>
              </a:ext>
            </a:extLst>
          </p:cNvPr>
          <p:cNvSpPr/>
          <p:nvPr/>
        </p:nvSpPr>
        <p:spPr>
          <a:xfrm>
            <a:off x="10953780" y="109779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8" name="Rectangle 297">
            <a:hlinkClick r:id="rId11" action="ppaction://hlinksldjump"/>
            <a:extLst>
              <a:ext uri="{FF2B5EF4-FFF2-40B4-BE49-F238E27FC236}">
                <a16:creationId xmlns:a16="http://schemas.microsoft.com/office/drawing/2014/main" id="{CBBB057F-1590-4D6B-98EF-31A3F46BF799}"/>
              </a:ext>
            </a:extLst>
          </p:cNvPr>
          <p:cNvSpPr/>
          <p:nvPr/>
        </p:nvSpPr>
        <p:spPr>
          <a:xfrm>
            <a:off x="2170264" y="210122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9" name="Rectangle 298">
            <a:hlinkClick r:id="rId12" action="ppaction://hlinksldjump"/>
            <a:extLst>
              <a:ext uri="{FF2B5EF4-FFF2-40B4-BE49-F238E27FC236}">
                <a16:creationId xmlns:a16="http://schemas.microsoft.com/office/drawing/2014/main" id="{88DDC2A5-AAF2-4701-90B2-304FB499D7A6}"/>
              </a:ext>
            </a:extLst>
          </p:cNvPr>
          <p:cNvSpPr/>
          <p:nvPr/>
        </p:nvSpPr>
        <p:spPr>
          <a:xfrm>
            <a:off x="3926968" y="21201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0" name="Rectangle 299">
            <a:hlinkClick r:id="rId13" action="ppaction://hlinksldjump"/>
            <a:extLst>
              <a:ext uri="{FF2B5EF4-FFF2-40B4-BE49-F238E27FC236}">
                <a16:creationId xmlns:a16="http://schemas.microsoft.com/office/drawing/2014/main" id="{91906FA2-8987-4FBA-B65D-68AE41DC1969}"/>
              </a:ext>
            </a:extLst>
          </p:cNvPr>
          <p:cNvSpPr/>
          <p:nvPr/>
        </p:nvSpPr>
        <p:spPr>
          <a:xfrm>
            <a:off x="5683671" y="210004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1" name="Rectangle 300">
            <a:hlinkClick r:id="rId14" action="ppaction://hlinksldjump"/>
            <a:extLst>
              <a:ext uri="{FF2B5EF4-FFF2-40B4-BE49-F238E27FC236}">
                <a16:creationId xmlns:a16="http://schemas.microsoft.com/office/drawing/2014/main" id="{63EAB0F8-B780-454A-A614-66155E30CF9F}"/>
              </a:ext>
            </a:extLst>
          </p:cNvPr>
          <p:cNvSpPr/>
          <p:nvPr/>
        </p:nvSpPr>
        <p:spPr>
          <a:xfrm>
            <a:off x="7440374" y="209665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2" name="Rectangle 301">
            <a:hlinkClick r:id="rId15" action="ppaction://hlinksldjump"/>
            <a:extLst>
              <a:ext uri="{FF2B5EF4-FFF2-40B4-BE49-F238E27FC236}">
                <a16:creationId xmlns:a16="http://schemas.microsoft.com/office/drawing/2014/main" id="{F62255B2-F225-41E9-A74D-CFBBCE4CFBC6}"/>
              </a:ext>
            </a:extLst>
          </p:cNvPr>
          <p:cNvSpPr/>
          <p:nvPr/>
        </p:nvSpPr>
        <p:spPr>
          <a:xfrm>
            <a:off x="9197076" y="209635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3" name="Rectangle 302">
            <a:hlinkClick r:id="rId16" action="ppaction://hlinksldjump"/>
            <a:extLst>
              <a:ext uri="{FF2B5EF4-FFF2-40B4-BE49-F238E27FC236}">
                <a16:creationId xmlns:a16="http://schemas.microsoft.com/office/drawing/2014/main" id="{7D3905A7-2FB9-4793-B562-E66D1A2979F8}"/>
              </a:ext>
            </a:extLst>
          </p:cNvPr>
          <p:cNvSpPr/>
          <p:nvPr/>
        </p:nvSpPr>
        <p:spPr>
          <a:xfrm>
            <a:off x="10953780" y="20963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5" name="Rectangle 304">
            <a:hlinkClick r:id="rId18" action="ppaction://hlinksldjump"/>
            <a:extLst>
              <a:ext uri="{FF2B5EF4-FFF2-40B4-BE49-F238E27FC236}">
                <a16:creationId xmlns:a16="http://schemas.microsoft.com/office/drawing/2014/main" id="{90C7D9DF-DB0E-4BD4-8850-FFF2475F093F}"/>
              </a:ext>
            </a:extLst>
          </p:cNvPr>
          <p:cNvSpPr/>
          <p:nvPr/>
        </p:nvSpPr>
        <p:spPr>
          <a:xfrm>
            <a:off x="3926968" y="310659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6" name="Rectangle 305">
            <a:hlinkClick r:id="rId19" action="ppaction://hlinksldjump"/>
            <a:extLst>
              <a:ext uri="{FF2B5EF4-FFF2-40B4-BE49-F238E27FC236}">
                <a16:creationId xmlns:a16="http://schemas.microsoft.com/office/drawing/2014/main" id="{6901C1C5-FC83-49C2-8DB8-591F78FE6A21}"/>
              </a:ext>
            </a:extLst>
          </p:cNvPr>
          <p:cNvSpPr/>
          <p:nvPr/>
        </p:nvSpPr>
        <p:spPr>
          <a:xfrm>
            <a:off x="5683671" y="308650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7" name="Rectangle 306">
            <a:hlinkClick r:id="rId20" action="ppaction://hlinksldjump"/>
            <a:extLst>
              <a:ext uri="{FF2B5EF4-FFF2-40B4-BE49-F238E27FC236}">
                <a16:creationId xmlns:a16="http://schemas.microsoft.com/office/drawing/2014/main" id="{2452588A-323F-48A1-8176-72C4A3DED2D5}"/>
              </a:ext>
            </a:extLst>
          </p:cNvPr>
          <p:cNvSpPr/>
          <p:nvPr/>
        </p:nvSpPr>
        <p:spPr>
          <a:xfrm>
            <a:off x="7440374" y="308311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8" name="Rectangle 307">
            <a:hlinkClick r:id="rId21" action="ppaction://hlinksldjump"/>
            <a:extLst>
              <a:ext uri="{FF2B5EF4-FFF2-40B4-BE49-F238E27FC236}">
                <a16:creationId xmlns:a16="http://schemas.microsoft.com/office/drawing/2014/main" id="{D706616A-41ED-4556-A069-25C0B1EF41CC}"/>
              </a:ext>
            </a:extLst>
          </p:cNvPr>
          <p:cNvSpPr/>
          <p:nvPr/>
        </p:nvSpPr>
        <p:spPr>
          <a:xfrm>
            <a:off x="9197076" y="3082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9" name="Rectangle 308">
            <a:hlinkClick r:id="rId22" action="ppaction://hlinksldjump"/>
            <a:extLst>
              <a:ext uri="{FF2B5EF4-FFF2-40B4-BE49-F238E27FC236}">
                <a16:creationId xmlns:a16="http://schemas.microsoft.com/office/drawing/2014/main" id="{32C70E34-61A0-410C-8BCC-73BC1D1A0D1E}"/>
              </a:ext>
            </a:extLst>
          </p:cNvPr>
          <p:cNvSpPr/>
          <p:nvPr/>
        </p:nvSpPr>
        <p:spPr>
          <a:xfrm>
            <a:off x="10953780" y="308282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0" name="Rectangle 309">
            <a:hlinkClick r:id="rId23" action="ppaction://hlinksldjump"/>
            <a:extLst>
              <a:ext uri="{FF2B5EF4-FFF2-40B4-BE49-F238E27FC236}">
                <a16:creationId xmlns:a16="http://schemas.microsoft.com/office/drawing/2014/main" id="{747C580E-0327-46E6-B172-62656150F56A}"/>
              </a:ext>
            </a:extLst>
          </p:cNvPr>
          <p:cNvSpPr/>
          <p:nvPr/>
        </p:nvSpPr>
        <p:spPr>
          <a:xfrm>
            <a:off x="2170264" y="403579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1" name="Rectangle 310">
            <a:hlinkClick r:id="rId24" action="ppaction://hlinksldjump"/>
            <a:extLst>
              <a:ext uri="{FF2B5EF4-FFF2-40B4-BE49-F238E27FC236}">
                <a16:creationId xmlns:a16="http://schemas.microsoft.com/office/drawing/2014/main" id="{D762DD33-36AD-4BD7-ADFD-6199EE2C8358}"/>
              </a:ext>
            </a:extLst>
          </p:cNvPr>
          <p:cNvSpPr/>
          <p:nvPr/>
        </p:nvSpPr>
        <p:spPr>
          <a:xfrm>
            <a:off x="3926968" y="405469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2" name="Rectangle 311">
            <a:hlinkClick r:id="rId25" action="ppaction://hlinksldjump"/>
            <a:extLst>
              <a:ext uri="{FF2B5EF4-FFF2-40B4-BE49-F238E27FC236}">
                <a16:creationId xmlns:a16="http://schemas.microsoft.com/office/drawing/2014/main" id="{382572C0-11DA-4848-BD63-A9ACDDF8C2BD}"/>
              </a:ext>
            </a:extLst>
          </p:cNvPr>
          <p:cNvSpPr/>
          <p:nvPr/>
        </p:nvSpPr>
        <p:spPr>
          <a:xfrm>
            <a:off x="5683671" y="403461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3" name="Rectangle 312">
            <a:hlinkClick r:id="rId26" action="ppaction://hlinksldjump"/>
            <a:extLst>
              <a:ext uri="{FF2B5EF4-FFF2-40B4-BE49-F238E27FC236}">
                <a16:creationId xmlns:a16="http://schemas.microsoft.com/office/drawing/2014/main" id="{C04D668E-EC0E-4660-8064-EDE6C52748C6}"/>
              </a:ext>
            </a:extLst>
          </p:cNvPr>
          <p:cNvSpPr/>
          <p:nvPr/>
        </p:nvSpPr>
        <p:spPr>
          <a:xfrm>
            <a:off x="7440374" y="403122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4" name="Rectangle 313">
            <a:hlinkClick r:id="rId27" action="ppaction://hlinksldjump"/>
            <a:extLst>
              <a:ext uri="{FF2B5EF4-FFF2-40B4-BE49-F238E27FC236}">
                <a16:creationId xmlns:a16="http://schemas.microsoft.com/office/drawing/2014/main" id="{7D43A452-FA6A-4024-81D7-0E974CB5BB84}"/>
              </a:ext>
            </a:extLst>
          </p:cNvPr>
          <p:cNvSpPr/>
          <p:nvPr/>
        </p:nvSpPr>
        <p:spPr>
          <a:xfrm>
            <a:off x="9197076" y="403092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5" name="Rectangle 314">
            <a:hlinkClick r:id="rId28" action="ppaction://hlinksldjump"/>
            <a:extLst>
              <a:ext uri="{FF2B5EF4-FFF2-40B4-BE49-F238E27FC236}">
                <a16:creationId xmlns:a16="http://schemas.microsoft.com/office/drawing/2014/main" id="{2E101605-4074-44E2-B45C-90BD0D16A64D}"/>
              </a:ext>
            </a:extLst>
          </p:cNvPr>
          <p:cNvSpPr/>
          <p:nvPr/>
        </p:nvSpPr>
        <p:spPr>
          <a:xfrm>
            <a:off x="10953780" y="403092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6" name="Rectangle 315">
            <a:hlinkClick r:id="rId29" action="ppaction://hlinksldjump"/>
            <a:extLst>
              <a:ext uri="{FF2B5EF4-FFF2-40B4-BE49-F238E27FC236}">
                <a16:creationId xmlns:a16="http://schemas.microsoft.com/office/drawing/2014/main" id="{AABEC1BA-497A-4437-8EDC-93628D177C97}"/>
              </a:ext>
            </a:extLst>
          </p:cNvPr>
          <p:cNvSpPr/>
          <p:nvPr/>
        </p:nvSpPr>
        <p:spPr>
          <a:xfrm>
            <a:off x="2170264" y="503436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7" name="Rectangle 316">
            <a:hlinkClick r:id="rId30" action="ppaction://hlinksldjump"/>
            <a:extLst>
              <a:ext uri="{FF2B5EF4-FFF2-40B4-BE49-F238E27FC236}">
                <a16:creationId xmlns:a16="http://schemas.microsoft.com/office/drawing/2014/main" id="{03F2601D-23AD-498F-8D28-B2ABC55DF7F2}"/>
              </a:ext>
            </a:extLst>
          </p:cNvPr>
          <p:cNvSpPr/>
          <p:nvPr/>
        </p:nvSpPr>
        <p:spPr>
          <a:xfrm>
            <a:off x="3926968" y="505326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8" name="Rectangle 317">
            <a:hlinkClick r:id="rId31" action="ppaction://hlinksldjump"/>
            <a:extLst>
              <a:ext uri="{FF2B5EF4-FFF2-40B4-BE49-F238E27FC236}">
                <a16:creationId xmlns:a16="http://schemas.microsoft.com/office/drawing/2014/main" id="{D1714E0D-6A0E-4E11-993C-B79684AE6CA3}"/>
              </a:ext>
            </a:extLst>
          </p:cNvPr>
          <p:cNvSpPr/>
          <p:nvPr/>
        </p:nvSpPr>
        <p:spPr>
          <a:xfrm>
            <a:off x="5683671" y="503317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9" name="Rectangle 318">
            <a:hlinkClick r:id="rId32" action="ppaction://hlinksldjump"/>
            <a:extLst>
              <a:ext uri="{FF2B5EF4-FFF2-40B4-BE49-F238E27FC236}">
                <a16:creationId xmlns:a16="http://schemas.microsoft.com/office/drawing/2014/main" id="{1D8CE09D-9D95-42D5-A38F-87BB11F0A57A}"/>
              </a:ext>
            </a:extLst>
          </p:cNvPr>
          <p:cNvSpPr/>
          <p:nvPr/>
        </p:nvSpPr>
        <p:spPr>
          <a:xfrm>
            <a:off x="7440374" y="502978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0" name="Rectangle 319">
            <a:hlinkClick r:id="rId33" action="ppaction://hlinksldjump"/>
            <a:extLst>
              <a:ext uri="{FF2B5EF4-FFF2-40B4-BE49-F238E27FC236}">
                <a16:creationId xmlns:a16="http://schemas.microsoft.com/office/drawing/2014/main" id="{47842CF0-1F2B-4713-A2E8-1BBF0228DCBD}"/>
              </a:ext>
            </a:extLst>
          </p:cNvPr>
          <p:cNvSpPr/>
          <p:nvPr/>
        </p:nvSpPr>
        <p:spPr>
          <a:xfrm>
            <a:off x="9197076" y="502949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1" name="Rectangle 320">
            <a:hlinkClick r:id="rId34" action="ppaction://hlinksldjump"/>
            <a:extLst>
              <a:ext uri="{FF2B5EF4-FFF2-40B4-BE49-F238E27FC236}">
                <a16:creationId xmlns:a16="http://schemas.microsoft.com/office/drawing/2014/main" id="{8374C148-A50B-4EE4-9D7C-55CADA47F1BB}"/>
              </a:ext>
            </a:extLst>
          </p:cNvPr>
          <p:cNvSpPr/>
          <p:nvPr/>
        </p:nvSpPr>
        <p:spPr>
          <a:xfrm>
            <a:off x="10953780" y="5029495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2" name="Rectangle 321">
            <a:hlinkClick r:id="rId35" action="ppaction://hlinksldjump"/>
            <a:extLst>
              <a:ext uri="{FF2B5EF4-FFF2-40B4-BE49-F238E27FC236}">
                <a16:creationId xmlns:a16="http://schemas.microsoft.com/office/drawing/2014/main" id="{7549B9A4-D0DC-4474-B59B-F2019D835827}"/>
              </a:ext>
            </a:extLst>
          </p:cNvPr>
          <p:cNvSpPr/>
          <p:nvPr/>
        </p:nvSpPr>
        <p:spPr>
          <a:xfrm>
            <a:off x="2170264" y="602082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3" name="Rectangle 322">
            <a:hlinkClick r:id="rId36" action="ppaction://hlinksldjump"/>
            <a:extLst>
              <a:ext uri="{FF2B5EF4-FFF2-40B4-BE49-F238E27FC236}">
                <a16:creationId xmlns:a16="http://schemas.microsoft.com/office/drawing/2014/main" id="{8FEF915D-A71C-4DF5-A293-6D2F336CFD8C}"/>
              </a:ext>
            </a:extLst>
          </p:cNvPr>
          <p:cNvSpPr/>
          <p:nvPr/>
        </p:nvSpPr>
        <p:spPr>
          <a:xfrm>
            <a:off x="3926968" y="603972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4" name="Rectangle 323">
            <a:hlinkClick r:id="rId37" action="ppaction://hlinksldjump"/>
            <a:extLst>
              <a:ext uri="{FF2B5EF4-FFF2-40B4-BE49-F238E27FC236}">
                <a16:creationId xmlns:a16="http://schemas.microsoft.com/office/drawing/2014/main" id="{BD690B31-027E-4AA8-9065-1F24092BF8E9}"/>
              </a:ext>
            </a:extLst>
          </p:cNvPr>
          <p:cNvSpPr/>
          <p:nvPr/>
        </p:nvSpPr>
        <p:spPr>
          <a:xfrm>
            <a:off x="5683671" y="601964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5" name="Rectangle 324">
            <a:hlinkClick r:id="rId38" action="ppaction://hlinksldjump"/>
            <a:extLst>
              <a:ext uri="{FF2B5EF4-FFF2-40B4-BE49-F238E27FC236}">
                <a16:creationId xmlns:a16="http://schemas.microsoft.com/office/drawing/2014/main" id="{E37297ED-0F98-4A94-8BE5-78FB80D93C61}"/>
              </a:ext>
            </a:extLst>
          </p:cNvPr>
          <p:cNvSpPr/>
          <p:nvPr/>
        </p:nvSpPr>
        <p:spPr>
          <a:xfrm>
            <a:off x="7440374" y="601625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6" name="Rectangle 325">
            <a:hlinkClick r:id="rId39" action="ppaction://hlinksldjump"/>
            <a:extLst>
              <a:ext uri="{FF2B5EF4-FFF2-40B4-BE49-F238E27FC236}">
                <a16:creationId xmlns:a16="http://schemas.microsoft.com/office/drawing/2014/main" id="{A0A7CCDC-D81B-49B0-8F4B-67E6FC13F80D}"/>
              </a:ext>
            </a:extLst>
          </p:cNvPr>
          <p:cNvSpPr/>
          <p:nvPr/>
        </p:nvSpPr>
        <p:spPr>
          <a:xfrm>
            <a:off x="9197076" y="60159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7" name="Rectangle 326">
            <a:hlinkClick r:id="rId40" action="ppaction://hlinksldjump"/>
            <a:extLst>
              <a:ext uri="{FF2B5EF4-FFF2-40B4-BE49-F238E27FC236}">
                <a16:creationId xmlns:a16="http://schemas.microsoft.com/office/drawing/2014/main" id="{060DAB1F-EA17-477C-A6D9-3280155ADD29}"/>
              </a:ext>
            </a:extLst>
          </p:cNvPr>
          <p:cNvSpPr/>
          <p:nvPr/>
        </p:nvSpPr>
        <p:spPr>
          <a:xfrm>
            <a:off x="10953780" y="601595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Rectangle 154">
            <a:hlinkClick r:id="rId17" action="ppaction://hlinksldjump"/>
            <a:extLst>
              <a:ext uri="{FF2B5EF4-FFF2-40B4-BE49-F238E27FC236}">
                <a16:creationId xmlns:a16="http://schemas.microsoft.com/office/drawing/2014/main" id="{9ADCBFE6-DC07-4E17-AFC5-2EB3AEF92CCB}"/>
              </a:ext>
            </a:extLst>
          </p:cNvPr>
          <p:cNvSpPr/>
          <p:nvPr/>
        </p:nvSpPr>
        <p:spPr>
          <a:xfrm>
            <a:off x="2170264" y="30876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6C4BF-373F-40E8-2F5A-7496BEEBAFD7}"/>
              </a:ext>
            </a:extLst>
          </p:cNvPr>
          <p:cNvGrpSpPr/>
          <p:nvPr/>
        </p:nvGrpSpPr>
        <p:grpSpPr>
          <a:xfrm>
            <a:off x="1990726" y="5872164"/>
            <a:ext cx="1071562" cy="757236"/>
            <a:chOff x="0" y="0"/>
            <a:chExt cx="12192000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07AAE7-1612-F3B6-17DA-5106DB8055F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" name="Graphic 8" descr="Lock with solid fill">
              <a:extLst>
                <a:ext uri="{FF2B5EF4-FFF2-40B4-BE49-F238E27FC236}">
                  <a16:creationId xmlns:a16="http://schemas.microsoft.com/office/drawing/2014/main" id="{C481AD2C-E5C7-2A2D-3685-67A51A07A57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22EEF3-3A1C-A1B5-D26F-AEE123360CDF}"/>
              </a:ext>
            </a:extLst>
          </p:cNvPr>
          <p:cNvGrpSpPr/>
          <p:nvPr/>
        </p:nvGrpSpPr>
        <p:grpSpPr>
          <a:xfrm>
            <a:off x="3748908" y="5872164"/>
            <a:ext cx="1071562" cy="757236"/>
            <a:chOff x="0" y="0"/>
            <a:chExt cx="12192000" cy="685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52797D-0804-DBED-8F86-0A8B80E9D0A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" name="Graphic 8" descr="Lock with solid fill">
              <a:extLst>
                <a:ext uri="{FF2B5EF4-FFF2-40B4-BE49-F238E27FC236}">
                  <a16:creationId xmlns:a16="http://schemas.microsoft.com/office/drawing/2014/main" id="{725CB758-20D8-24A2-18EB-99968FB3DBFB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0A22CB-8FFF-5320-6273-236B9295F71F}"/>
              </a:ext>
            </a:extLst>
          </p:cNvPr>
          <p:cNvGrpSpPr/>
          <p:nvPr/>
        </p:nvGrpSpPr>
        <p:grpSpPr>
          <a:xfrm>
            <a:off x="5505723" y="5872164"/>
            <a:ext cx="1071562" cy="757236"/>
            <a:chOff x="0" y="0"/>
            <a:chExt cx="12192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A91410-BC91-C5F7-F6AF-5673D1221CB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" name="Graphic 8" descr="Lock with solid fill">
              <a:extLst>
                <a:ext uri="{FF2B5EF4-FFF2-40B4-BE49-F238E27FC236}">
                  <a16:creationId xmlns:a16="http://schemas.microsoft.com/office/drawing/2014/main" id="{1C624D34-B534-A725-F765-777D9E940E1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DAFCE-52B4-3A1C-963D-9A56653A35D8}"/>
              </a:ext>
            </a:extLst>
          </p:cNvPr>
          <p:cNvGrpSpPr/>
          <p:nvPr/>
        </p:nvGrpSpPr>
        <p:grpSpPr>
          <a:xfrm>
            <a:off x="7248640" y="5890428"/>
            <a:ext cx="1071562" cy="757236"/>
            <a:chOff x="0" y="0"/>
            <a:chExt cx="12192000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09CF66-2288-8805-D457-0453C24380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Graphic 8" descr="Lock with solid fill">
              <a:extLst>
                <a:ext uri="{FF2B5EF4-FFF2-40B4-BE49-F238E27FC236}">
                  <a16:creationId xmlns:a16="http://schemas.microsoft.com/office/drawing/2014/main" id="{C8605CEE-3500-8DD6-E78C-7EBDD65BCBE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F7FA4E-64FF-5C73-1ED8-0D2119E8E83A}"/>
              </a:ext>
            </a:extLst>
          </p:cNvPr>
          <p:cNvGrpSpPr/>
          <p:nvPr/>
        </p:nvGrpSpPr>
        <p:grpSpPr>
          <a:xfrm>
            <a:off x="9001085" y="5890428"/>
            <a:ext cx="1071562" cy="757236"/>
            <a:chOff x="0" y="0"/>
            <a:chExt cx="12192000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D0DDD8-A241-B46E-6BEE-80B311699F8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9" name="Graphic 8" descr="Lock with solid fill">
              <a:extLst>
                <a:ext uri="{FF2B5EF4-FFF2-40B4-BE49-F238E27FC236}">
                  <a16:creationId xmlns:a16="http://schemas.microsoft.com/office/drawing/2014/main" id="{53F2C7EA-0939-58B1-E0AF-CE1347199D4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6EAA1E-AB12-45E3-15EA-441321112A35}"/>
              </a:ext>
            </a:extLst>
          </p:cNvPr>
          <p:cNvGrpSpPr/>
          <p:nvPr/>
        </p:nvGrpSpPr>
        <p:grpSpPr>
          <a:xfrm>
            <a:off x="10771576" y="5890428"/>
            <a:ext cx="1071562" cy="757236"/>
            <a:chOff x="0" y="0"/>
            <a:chExt cx="12192000" cy="685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ED4B85-875C-3F9F-0DE9-32E25AEB00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" name="Graphic 8" descr="Lock with solid fill">
              <a:extLst>
                <a:ext uri="{FF2B5EF4-FFF2-40B4-BE49-F238E27FC236}">
                  <a16:creationId xmlns:a16="http://schemas.microsoft.com/office/drawing/2014/main" id="{4103A7FC-2C47-C150-B4E4-8EFDC32FE61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CCCEEA-364B-5E8E-82D0-97FFF7CA156B}"/>
              </a:ext>
            </a:extLst>
          </p:cNvPr>
          <p:cNvGrpSpPr/>
          <p:nvPr/>
        </p:nvGrpSpPr>
        <p:grpSpPr>
          <a:xfrm>
            <a:off x="1990726" y="3909916"/>
            <a:ext cx="1071562" cy="757236"/>
            <a:chOff x="0" y="0"/>
            <a:chExt cx="12192000" cy="685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C5F35A-BE27-3002-9F14-CDE30982D8D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5" name="Graphic 8" descr="Lock with solid fill">
              <a:extLst>
                <a:ext uri="{FF2B5EF4-FFF2-40B4-BE49-F238E27FC236}">
                  <a16:creationId xmlns:a16="http://schemas.microsoft.com/office/drawing/2014/main" id="{B45B41BC-BFCD-4994-4780-504E9BCC1A8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F1CAE0-DB42-BEAC-0E0C-3CDC09E1A9ED}"/>
              </a:ext>
            </a:extLst>
          </p:cNvPr>
          <p:cNvGrpSpPr/>
          <p:nvPr/>
        </p:nvGrpSpPr>
        <p:grpSpPr>
          <a:xfrm>
            <a:off x="3748908" y="3916266"/>
            <a:ext cx="1071562" cy="757236"/>
            <a:chOff x="0" y="0"/>
            <a:chExt cx="12192000" cy="685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0AA50E-FC35-1FE5-9BB9-2DE7567154B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8" name="Graphic 8" descr="Lock with solid fill">
              <a:extLst>
                <a:ext uri="{FF2B5EF4-FFF2-40B4-BE49-F238E27FC236}">
                  <a16:creationId xmlns:a16="http://schemas.microsoft.com/office/drawing/2014/main" id="{B5406ADC-C061-D0B6-289B-48F55577D80C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C7ADF9-D8E9-7B2A-B249-976D7BCA888F}"/>
              </a:ext>
            </a:extLst>
          </p:cNvPr>
          <p:cNvGrpSpPr/>
          <p:nvPr/>
        </p:nvGrpSpPr>
        <p:grpSpPr>
          <a:xfrm>
            <a:off x="5505723" y="3916266"/>
            <a:ext cx="1071562" cy="757236"/>
            <a:chOff x="0" y="0"/>
            <a:chExt cx="12192000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466CBC-7BA2-8465-3CC3-1AD24582353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1" name="Graphic 8" descr="Lock with solid fill">
              <a:extLst>
                <a:ext uri="{FF2B5EF4-FFF2-40B4-BE49-F238E27FC236}">
                  <a16:creationId xmlns:a16="http://schemas.microsoft.com/office/drawing/2014/main" id="{32C98586-60EB-107E-0082-5A0C44B92A4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D811F0-6083-1D0B-39A2-6B260E17A149}"/>
              </a:ext>
            </a:extLst>
          </p:cNvPr>
          <p:cNvGrpSpPr/>
          <p:nvPr/>
        </p:nvGrpSpPr>
        <p:grpSpPr>
          <a:xfrm>
            <a:off x="7248640" y="3928180"/>
            <a:ext cx="1071562" cy="757236"/>
            <a:chOff x="0" y="0"/>
            <a:chExt cx="12192000" cy="685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0C421C-11D7-9A9E-9D1A-B4B9ECBAFB0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4" name="Graphic 8" descr="Lock with solid fill">
              <a:extLst>
                <a:ext uri="{FF2B5EF4-FFF2-40B4-BE49-F238E27FC236}">
                  <a16:creationId xmlns:a16="http://schemas.microsoft.com/office/drawing/2014/main" id="{C5A0D50E-0D42-B983-2CD5-DF9330C8D580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50007C-6622-59AF-B41B-CFF3A274BB89}"/>
              </a:ext>
            </a:extLst>
          </p:cNvPr>
          <p:cNvGrpSpPr/>
          <p:nvPr/>
        </p:nvGrpSpPr>
        <p:grpSpPr>
          <a:xfrm>
            <a:off x="9001085" y="3934530"/>
            <a:ext cx="1071562" cy="757236"/>
            <a:chOff x="0" y="0"/>
            <a:chExt cx="12192000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96E4E6-82B5-9B8A-081B-0B776D6F1D3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7" name="Graphic 8" descr="Lock with solid fill">
              <a:extLst>
                <a:ext uri="{FF2B5EF4-FFF2-40B4-BE49-F238E27FC236}">
                  <a16:creationId xmlns:a16="http://schemas.microsoft.com/office/drawing/2014/main" id="{5FF097A9-9CF9-F652-AD2E-33B2E3AE5DC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38F808-FBC9-2981-3712-6CD3D109C3C6}"/>
              </a:ext>
            </a:extLst>
          </p:cNvPr>
          <p:cNvGrpSpPr/>
          <p:nvPr/>
        </p:nvGrpSpPr>
        <p:grpSpPr>
          <a:xfrm>
            <a:off x="10771576" y="3928180"/>
            <a:ext cx="1071562" cy="757236"/>
            <a:chOff x="0" y="0"/>
            <a:chExt cx="12192000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8C4D5B-6A7A-568C-27A8-8D98C0D92FE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0" name="Graphic 8" descr="Lock with solid fill">
              <a:extLst>
                <a:ext uri="{FF2B5EF4-FFF2-40B4-BE49-F238E27FC236}">
                  <a16:creationId xmlns:a16="http://schemas.microsoft.com/office/drawing/2014/main" id="{0FFC2FD5-93A4-EA79-4B7D-0D91858077DE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E0FE18-8F00-9ACA-2006-5A50A0E7A318}"/>
              </a:ext>
            </a:extLst>
          </p:cNvPr>
          <p:cNvGrpSpPr/>
          <p:nvPr/>
        </p:nvGrpSpPr>
        <p:grpSpPr>
          <a:xfrm>
            <a:off x="1990726" y="1954000"/>
            <a:ext cx="1071562" cy="757236"/>
            <a:chOff x="0" y="0"/>
            <a:chExt cx="12192000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F189EB-5579-8AB2-975B-43A9EBBB4D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3" name="Graphic 8" descr="Lock with solid fill">
              <a:extLst>
                <a:ext uri="{FF2B5EF4-FFF2-40B4-BE49-F238E27FC236}">
                  <a16:creationId xmlns:a16="http://schemas.microsoft.com/office/drawing/2014/main" id="{05C46D85-EA14-E7AB-5FD0-C708AC462DC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014090-55B3-72E5-FEF6-F8FE3C64DB5D}"/>
              </a:ext>
            </a:extLst>
          </p:cNvPr>
          <p:cNvGrpSpPr/>
          <p:nvPr/>
        </p:nvGrpSpPr>
        <p:grpSpPr>
          <a:xfrm>
            <a:off x="3748908" y="1966700"/>
            <a:ext cx="1071562" cy="757236"/>
            <a:chOff x="0" y="0"/>
            <a:chExt cx="12192000" cy="6858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0FAABC9-82E4-F880-2EA3-0BFEA3A3391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1" name="Graphic 8" descr="Lock with solid fill">
              <a:extLst>
                <a:ext uri="{FF2B5EF4-FFF2-40B4-BE49-F238E27FC236}">
                  <a16:creationId xmlns:a16="http://schemas.microsoft.com/office/drawing/2014/main" id="{3AA9E614-B887-205F-806B-FBFBC11BB4F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A5509E-13B7-03DE-D63D-5FE498039EAE}"/>
              </a:ext>
            </a:extLst>
          </p:cNvPr>
          <p:cNvGrpSpPr/>
          <p:nvPr/>
        </p:nvGrpSpPr>
        <p:grpSpPr>
          <a:xfrm>
            <a:off x="5505723" y="1966700"/>
            <a:ext cx="1071562" cy="757236"/>
            <a:chOff x="0" y="0"/>
            <a:chExt cx="12192000" cy="6858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8DB7B87-CC56-8AD6-176E-6EAE8C6810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28" name="Graphic 8" descr="Lock with solid fill">
              <a:extLst>
                <a:ext uri="{FF2B5EF4-FFF2-40B4-BE49-F238E27FC236}">
                  <a16:creationId xmlns:a16="http://schemas.microsoft.com/office/drawing/2014/main" id="{60216D55-DDF9-17A6-4A4D-C71AA13F8C3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72A1809-887E-57E0-C6B0-676C59A5792C}"/>
              </a:ext>
            </a:extLst>
          </p:cNvPr>
          <p:cNvGrpSpPr/>
          <p:nvPr/>
        </p:nvGrpSpPr>
        <p:grpSpPr>
          <a:xfrm>
            <a:off x="7248640" y="1972264"/>
            <a:ext cx="1071562" cy="757236"/>
            <a:chOff x="0" y="0"/>
            <a:chExt cx="12192000" cy="6858000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C9732FE-270F-1D84-EAB2-9ED9DC99BC6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1" name="Graphic 8" descr="Lock with solid fill">
              <a:extLst>
                <a:ext uri="{FF2B5EF4-FFF2-40B4-BE49-F238E27FC236}">
                  <a16:creationId xmlns:a16="http://schemas.microsoft.com/office/drawing/2014/main" id="{48136F6C-7251-EFF6-EB60-706CBD6A0804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BF40DF4-2A5E-C357-596E-C87857E398ED}"/>
              </a:ext>
            </a:extLst>
          </p:cNvPr>
          <p:cNvGrpSpPr/>
          <p:nvPr/>
        </p:nvGrpSpPr>
        <p:grpSpPr>
          <a:xfrm>
            <a:off x="9001085" y="1972264"/>
            <a:ext cx="1071562" cy="757236"/>
            <a:chOff x="0" y="0"/>
            <a:chExt cx="12192000" cy="6858000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8274289-4A75-6B1C-C667-698CC5A5545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4" name="Graphic 8" descr="Lock with solid fill">
              <a:extLst>
                <a:ext uri="{FF2B5EF4-FFF2-40B4-BE49-F238E27FC236}">
                  <a16:creationId xmlns:a16="http://schemas.microsoft.com/office/drawing/2014/main" id="{262B4541-7D99-02D4-2CEC-D4D072B472D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65D5E67-234F-AE4C-A4AA-BCE352657107}"/>
              </a:ext>
            </a:extLst>
          </p:cNvPr>
          <p:cNvGrpSpPr/>
          <p:nvPr/>
        </p:nvGrpSpPr>
        <p:grpSpPr>
          <a:xfrm>
            <a:off x="10771576" y="1972264"/>
            <a:ext cx="1071562" cy="757236"/>
            <a:chOff x="0" y="0"/>
            <a:chExt cx="12192000" cy="685800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3B2A5DD-9A29-071E-B747-7D6B58CEF9C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7" name="Graphic 8" descr="Lock with solid fill">
              <a:extLst>
                <a:ext uri="{FF2B5EF4-FFF2-40B4-BE49-F238E27FC236}">
                  <a16:creationId xmlns:a16="http://schemas.microsoft.com/office/drawing/2014/main" id="{F60411FC-2CBF-5049-1BBA-8455D487F09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33552F-94D1-3893-6EBC-4CCD983F3D52}"/>
              </a:ext>
            </a:extLst>
          </p:cNvPr>
          <p:cNvGrpSpPr/>
          <p:nvPr/>
        </p:nvGrpSpPr>
        <p:grpSpPr>
          <a:xfrm>
            <a:off x="1990726" y="969596"/>
            <a:ext cx="1071562" cy="757236"/>
            <a:chOff x="0" y="0"/>
            <a:chExt cx="12192000" cy="685800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EC34C48-7CDC-D756-FC0E-A59AFC547D6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40" name="Graphic 8" descr="Lock with solid fill">
              <a:extLst>
                <a:ext uri="{FF2B5EF4-FFF2-40B4-BE49-F238E27FC236}">
                  <a16:creationId xmlns:a16="http://schemas.microsoft.com/office/drawing/2014/main" id="{D99EDC1B-1A52-5BBC-B7D8-B5E611AA97DB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B1358A8-5650-4391-C192-D252392882F2}"/>
              </a:ext>
            </a:extLst>
          </p:cNvPr>
          <p:cNvGrpSpPr/>
          <p:nvPr/>
        </p:nvGrpSpPr>
        <p:grpSpPr>
          <a:xfrm>
            <a:off x="3748908" y="975946"/>
            <a:ext cx="1071562" cy="757236"/>
            <a:chOff x="0" y="0"/>
            <a:chExt cx="12192000" cy="6858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E573E11-EF34-9A6F-31C0-04CE21200CD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43" name="Graphic 8" descr="Lock with solid fill">
              <a:extLst>
                <a:ext uri="{FF2B5EF4-FFF2-40B4-BE49-F238E27FC236}">
                  <a16:creationId xmlns:a16="http://schemas.microsoft.com/office/drawing/2014/main" id="{ADE885FE-6549-5894-C8C3-062008F83F9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C69628D-A8FB-F570-ABCB-CDA7FB2A95E6}"/>
              </a:ext>
            </a:extLst>
          </p:cNvPr>
          <p:cNvGrpSpPr/>
          <p:nvPr/>
        </p:nvGrpSpPr>
        <p:grpSpPr>
          <a:xfrm>
            <a:off x="5505723" y="982296"/>
            <a:ext cx="1071562" cy="757236"/>
            <a:chOff x="0" y="0"/>
            <a:chExt cx="12192000" cy="6858000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9DBABD9-25F1-6832-5769-065D22958B6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46" name="Graphic 8" descr="Lock with solid fill">
              <a:extLst>
                <a:ext uri="{FF2B5EF4-FFF2-40B4-BE49-F238E27FC236}">
                  <a16:creationId xmlns:a16="http://schemas.microsoft.com/office/drawing/2014/main" id="{F8AC0B15-3BAB-9526-6516-7009796D972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515A535-D1F2-2DA2-2B74-35D7EEAF7ED3}"/>
              </a:ext>
            </a:extLst>
          </p:cNvPr>
          <p:cNvGrpSpPr/>
          <p:nvPr/>
        </p:nvGrpSpPr>
        <p:grpSpPr>
          <a:xfrm>
            <a:off x="7248640" y="981510"/>
            <a:ext cx="1071562" cy="757236"/>
            <a:chOff x="0" y="0"/>
            <a:chExt cx="12192000" cy="68580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9C5F066-E8A1-D9F2-8513-BCA64038835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49" name="Graphic 8" descr="Lock with solid fill">
              <a:extLst>
                <a:ext uri="{FF2B5EF4-FFF2-40B4-BE49-F238E27FC236}">
                  <a16:creationId xmlns:a16="http://schemas.microsoft.com/office/drawing/2014/main" id="{16E61751-C8B9-7B44-A665-EBC0ACD035A0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5926814-A475-723D-B13C-8980F3E8BAF9}"/>
              </a:ext>
            </a:extLst>
          </p:cNvPr>
          <p:cNvGrpSpPr/>
          <p:nvPr/>
        </p:nvGrpSpPr>
        <p:grpSpPr>
          <a:xfrm>
            <a:off x="9001085" y="987860"/>
            <a:ext cx="1071562" cy="757236"/>
            <a:chOff x="0" y="0"/>
            <a:chExt cx="12192000" cy="68580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C38005C-834B-0CEA-841F-863659EFEC7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52" name="Graphic 8" descr="Lock with solid fill">
              <a:extLst>
                <a:ext uri="{FF2B5EF4-FFF2-40B4-BE49-F238E27FC236}">
                  <a16:creationId xmlns:a16="http://schemas.microsoft.com/office/drawing/2014/main" id="{DA220D59-0B52-D7FA-EC3A-4163089DD84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777705E-9E77-6746-C852-733FA0DFC835}"/>
              </a:ext>
            </a:extLst>
          </p:cNvPr>
          <p:cNvGrpSpPr/>
          <p:nvPr/>
        </p:nvGrpSpPr>
        <p:grpSpPr>
          <a:xfrm>
            <a:off x="10771576" y="987860"/>
            <a:ext cx="1071562" cy="757236"/>
            <a:chOff x="0" y="0"/>
            <a:chExt cx="12192000" cy="68580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794A6E0-10AF-4B00-FD30-38C87C86635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56" name="Graphic 8" descr="Lock with solid fill">
              <a:extLst>
                <a:ext uri="{FF2B5EF4-FFF2-40B4-BE49-F238E27FC236}">
                  <a16:creationId xmlns:a16="http://schemas.microsoft.com/office/drawing/2014/main" id="{B42A29C9-B84A-D569-A1D4-A700D0EE3D74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A158A82-36D9-7635-7CE1-D8F7F49F1941}"/>
              </a:ext>
            </a:extLst>
          </p:cNvPr>
          <p:cNvGrpSpPr/>
          <p:nvPr/>
        </p:nvGrpSpPr>
        <p:grpSpPr>
          <a:xfrm>
            <a:off x="1990726" y="4892677"/>
            <a:ext cx="1071562" cy="757236"/>
            <a:chOff x="0" y="0"/>
            <a:chExt cx="12192000" cy="6858000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7283B84-D599-3947-2A8B-D8FD3E448F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59" name="Graphic 8" descr="Lock with solid fill">
              <a:extLst>
                <a:ext uri="{FF2B5EF4-FFF2-40B4-BE49-F238E27FC236}">
                  <a16:creationId xmlns:a16="http://schemas.microsoft.com/office/drawing/2014/main" id="{48BCDE1A-A032-57DC-06AC-77EAAC58970C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5B77AD2-68E0-778D-5FFC-8C5B55568718}"/>
              </a:ext>
            </a:extLst>
          </p:cNvPr>
          <p:cNvGrpSpPr/>
          <p:nvPr/>
        </p:nvGrpSpPr>
        <p:grpSpPr>
          <a:xfrm>
            <a:off x="3748908" y="4899027"/>
            <a:ext cx="1071562" cy="757236"/>
            <a:chOff x="0" y="0"/>
            <a:chExt cx="12192000" cy="68580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CB7B77D-814C-AEEE-00BE-AF6BECF57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2" name="Graphic 8" descr="Lock with solid fill">
              <a:extLst>
                <a:ext uri="{FF2B5EF4-FFF2-40B4-BE49-F238E27FC236}">
                  <a16:creationId xmlns:a16="http://schemas.microsoft.com/office/drawing/2014/main" id="{2ED656C9-AF7F-95CB-A349-25E0FAA5280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8234D5D-C56C-479F-4B17-7BD225E1823D}"/>
              </a:ext>
            </a:extLst>
          </p:cNvPr>
          <p:cNvGrpSpPr/>
          <p:nvPr/>
        </p:nvGrpSpPr>
        <p:grpSpPr>
          <a:xfrm>
            <a:off x="5505723" y="4899027"/>
            <a:ext cx="1071562" cy="757236"/>
            <a:chOff x="0" y="0"/>
            <a:chExt cx="12192000" cy="685800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F820584-531A-8F8C-A683-35DE86A68E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5" name="Graphic 8" descr="Lock with solid fill">
              <a:extLst>
                <a:ext uri="{FF2B5EF4-FFF2-40B4-BE49-F238E27FC236}">
                  <a16:creationId xmlns:a16="http://schemas.microsoft.com/office/drawing/2014/main" id="{8FD715B7-488F-A7E9-05CA-5391491FB97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E6580B2-292C-92CA-80EB-566BA60CEB66}"/>
              </a:ext>
            </a:extLst>
          </p:cNvPr>
          <p:cNvGrpSpPr/>
          <p:nvPr/>
        </p:nvGrpSpPr>
        <p:grpSpPr>
          <a:xfrm>
            <a:off x="7248640" y="4910941"/>
            <a:ext cx="1071562" cy="757236"/>
            <a:chOff x="0" y="0"/>
            <a:chExt cx="12192000" cy="68580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E4E5A08-EF06-E65C-90B6-DA4307A9226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8" name="Graphic 8" descr="Lock with solid fill">
              <a:extLst>
                <a:ext uri="{FF2B5EF4-FFF2-40B4-BE49-F238E27FC236}">
                  <a16:creationId xmlns:a16="http://schemas.microsoft.com/office/drawing/2014/main" id="{0911D59D-983F-DA51-93A8-1177C09843A2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42F4F93-2E2A-603E-67DC-A56BB9C93554}"/>
              </a:ext>
            </a:extLst>
          </p:cNvPr>
          <p:cNvGrpSpPr/>
          <p:nvPr/>
        </p:nvGrpSpPr>
        <p:grpSpPr>
          <a:xfrm>
            <a:off x="9001085" y="4917291"/>
            <a:ext cx="1071562" cy="757236"/>
            <a:chOff x="0" y="0"/>
            <a:chExt cx="12192000" cy="685800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746F6F6-B5A1-45E9-3C34-8AD3D63EE9F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71" name="Graphic 8" descr="Lock with solid fill">
              <a:extLst>
                <a:ext uri="{FF2B5EF4-FFF2-40B4-BE49-F238E27FC236}">
                  <a16:creationId xmlns:a16="http://schemas.microsoft.com/office/drawing/2014/main" id="{E9FC41D2-401B-3FEA-E0C0-6D972D961E0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B6CB06F-1B36-10F4-F521-471291A5A5FC}"/>
              </a:ext>
            </a:extLst>
          </p:cNvPr>
          <p:cNvGrpSpPr/>
          <p:nvPr/>
        </p:nvGrpSpPr>
        <p:grpSpPr>
          <a:xfrm>
            <a:off x="10771576" y="4910941"/>
            <a:ext cx="1071562" cy="757236"/>
            <a:chOff x="0" y="0"/>
            <a:chExt cx="12192000" cy="68580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75B0302-CE3F-EAB6-FA2E-F2D182C475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74" name="Graphic 8" descr="Lock with solid fill">
              <a:extLst>
                <a:ext uri="{FF2B5EF4-FFF2-40B4-BE49-F238E27FC236}">
                  <a16:creationId xmlns:a16="http://schemas.microsoft.com/office/drawing/2014/main" id="{4BE13B2A-B525-23EB-F10B-D993B5A39BAC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27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387C99-6A5A-4259-B01B-5D6BF61DD067}"/>
              </a:ext>
            </a:extLst>
          </p:cNvPr>
          <p:cNvGrpSpPr/>
          <p:nvPr/>
        </p:nvGrpSpPr>
        <p:grpSpPr>
          <a:xfrm>
            <a:off x="591845" y="1004908"/>
            <a:ext cx="990770" cy="718804"/>
            <a:chOff x="7744042" y="4598955"/>
            <a:chExt cx="2074485" cy="15050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9EF98A-167E-4445-92E7-BBCE1AB1C4E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59B1AE-F677-490F-A008-D03417B38EA8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06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F6018-8300-4D81-BC27-49725C989BD2}"/>
              </a:ext>
            </a:extLst>
          </p:cNvPr>
          <p:cNvGrpSpPr/>
          <p:nvPr/>
        </p:nvGrpSpPr>
        <p:grpSpPr>
          <a:xfrm>
            <a:off x="591845" y="1982012"/>
            <a:ext cx="990770" cy="718804"/>
            <a:chOff x="7744042" y="4598955"/>
            <a:chExt cx="2074485" cy="150503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997EB29-DBCC-4026-8299-C7A5EB95D46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7F7EBC-9F6D-4598-A450-5A49D1492E39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07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4A7BE5-F3CD-467B-ADB3-326D67CA8745}"/>
              </a:ext>
            </a:extLst>
          </p:cNvPr>
          <p:cNvGrpSpPr/>
          <p:nvPr/>
        </p:nvGrpSpPr>
        <p:grpSpPr>
          <a:xfrm>
            <a:off x="591845" y="2959116"/>
            <a:ext cx="990770" cy="718804"/>
            <a:chOff x="7744042" y="4598955"/>
            <a:chExt cx="2074485" cy="150503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FB118C6-08B3-4158-B3FE-629E98D594E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FB238A-86DE-47F6-95A6-AC4D26E8E79C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08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CFF55-5EA3-413E-AD9C-187C082673C9}"/>
              </a:ext>
            </a:extLst>
          </p:cNvPr>
          <p:cNvGrpSpPr/>
          <p:nvPr/>
        </p:nvGrpSpPr>
        <p:grpSpPr>
          <a:xfrm>
            <a:off x="591845" y="3936220"/>
            <a:ext cx="990770" cy="718804"/>
            <a:chOff x="7744042" y="4598955"/>
            <a:chExt cx="2074485" cy="150503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B46844D-782A-4FB4-9D31-E4E03CF2C5A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F26BB5-B5D9-4891-ADBA-99334748652A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09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F9BF7B-1DDF-4B52-A606-A6AA6C6A8DB5}"/>
              </a:ext>
            </a:extLst>
          </p:cNvPr>
          <p:cNvGrpSpPr/>
          <p:nvPr/>
        </p:nvGrpSpPr>
        <p:grpSpPr>
          <a:xfrm>
            <a:off x="591845" y="4913324"/>
            <a:ext cx="990770" cy="718804"/>
            <a:chOff x="7744042" y="4598955"/>
            <a:chExt cx="2074485" cy="15050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84B55EF-0E6C-42E2-B563-598D6BE14454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ACAA0B-72A7-47F2-9935-A5E3A282D49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10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C16090-70A4-4C94-BFE9-1C6F69507988}"/>
              </a:ext>
            </a:extLst>
          </p:cNvPr>
          <p:cNvGrpSpPr/>
          <p:nvPr/>
        </p:nvGrpSpPr>
        <p:grpSpPr>
          <a:xfrm>
            <a:off x="591845" y="5890428"/>
            <a:ext cx="990770" cy="718804"/>
            <a:chOff x="7744042" y="4598955"/>
            <a:chExt cx="2074485" cy="150503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4811BAA-2B35-4270-8376-55B84F343E5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roundRect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9B0360-BC10-4738-9B20-F97131C58A14}"/>
                </a:ext>
              </a:extLst>
            </p:cNvPr>
            <p:cNvSpPr/>
            <p:nvPr/>
          </p:nvSpPr>
          <p:spPr>
            <a:xfrm>
              <a:off x="7820119" y="4621815"/>
              <a:ext cx="1816475" cy="14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000" dirty="0">
                  <a:ln w="0"/>
                  <a:solidFill>
                    <a:srgbClr val="863DB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11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75" name="Arrow: Right 174">
            <a:hlinkClick r:id="rId3" action="ppaction://hlinksldjump"/>
            <a:extLst>
              <a:ext uri="{FF2B5EF4-FFF2-40B4-BE49-F238E27FC236}">
                <a16:creationId xmlns:a16="http://schemas.microsoft.com/office/drawing/2014/main" id="{4E5617B7-2E18-4B19-9808-EA50825F0F7A}"/>
              </a:ext>
            </a:extLst>
          </p:cNvPr>
          <p:cNvSpPr/>
          <p:nvPr/>
        </p:nvSpPr>
        <p:spPr>
          <a:xfrm rot="10800000">
            <a:off x="5517020" y="338291"/>
            <a:ext cx="432608" cy="357346"/>
          </a:xfrm>
          <a:prstGeom prst="rightArrow">
            <a:avLst/>
          </a:prstGeom>
          <a:solidFill>
            <a:srgbClr val="F0D3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aphic 55" descr="Home">
            <a:extLst>
              <a:ext uri="{FF2B5EF4-FFF2-40B4-BE49-F238E27FC236}">
                <a16:creationId xmlns:a16="http://schemas.microsoft.com/office/drawing/2014/main" id="{1DABE1D1-5657-4D2B-BBB4-2077F160B4D9}"/>
              </a:ext>
            </a:extLst>
          </p:cNvPr>
          <p:cNvGrpSpPr/>
          <p:nvPr/>
        </p:nvGrpSpPr>
        <p:grpSpPr>
          <a:xfrm>
            <a:off x="6261959" y="272598"/>
            <a:ext cx="413022" cy="35374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9146297-922A-4732-BEEB-FF42C889D519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hlinkClick r:id="rId4" action="ppaction://hlinksldjump"/>
              <a:extLst>
                <a:ext uri="{FF2B5EF4-FFF2-40B4-BE49-F238E27FC236}">
                  <a16:creationId xmlns:a16="http://schemas.microsoft.com/office/drawing/2014/main" id="{6711716C-8ACF-4DFB-A611-8057C508AD30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5F550C-3597-4F04-8BFF-2B72109C7EEF}"/>
              </a:ext>
            </a:extLst>
          </p:cNvPr>
          <p:cNvGrpSpPr/>
          <p:nvPr/>
        </p:nvGrpSpPr>
        <p:grpSpPr>
          <a:xfrm>
            <a:off x="2032809" y="1004908"/>
            <a:ext cx="990770" cy="1006340"/>
            <a:chOff x="7744042" y="4598955"/>
            <a:chExt cx="2074485" cy="2107085"/>
          </a:xfrm>
        </p:grpSpPr>
        <p:sp>
          <p:nvSpPr>
            <p:cNvPr id="180" name="Rectangle: Rounded Corners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FF1070DE-9A89-4401-80E7-8FF44186CED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77">
              <a:extLst>
                <a:ext uri="{FF2B5EF4-FFF2-40B4-BE49-F238E27FC236}">
                  <a16:creationId xmlns:a16="http://schemas.microsoft.com/office/drawing/2014/main" id="{9385EF43-399D-4550-8F2B-2004D652CF76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E6FDBDC-0CC3-4C22-900F-75728ED0E469}"/>
              </a:ext>
            </a:extLst>
          </p:cNvPr>
          <p:cNvGrpSpPr/>
          <p:nvPr/>
        </p:nvGrpSpPr>
        <p:grpSpPr>
          <a:xfrm>
            <a:off x="3792230" y="1008526"/>
            <a:ext cx="990770" cy="1006340"/>
            <a:chOff x="7744042" y="4598955"/>
            <a:chExt cx="2074485" cy="2107085"/>
          </a:xfrm>
        </p:grpSpPr>
        <p:sp>
          <p:nvSpPr>
            <p:cNvPr id="183" name="Rectangle: Rounded Corners 79">
              <a:hlinkClick r:id="rId6" action="ppaction://hlinksldjump"/>
              <a:extLst>
                <a:ext uri="{FF2B5EF4-FFF2-40B4-BE49-F238E27FC236}">
                  <a16:creationId xmlns:a16="http://schemas.microsoft.com/office/drawing/2014/main" id="{1C9FCB0E-8498-4D5F-B224-4F63960D71E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Rectangle 80">
              <a:extLst>
                <a:ext uri="{FF2B5EF4-FFF2-40B4-BE49-F238E27FC236}">
                  <a16:creationId xmlns:a16="http://schemas.microsoft.com/office/drawing/2014/main" id="{F241FD90-A0DB-4834-9B7D-76606A89137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C2FC569-01D6-4454-83A1-6891AD63BA4E}"/>
              </a:ext>
            </a:extLst>
          </p:cNvPr>
          <p:cNvGrpSpPr/>
          <p:nvPr/>
        </p:nvGrpSpPr>
        <p:grpSpPr>
          <a:xfrm>
            <a:off x="5546213" y="1015762"/>
            <a:ext cx="990770" cy="1006340"/>
            <a:chOff x="7744042" y="4598955"/>
            <a:chExt cx="2074485" cy="2107085"/>
          </a:xfrm>
        </p:grpSpPr>
        <p:sp>
          <p:nvSpPr>
            <p:cNvPr id="186" name="Rectangle: Rounded Corners 82">
              <a:hlinkClick r:id="rId7" action="ppaction://hlinksldjump"/>
              <a:extLst>
                <a:ext uri="{FF2B5EF4-FFF2-40B4-BE49-F238E27FC236}">
                  <a16:creationId xmlns:a16="http://schemas.microsoft.com/office/drawing/2014/main" id="{22173A18-72AA-40BD-87C2-B5A89DEFDE5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Rectangle 83">
              <a:extLst>
                <a:ext uri="{FF2B5EF4-FFF2-40B4-BE49-F238E27FC236}">
                  <a16:creationId xmlns:a16="http://schemas.microsoft.com/office/drawing/2014/main" id="{E1A20158-EE49-4DF4-987A-C6181AD824C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4FA70C2-FC4A-49A3-9163-B35BA7E92635}"/>
              </a:ext>
            </a:extLst>
          </p:cNvPr>
          <p:cNvGrpSpPr/>
          <p:nvPr/>
        </p:nvGrpSpPr>
        <p:grpSpPr>
          <a:xfrm>
            <a:off x="7293800" y="1019380"/>
            <a:ext cx="990770" cy="1006340"/>
            <a:chOff x="7744042" y="4598955"/>
            <a:chExt cx="2074485" cy="2107085"/>
          </a:xfrm>
        </p:grpSpPr>
        <p:sp>
          <p:nvSpPr>
            <p:cNvPr id="189" name="Rectangle: Rounded Corners 85">
              <a:hlinkClick r:id="rId8" action="ppaction://hlinksldjump"/>
              <a:extLst>
                <a:ext uri="{FF2B5EF4-FFF2-40B4-BE49-F238E27FC236}">
                  <a16:creationId xmlns:a16="http://schemas.microsoft.com/office/drawing/2014/main" id="{CEA57BAF-D263-4F0D-A074-6DEE3C3D9A7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Rectangle 86">
              <a:extLst>
                <a:ext uri="{FF2B5EF4-FFF2-40B4-BE49-F238E27FC236}">
                  <a16:creationId xmlns:a16="http://schemas.microsoft.com/office/drawing/2014/main" id="{4234A6D2-20D5-47CE-90A6-7ED7DB889125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57E5AA6-8119-4448-A9C9-ED158834713E}"/>
              </a:ext>
            </a:extLst>
          </p:cNvPr>
          <p:cNvGrpSpPr/>
          <p:nvPr/>
        </p:nvGrpSpPr>
        <p:grpSpPr>
          <a:xfrm>
            <a:off x="9050504" y="1022998"/>
            <a:ext cx="990770" cy="1006340"/>
            <a:chOff x="7744042" y="4598955"/>
            <a:chExt cx="2074485" cy="2107085"/>
          </a:xfrm>
        </p:grpSpPr>
        <p:sp>
          <p:nvSpPr>
            <p:cNvPr id="192" name="Rectangle: Rounded Corners 88">
              <a:hlinkClick r:id="rId9" action="ppaction://hlinksldjump"/>
              <a:extLst>
                <a:ext uri="{FF2B5EF4-FFF2-40B4-BE49-F238E27FC236}">
                  <a16:creationId xmlns:a16="http://schemas.microsoft.com/office/drawing/2014/main" id="{E6C5593A-AC4C-490C-B286-C3FA20CED75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89">
              <a:extLst>
                <a:ext uri="{FF2B5EF4-FFF2-40B4-BE49-F238E27FC236}">
                  <a16:creationId xmlns:a16="http://schemas.microsoft.com/office/drawing/2014/main" id="{8C519724-CE47-4813-BBDE-E5723E3EFC8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94" name="Oval 193">
            <a:hlinkClick r:id="rId10" action="ppaction://hlinksldjump"/>
            <a:extLst>
              <a:ext uri="{FF2B5EF4-FFF2-40B4-BE49-F238E27FC236}">
                <a16:creationId xmlns:a16="http://schemas.microsoft.com/office/drawing/2014/main" id="{6F932949-E673-4729-8D9C-9E574CCB3905}"/>
              </a:ext>
            </a:extLst>
          </p:cNvPr>
          <p:cNvSpPr/>
          <p:nvPr/>
        </p:nvSpPr>
        <p:spPr>
          <a:xfrm>
            <a:off x="10807208" y="1022998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E0CE742-510C-4C42-AD4E-A7DC62D195DA}"/>
              </a:ext>
            </a:extLst>
          </p:cNvPr>
          <p:cNvSpPr/>
          <p:nvPr/>
        </p:nvSpPr>
        <p:spPr>
          <a:xfrm>
            <a:off x="10843542" y="1033917"/>
            <a:ext cx="259766" cy="995422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6" name="Rectangle 275">
            <a:hlinkClick r:id="rId5" action="ppaction://hlinksldjump"/>
            <a:extLst>
              <a:ext uri="{FF2B5EF4-FFF2-40B4-BE49-F238E27FC236}">
                <a16:creationId xmlns:a16="http://schemas.microsoft.com/office/drawing/2014/main" id="{E3E85531-7DFF-4D70-9ED7-50804779FC78}"/>
              </a:ext>
            </a:extLst>
          </p:cNvPr>
          <p:cNvSpPr/>
          <p:nvPr/>
        </p:nvSpPr>
        <p:spPr>
          <a:xfrm>
            <a:off x="2170264" y="110266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7" name="Rectangle 276">
            <a:hlinkClick r:id="rId6" action="ppaction://hlinksldjump"/>
            <a:extLst>
              <a:ext uri="{FF2B5EF4-FFF2-40B4-BE49-F238E27FC236}">
                <a16:creationId xmlns:a16="http://schemas.microsoft.com/office/drawing/2014/main" id="{9F301209-2CB9-4643-A531-8C0F065D8D46}"/>
              </a:ext>
            </a:extLst>
          </p:cNvPr>
          <p:cNvSpPr/>
          <p:nvPr/>
        </p:nvSpPr>
        <p:spPr>
          <a:xfrm>
            <a:off x="3926968" y="112156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8" name="Rectangle 277">
            <a:hlinkClick r:id="rId7" action="ppaction://hlinksldjump"/>
            <a:extLst>
              <a:ext uri="{FF2B5EF4-FFF2-40B4-BE49-F238E27FC236}">
                <a16:creationId xmlns:a16="http://schemas.microsoft.com/office/drawing/2014/main" id="{67524D9C-E2EF-484C-8D7C-E1AA9D32B057}"/>
              </a:ext>
            </a:extLst>
          </p:cNvPr>
          <p:cNvSpPr/>
          <p:nvPr/>
        </p:nvSpPr>
        <p:spPr>
          <a:xfrm>
            <a:off x="5683671" y="110147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9" name="Rectangle 278">
            <a:hlinkClick r:id="rId8" action="ppaction://hlinksldjump"/>
            <a:extLst>
              <a:ext uri="{FF2B5EF4-FFF2-40B4-BE49-F238E27FC236}">
                <a16:creationId xmlns:a16="http://schemas.microsoft.com/office/drawing/2014/main" id="{86429C3C-34C0-48F6-8061-97538D8BEE52}"/>
              </a:ext>
            </a:extLst>
          </p:cNvPr>
          <p:cNvSpPr/>
          <p:nvPr/>
        </p:nvSpPr>
        <p:spPr>
          <a:xfrm>
            <a:off x="7440374" y="109808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0" name="Rectangle 279">
            <a:hlinkClick r:id="rId9" action="ppaction://hlinksldjump"/>
            <a:extLst>
              <a:ext uri="{FF2B5EF4-FFF2-40B4-BE49-F238E27FC236}">
                <a16:creationId xmlns:a16="http://schemas.microsoft.com/office/drawing/2014/main" id="{B6320E49-A463-4F52-9D40-B31875673D55}"/>
              </a:ext>
            </a:extLst>
          </p:cNvPr>
          <p:cNvSpPr/>
          <p:nvPr/>
        </p:nvSpPr>
        <p:spPr>
          <a:xfrm>
            <a:off x="9197076" y="10977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1" name="Rectangle 280">
            <a:hlinkClick r:id="rId10" action="ppaction://hlinksldjump"/>
            <a:extLst>
              <a:ext uri="{FF2B5EF4-FFF2-40B4-BE49-F238E27FC236}">
                <a16:creationId xmlns:a16="http://schemas.microsoft.com/office/drawing/2014/main" id="{855B947B-BA9C-4580-AD39-B507536773EC}"/>
              </a:ext>
            </a:extLst>
          </p:cNvPr>
          <p:cNvSpPr/>
          <p:nvPr/>
        </p:nvSpPr>
        <p:spPr>
          <a:xfrm>
            <a:off x="10953780" y="109779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954D693-5B0D-4F1E-BAE3-560D932C1257}"/>
              </a:ext>
            </a:extLst>
          </p:cNvPr>
          <p:cNvGrpSpPr/>
          <p:nvPr/>
        </p:nvGrpSpPr>
        <p:grpSpPr>
          <a:xfrm>
            <a:off x="2032809" y="1998594"/>
            <a:ext cx="990770" cy="1006340"/>
            <a:chOff x="7744042" y="4598955"/>
            <a:chExt cx="2074485" cy="2107085"/>
          </a:xfrm>
        </p:grpSpPr>
        <p:sp>
          <p:nvSpPr>
            <p:cNvPr id="158" name="Rectangle: Rounded Corners 76">
              <a:hlinkClick r:id="rId11" action="ppaction://hlinksldjump"/>
              <a:extLst>
                <a:ext uri="{FF2B5EF4-FFF2-40B4-BE49-F238E27FC236}">
                  <a16:creationId xmlns:a16="http://schemas.microsoft.com/office/drawing/2014/main" id="{69CE13A2-BD8D-4EF5-AC14-895F153BE140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77">
              <a:extLst>
                <a:ext uri="{FF2B5EF4-FFF2-40B4-BE49-F238E27FC236}">
                  <a16:creationId xmlns:a16="http://schemas.microsoft.com/office/drawing/2014/main" id="{D84A82DF-A4FA-4CB8-8BFE-DB0ABC877F1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AACECA2-47FA-4ED2-9ACF-A5520854A9FD}"/>
              </a:ext>
            </a:extLst>
          </p:cNvPr>
          <p:cNvGrpSpPr/>
          <p:nvPr/>
        </p:nvGrpSpPr>
        <p:grpSpPr>
          <a:xfrm>
            <a:off x="3792230" y="2002212"/>
            <a:ext cx="990770" cy="1006340"/>
            <a:chOff x="7744042" y="4598955"/>
            <a:chExt cx="2074485" cy="2107085"/>
          </a:xfrm>
        </p:grpSpPr>
        <p:sp>
          <p:nvSpPr>
            <p:cNvPr id="161" name="Rectangle: Rounded Corners 79">
              <a:hlinkClick r:id="rId12" action="ppaction://hlinksldjump"/>
              <a:extLst>
                <a:ext uri="{FF2B5EF4-FFF2-40B4-BE49-F238E27FC236}">
                  <a16:creationId xmlns:a16="http://schemas.microsoft.com/office/drawing/2014/main" id="{8004736D-41E9-4654-90D9-4D8FF041BA9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80">
              <a:extLst>
                <a:ext uri="{FF2B5EF4-FFF2-40B4-BE49-F238E27FC236}">
                  <a16:creationId xmlns:a16="http://schemas.microsoft.com/office/drawing/2014/main" id="{82D9AF54-92EC-4E8B-8994-31B56420000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F48F151-8EBF-496C-BE0E-FE6E1935B4B0}"/>
              </a:ext>
            </a:extLst>
          </p:cNvPr>
          <p:cNvGrpSpPr/>
          <p:nvPr/>
        </p:nvGrpSpPr>
        <p:grpSpPr>
          <a:xfrm>
            <a:off x="5546213" y="2009448"/>
            <a:ext cx="990770" cy="1006340"/>
            <a:chOff x="7744042" y="4598955"/>
            <a:chExt cx="2074485" cy="2107085"/>
          </a:xfrm>
        </p:grpSpPr>
        <p:sp>
          <p:nvSpPr>
            <p:cNvPr id="164" name="Rectangle: Rounded Corners 82">
              <a:hlinkClick r:id="rId13" action="ppaction://hlinksldjump"/>
              <a:extLst>
                <a:ext uri="{FF2B5EF4-FFF2-40B4-BE49-F238E27FC236}">
                  <a16:creationId xmlns:a16="http://schemas.microsoft.com/office/drawing/2014/main" id="{66C61BFA-95C6-42BC-8E8F-84ECE376CF6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 83">
              <a:extLst>
                <a:ext uri="{FF2B5EF4-FFF2-40B4-BE49-F238E27FC236}">
                  <a16:creationId xmlns:a16="http://schemas.microsoft.com/office/drawing/2014/main" id="{69D8BC89-ED83-4F34-AC85-F158DAA00E6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0E1B4FB-7482-4ED9-98D2-4B4DF48230B7}"/>
              </a:ext>
            </a:extLst>
          </p:cNvPr>
          <p:cNvGrpSpPr/>
          <p:nvPr/>
        </p:nvGrpSpPr>
        <p:grpSpPr>
          <a:xfrm>
            <a:off x="7293800" y="2013066"/>
            <a:ext cx="990770" cy="1006340"/>
            <a:chOff x="7744042" y="4598955"/>
            <a:chExt cx="2074485" cy="2107085"/>
          </a:xfrm>
        </p:grpSpPr>
        <p:sp>
          <p:nvSpPr>
            <p:cNvPr id="167" name="Rectangle: Rounded Corners 85">
              <a:hlinkClick r:id="rId14" action="ppaction://hlinksldjump"/>
              <a:extLst>
                <a:ext uri="{FF2B5EF4-FFF2-40B4-BE49-F238E27FC236}">
                  <a16:creationId xmlns:a16="http://schemas.microsoft.com/office/drawing/2014/main" id="{FBA7B231-3992-4E1E-B995-DD97943C0E4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86">
              <a:extLst>
                <a:ext uri="{FF2B5EF4-FFF2-40B4-BE49-F238E27FC236}">
                  <a16:creationId xmlns:a16="http://schemas.microsoft.com/office/drawing/2014/main" id="{BF1398DF-7096-4A39-8335-C88531A59D3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7DA001C-1B1C-40BB-A73F-AD6201C094C8}"/>
              </a:ext>
            </a:extLst>
          </p:cNvPr>
          <p:cNvGrpSpPr/>
          <p:nvPr/>
        </p:nvGrpSpPr>
        <p:grpSpPr>
          <a:xfrm>
            <a:off x="9050504" y="2016684"/>
            <a:ext cx="990770" cy="1006340"/>
            <a:chOff x="7744042" y="4598955"/>
            <a:chExt cx="2074485" cy="2107085"/>
          </a:xfrm>
        </p:grpSpPr>
        <p:sp>
          <p:nvSpPr>
            <p:cNvPr id="170" name="Rectangle: Rounded Corners 88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6F1020-3B35-46D2-9D66-6198ACA3C62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89">
              <a:extLst>
                <a:ext uri="{FF2B5EF4-FFF2-40B4-BE49-F238E27FC236}">
                  <a16:creationId xmlns:a16="http://schemas.microsoft.com/office/drawing/2014/main" id="{4976B303-2409-40F4-B3FF-D0F676DA48E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72" name="Oval 171">
            <a:hlinkClick r:id="rId16" action="ppaction://hlinksldjump"/>
            <a:extLst>
              <a:ext uri="{FF2B5EF4-FFF2-40B4-BE49-F238E27FC236}">
                <a16:creationId xmlns:a16="http://schemas.microsoft.com/office/drawing/2014/main" id="{D596898A-C0E0-4A6D-A66E-4A5D04BEAB5C}"/>
              </a:ext>
            </a:extLst>
          </p:cNvPr>
          <p:cNvSpPr/>
          <p:nvPr/>
        </p:nvSpPr>
        <p:spPr>
          <a:xfrm>
            <a:off x="10807208" y="2016684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F595D5C-4528-406C-A4C1-08BC671B3455}"/>
              </a:ext>
            </a:extLst>
          </p:cNvPr>
          <p:cNvSpPr/>
          <p:nvPr/>
        </p:nvSpPr>
        <p:spPr>
          <a:xfrm>
            <a:off x="10843542" y="2027603"/>
            <a:ext cx="259766" cy="995422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4" name="Rectangle 173">
            <a:hlinkClick r:id="rId11" action="ppaction://hlinksldjump"/>
            <a:extLst>
              <a:ext uri="{FF2B5EF4-FFF2-40B4-BE49-F238E27FC236}">
                <a16:creationId xmlns:a16="http://schemas.microsoft.com/office/drawing/2014/main" id="{D12B3D7D-4E9B-4E0B-8416-FA21640A5EC4}"/>
              </a:ext>
            </a:extLst>
          </p:cNvPr>
          <p:cNvSpPr/>
          <p:nvPr/>
        </p:nvSpPr>
        <p:spPr>
          <a:xfrm>
            <a:off x="2170264" y="209634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2" name="Rectangle 311">
            <a:hlinkClick r:id="rId12" action="ppaction://hlinksldjump"/>
            <a:extLst>
              <a:ext uri="{FF2B5EF4-FFF2-40B4-BE49-F238E27FC236}">
                <a16:creationId xmlns:a16="http://schemas.microsoft.com/office/drawing/2014/main" id="{84D5852E-18A9-4102-BCD6-C42A0338FC42}"/>
              </a:ext>
            </a:extLst>
          </p:cNvPr>
          <p:cNvSpPr/>
          <p:nvPr/>
        </p:nvSpPr>
        <p:spPr>
          <a:xfrm>
            <a:off x="3926968" y="211524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3" name="Rectangle 312">
            <a:hlinkClick r:id="rId13" action="ppaction://hlinksldjump"/>
            <a:extLst>
              <a:ext uri="{FF2B5EF4-FFF2-40B4-BE49-F238E27FC236}">
                <a16:creationId xmlns:a16="http://schemas.microsoft.com/office/drawing/2014/main" id="{218906D9-DF86-4D2A-A557-A87C12FCE2B2}"/>
              </a:ext>
            </a:extLst>
          </p:cNvPr>
          <p:cNvSpPr/>
          <p:nvPr/>
        </p:nvSpPr>
        <p:spPr>
          <a:xfrm>
            <a:off x="5683671" y="209515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4" name="Rectangle 313">
            <a:hlinkClick r:id="rId14" action="ppaction://hlinksldjump"/>
            <a:extLst>
              <a:ext uri="{FF2B5EF4-FFF2-40B4-BE49-F238E27FC236}">
                <a16:creationId xmlns:a16="http://schemas.microsoft.com/office/drawing/2014/main" id="{196AF4D0-8817-4983-9A49-7C7EC760B90B}"/>
              </a:ext>
            </a:extLst>
          </p:cNvPr>
          <p:cNvSpPr/>
          <p:nvPr/>
        </p:nvSpPr>
        <p:spPr>
          <a:xfrm>
            <a:off x="7440374" y="209176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5" name="Rectangle 314">
            <a:hlinkClick r:id="rId15" action="ppaction://hlinksldjump"/>
            <a:extLst>
              <a:ext uri="{FF2B5EF4-FFF2-40B4-BE49-F238E27FC236}">
                <a16:creationId xmlns:a16="http://schemas.microsoft.com/office/drawing/2014/main" id="{BCAE7EB0-F19E-4DF4-84AA-B69CD6F92DAD}"/>
              </a:ext>
            </a:extLst>
          </p:cNvPr>
          <p:cNvSpPr/>
          <p:nvPr/>
        </p:nvSpPr>
        <p:spPr>
          <a:xfrm>
            <a:off x="9197076" y="209147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6" name="Rectangle 315">
            <a:hlinkClick r:id="rId16" action="ppaction://hlinksldjump"/>
            <a:extLst>
              <a:ext uri="{FF2B5EF4-FFF2-40B4-BE49-F238E27FC236}">
                <a16:creationId xmlns:a16="http://schemas.microsoft.com/office/drawing/2014/main" id="{385B76CA-9E50-4FF5-BB7A-33A1FAF504DB}"/>
              </a:ext>
            </a:extLst>
          </p:cNvPr>
          <p:cNvSpPr/>
          <p:nvPr/>
        </p:nvSpPr>
        <p:spPr>
          <a:xfrm>
            <a:off x="10953780" y="209147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EAAC7A4B-DEF8-413F-AD59-9430710B6A7A}"/>
              </a:ext>
            </a:extLst>
          </p:cNvPr>
          <p:cNvGrpSpPr/>
          <p:nvPr/>
        </p:nvGrpSpPr>
        <p:grpSpPr>
          <a:xfrm>
            <a:off x="2032809" y="2966416"/>
            <a:ext cx="990770" cy="1006340"/>
            <a:chOff x="7744042" y="4598955"/>
            <a:chExt cx="2074485" cy="2107085"/>
          </a:xfrm>
        </p:grpSpPr>
        <p:sp>
          <p:nvSpPr>
            <p:cNvPr id="341" name="Rectangle: Rounded Corners 76">
              <a:hlinkClick r:id="rId17" action="ppaction://hlinksldjump"/>
              <a:extLst>
                <a:ext uri="{FF2B5EF4-FFF2-40B4-BE49-F238E27FC236}">
                  <a16:creationId xmlns:a16="http://schemas.microsoft.com/office/drawing/2014/main" id="{1E071D1B-C675-47AF-A37A-DB2ACA89FA5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Rectangle 77">
              <a:extLst>
                <a:ext uri="{FF2B5EF4-FFF2-40B4-BE49-F238E27FC236}">
                  <a16:creationId xmlns:a16="http://schemas.microsoft.com/office/drawing/2014/main" id="{BD3EEBAE-21D3-4CD2-86A7-6F2C80122F40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E0F5A83-AE65-4B7A-8FA7-A3332F6D440B}"/>
              </a:ext>
            </a:extLst>
          </p:cNvPr>
          <p:cNvGrpSpPr/>
          <p:nvPr/>
        </p:nvGrpSpPr>
        <p:grpSpPr>
          <a:xfrm>
            <a:off x="3792230" y="2970034"/>
            <a:ext cx="990770" cy="1006340"/>
            <a:chOff x="7744042" y="4598955"/>
            <a:chExt cx="2074485" cy="2107085"/>
          </a:xfrm>
        </p:grpSpPr>
        <p:sp>
          <p:nvSpPr>
            <p:cNvPr id="344" name="Rectangle: Rounded Corners 79">
              <a:hlinkClick r:id="rId18" action="ppaction://hlinksldjump"/>
              <a:extLst>
                <a:ext uri="{FF2B5EF4-FFF2-40B4-BE49-F238E27FC236}">
                  <a16:creationId xmlns:a16="http://schemas.microsoft.com/office/drawing/2014/main" id="{4BAFA572-9ADD-4D27-8BC8-66E855E643C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Rectangle 80">
              <a:extLst>
                <a:ext uri="{FF2B5EF4-FFF2-40B4-BE49-F238E27FC236}">
                  <a16:creationId xmlns:a16="http://schemas.microsoft.com/office/drawing/2014/main" id="{97F97941-2136-43AA-A01F-A0CC7FA784CD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DE97847-FDB1-4637-AF68-6526581E6C7C}"/>
              </a:ext>
            </a:extLst>
          </p:cNvPr>
          <p:cNvGrpSpPr/>
          <p:nvPr/>
        </p:nvGrpSpPr>
        <p:grpSpPr>
          <a:xfrm>
            <a:off x="5546213" y="2977270"/>
            <a:ext cx="990770" cy="1006340"/>
            <a:chOff x="7744042" y="4598955"/>
            <a:chExt cx="2074485" cy="2107085"/>
          </a:xfrm>
        </p:grpSpPr>
        <p:sp>
          <p:nvSpPr>
            <p:cNvPr id="347" name="Rectangle: Rounded Corners 82">
              <a:hlinkClick r:id="rId19" action="ppaction://hlinksldjump"/>
              <a:extLst>
                <a:ext uri="{FF2B5EF4-FFF2-40B4-BE49-F238E27FC236}">
                  <a16:creationId xmlns:a16="http://schemas.microsoft.com/office/drawing/2014/main" id="{218C9A37-853F-4441-9E16-0BD79B14E67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Rectangle 83">
              <a:extLst>
                <a:ext uri="{FF2B5EF4-FFF2-40B4-BE49-F238E27FC236}">
                  <a16:creationId xmlns:a16="http://schemas.microsoft.com/office/drawing/2014/main" id="{C64751B0-A80E-4C27-A2DA-972850AB40FC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D54B5CD-3F01-41BB-9CEB-FCC3093DDB69}"/>
              </a:ext>
            </a:extLst>
          </p:cNvPr>
          <p:cNvGrpSpPr/>
          <p:nvPr/>
        </p:nvGrpSpPr>
        <p:grpSpPr>
          <a:xfrm>
            <a:off x="7293800" y="2980888"/>
            <a:ext cx="990770" cy="1006340"/>
            <a:chOff x="7744042" y="4598955"/>
            <a:chExt cx="2074485" cy="2107085"/>
          </a:xfrm>
        </p:grpSpPr>
        <p:sp>
          <p:nvSpPr>
            <p:cNvPr id="350" name="Rectangle: Rounded Corners 85">
              <a:hlinkClick r:id="rId20" action="ppaction://hlinksldjump"/>
              <a:extLst>
                <a:ext uri="{FF2B5EF4-FFF2-40B4-BE49-F238E27FC236}">
                  <a16:creationId xmlns:a16="http://schemas.microsoft.com/office/drawing/2014/main" id="{ED88A93C-6844-49AC-B7A0-F18A6B4A20E9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ectangle 86">
              <a:extLst>
                <a:ext uri="{FF2B5EF4-FFF2-40B4-BE49-F238E27FC236}">
                  <a16:creationId xmlns:a16="http://schemas.microsoft.com/office/drawing/2014/main" id="{49BA4A86-E1D6-4C0F-A41A-3988D166AF6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74E6D63-D755-4224-A583-28C73BCB747C}"/>
              </a:ext>
            </a:extLst>
          </p:cNvPr>
          <p:cNvGrpSpPr/>
          <p:nvPr/>
        </p:nvGrpSpPr>
        <p:grpSpPr>
          <a:xfrm>
            <a:off x="9050504" y="2984506"/>
            <a:ext cx="990770" cy="1006340"/>
            <a:chOff x="7744042" y="4598955"/>
            <a:chExt cx="2074485" cy="2107085"/>
          </a:xfrm>
        </p:grpSpPr>
        <p:sp>
          <p:nvSpPr>
            <p:cNvPr id="353" name="Rectangle: Rounded Corners 88">
              <a:hlinkClick r:id="rId21" action="ppaction://hlinksldjump"/>
              <a:extLst>
                <a:ext uri="{FF2B5EF4-FFF2-40B4-BE49-F238E27FC236}">
                  <a16:creationId xmlns:a16="http://schemas.microsoft.com/office/drawing/2014/main" id="{7D7FC96C-43A1-4614-80A0-34A75A0D0BB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Rectangle 89">
              <a:extLst>
                <a:ext uri="{FF2B5EF4-FFF2-40B4-BE49-F238E27FC236}">
                  <a16:creationId xmlns:a16="http://schemas.microsoft.com/office/drawing/2014/main" id="{E5FC8235-EB63-4FAC-82B5-6DB518CB393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55" name="Oval 354">
            <a:hlinkClick r:id="rId22" action="ppaction://hlinksldjump"/>
            <a:extLst>
              <a:ext uri="{FF2B5EF4-FFF2-40B4-BE49-F238E27FC236}">
                <a16:creationId xmlns:a16="http://schemas.microsoft.com/office/drawing/2014/main" id="{62DF2EC5-FEBF-4F5F-9107-E21688D4F006}"/>
              </a:ext>
            </a:extLst>
          </p:cNvPr>
          <p:cNvSpPr/>
          <p:nvPr/>
        </p:nvSpPr>
        <p:spPr>
          <a:xfrm>
            <a:off x="10807208" y="298450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8A72B88-55A5-4255-A53D-4934882C9360}"/>
              </a:ext>
            </a:extLst>
          </p:cNvPr>
          <p:cNvSpPr/>
          <p:nvPr/>
        </p:nvSpPr>
        <p:spPr>
          <a:xfrm>
            <a:off x="10843542" y="2995425"/>
            <a:ext cx="259766" cy="995422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7" name="Rectangle 356">
            <a:hlinkClick r:id="rId17" action="ppaction://hlinksldjump"/>
            <a:extLst>
              <a:ext uri="{FF2B5EF4-FFF2-40B4-BE49-F238E27FC236}">
                <a16:creationId xmlns:a16="http://schemas.microsoft.com/office/drawing/2014/main" id="{A3ACA05F-5D50-485A-B131-88F99CFB0DC4}"/>
              </a:ext>
            </a:extLst>
          </p:cNvPr>
          <p:cNvSpPr/>
          <p:nvPr/>
        </p:nvSpPr>
        <p:spPr>
          <a:xfrm>
            <a:off x="2170264" y="306416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8" name="Rectangle 357">
            <a:hlinkClick r:id="rId18" action="ppaction://hlinksldjump"/>
            <a:extLst>
              <a:ext uri="{FF2B5EF4-FFF2-40B4-BE49-F238E27FC236}">
                <a16:creationId xmlns:a16="http://schemas.microsoft.com/office/drawing/2014/main" id="{0219B3F8-669E-4F46-935C-F90099D909E8}"/>
              </a:ext>
            </a:extLst>
          </p:cNvPr>
          <p:cNvSpPr/>
          <p:nvPr/>
        </p:nvSpPr>
        <p:spPr>
          <a:xfrm>
            <a:off x="3926968" y="308307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9" name="Rectangle 358">
            <a:hlinkClick r:id="rId19" action="ppaction://hlinksldjump"/>
            <a:extLst>
              <a:ext uri="{FF2B5EF4-FFF2-40B4-BE49-F238E27FC236}">
                <a16:creationId xmlns:a16="http://schemas.microsoft.com/office/drawing/2014/main" id="{7F33A6E8-5783-416E-A03B-08716F969445}"/>
              </a:ext>
            </a:extLst>
          </p:cNvPr>
          <p:cNvSpPr/>
          <p:nvPr/>
        </p:nvSpPr>
        <p:spPr>
          <a:xfrm>
            <a:off x="5683671" y="306298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60" name="Rectangle 359">
            <a:hlinkClick r:id="rId20" action="ppaction://hlinksldjump"/>
            <a:extLst>
              <a:ext uri="{FF2B5EF4-FFF2-40B4-BE49-F238E27FC236}">
                <a16:creationId xmlns:a16="http://schemas.microsoft.com/office/drawing/2014/main" id="{7FD96C5A-B6B5-462F-A4B1-D82B07C069B7}"/>
              </a:ext>
            </a:extLst>
          </p:cNvPr>
          <p:cNvSpPr/>
          <p:nvPr/>
        </p:nvSpPr>
        <p:spPr>
          <a:xfrm>
            <a:off x="7440374" y="305959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61" name="Rectangle 360">
            <a:hlinkClick r:id="rId21" action="ppaction://hlinksldjump"/>
            <a:extLst>
              <a:ext uri="{FF2B5EF4-FFF2-40B4-BE49-F238E27FC236}">
                <a16:creationId xmlns:a16="http://schemas.microsoft.com/office/drawing/2014/main" id="{3BC73087-7421-4197-BEAA-5B25069D3851}"/>
              </a:ext>
            </a:extLst>
          </p:cNvPr>
          <p:cNvSpPr/>
          <p:nvPr/>
        </p:nvSpPr>
        <p:spPr>
          <a:xfrm>
            <a:off x="9197076" y="305929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62" name="Rectangle 361">
            <a:hlinkClick r:id="rId22" action="ppaction://hlinksldjump"/>
            <a:extLst>
              <a:ext uri="{FF2B5EF4-FFF2-40B4-BE49-F238E27FC236}">
                <a16:creationId xmlns:a16="http://schemas.microsoft.com/office/drawing/2014/main" id="{853EB63F-2391-433F-A205-756E11CCBA4B}"/>
              </a:ext>
            </a:extLst>
          </p:cNvPr>
          <p:cNvSpPr/>
          <p:nvPr/>
        </p:nvSpPr>
        <p:spPr>
          <a:xfrm>
            <a:off x="10953780" y="305929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768C48B6-1EB4-479F-AD12-8826B404C4E5}"/>
              </a:ext>
            </a:extLst>
          </p:cNvPr>
          <p:cNvGrpSpPr/>
          <p:nvPr/>
        </p:nvGrpSpPr>
        <p:grpSpPr>
          <a:xfrm>
            <a:off x="2032809" y="3947700"/>
            <a:ext cx="990770" cy="1006340"/>
            <a:chOff x="7744042" y="4598955"/>
            <a:chExt cx="2074485" cy="2107085"/>
          </a:xfrm>
        </p:grpSpPr>
        <p:sp>
          <p:nvSpPr>
            <p:cNvPr id="433" name="Rectangle: Rounded Corners 126">
              <a:hlinkClick r:id="rId23" action="ppaction://hlinksldjump"/>
              <a:extLst>
                <a:ext uri="{FF2B5EF4-FFF2-40B4-BE49-F238E27FC236}">
                  <a16:creationId xmlns:a16="http://schemas.microsoft.com/office/drawing/2014/main" id="{E0DC3B31-2CC2-4708-BAD5-F4FCFBCD786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Rectangle 127">
              <a:extLst>
                <a:ext uri="{FF2B5EF4-FFF2-40B4-BE49-F238E27FC236}">
                  <a16:creationId xmlns:a16="http://schemas.microsoft.com/office/drawing/2014/main" id="{1FFB9D7A-DE3D-4029-A2F8-66D8ED01CD90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82DAF6F8-6AC3-4D83-B264-E5C1E223C17B}"/>
              </a:ext>
            </a:extLst>
          </p:cNvPr>
          <p:cNvGrpSpPr/>
          <p:nvPr/>
        </p:nvGrpSpPr>
        <p:grpSpPr>
          <a:xfrm>
            <a:off x="3792230" y="3951318"/>
            <a:ext cx="990770" cy="1006340"/>
            <a:chOff x="7744042" y="4598955"/>
            <a:chExt cx="2074485" cy="2107085"/>
          </a:xfrm>
        </p:grpSpPr>
        <p:sp>
          <p:nvSpPr>
            <p:cNvPr id="436" name="Rectangle: Rounded Corners 129">
              <a:hlinkClick r:id="rId24" action="ppaction://hlinksldjump"/>
              <a:extLst>
                <a:ext uri="{FF2B5EF4-FFF2-40B4-BE49-F238E27FC236}">
                  <a16:creationId xmlns:a16="http://schemas.microsoft.com/office/drawing/2014/main" id="{1FD92766-A6EE-4F7F-A2BD-4443F2D012B2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Rectangle 130">
              <a:extLst>
                <a:ext uri="{FF2B5EF4-FFF2-40B4-BE49-F238E27FC236}">
                  <a16:creationId xmlns:a16="http://schemas.microsoft.com/office/drawing/2014/main" id="{E14B4BCC-0BD3-403A-AFC0-9413B1C27500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732B5964-4CB2-4AE4-AACE-D4C349499238}"/>
              </a:ext>
            </a:extLst>
          </p:cNvPr>
          <p:cNvGrpSpPr/>
          <p:nvPr/>
        </p:nvGrpSpPr>
        <p:grpSpPr>
          <a:xfrm>
            <a:off x="5546213" y="3958554"/>
            <a:ext cx="990770" cy="1006340"/>
            <a:chOff x="7744042" y="4598955"/>
            <a:chExt cx="2074485" cy="2107085"/>
          </a:xfrm>
        </p:grpSpPr>
        <p:sp>
          <p:nvSpPr>
            <p:cNvPr id="439" name="Rectangle: Rounded Corners 132">
              <a:hlinkClick r:id="rId25" action="ppaction://hlinksldjump"/>
              <a:extLst>
                <a:ext uri="{FF2B5EF4-FFF2-40B4-BE49-F238E27FC236}">
                  <a16:creationId xmlns:a16="http://schemas.microsoft.com/office/drawing/2014/main" id="{F5666C5B-C9A9-40E3-829E-A09759A1AF4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Rectangle 133">
              <a:extLst>
                <a:ext uri="{FF2B5EF4-FFF2-40B4-BE49-F238E27FC236}">
                  <a16:creationId xmlns:a16="http://schemas.microsoft.com/office/drawing/2014/main" id="{A966EAF8-6380-4898-8490-221EC0DC482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7189EE3D-859A-4418-A1F4-5141B5DB50DB}"/>
              </a:ext>
            </a:extLst>
          </p:cNvPr>
          <p:cNvGrpSpPr/>
          <p:nvPr/>
        </p:nvGrpSpPr>
        <p:grpSpPr>
          <a:xfrm>
            <a:off x="7293800" y="3962172"/>
            <a:ext cx="990770" cy="1006340"/>
            <a:chOff x="7744042" y="4598955"/>
            <a:chExt cx="2074485" cy="2107085"/>
          </a:xfrm>
        </p:grpSpPr>
        <p:sp>
          <p:nvSpPr>
            <p:cNvPr id="442" name="Rectangle: Rounded Corners 135">
              <a:hlinkClick r:id="rId26" action="ppaction://hlinksldjump"/>
              <a:extLst>
                <a:ext uri="{FF2B5EF4-FFF2-40B4-BE49-F238E27FC236}">
                  <a16:creationId xmlns:a16="http://schemas.microsoft.com/office/drawing/2014/main" id="{B05499AA-3AD4-4D4A-B98E-A17DC0F74893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Rectangle 136">
              <a:extLst>
                <a:ext uri="{FF2B5EF4-FFF2-40B4-BE49-F238E27FC236}">
                  <a16:creationId xmlns:a16="http://schemas.microsoft.com/office/drawing/2014/main" id="{31F1A2CF-68B4-4243-BA76-0F60DCAF70A4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50BD7571-595C-4503-9500-FCE554E71771}"/>
              </a:ext>
            </a:extLst>
          </p:cNvPr>
          <p:cNvGrpSpPr/>
          <p:nvPr/>
        </p:nvGrpSpPr>
        <p:grpSpPr>
          <a:xfrm>
            <a:off x="9050504" y="3965790"/>
            <a:ext cx="990770" cy="1006340"/>
            <a:chOff x="7744042" y="4598955"/>
            <a:chExt cx="2074485" cy="2107085"/>
          </a:xfrm>
        </p:grpSpPr>
        <p:sp>
          <p:nvSpPr>
            <p:cNvPr id="445" name="Rectangle: Rounded Corners 138">
              <a:hlinkClick r:id="rId27" action="ppaction://hlinksldjump"/>
              <a:extLst>
                <a:ext uri="{FF2B5EF4-FFF2-40B4-BE49-F238E27FC236}">
                  <a16:creationId xmlns:a16="http://schemas.microsoft.com/office/drawing/2014/main" id="{E2832AD6-7F3F-46BF-8D09-C07F8D71A4D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Rectangle 139">
              <a:extLst>
                <a:ext uri="{FF2B5EF4-FFF2-40B4-BE49-F238E27FC236}">
                  <a16:creationId xmlns:a16="http://schemas.microsoft.com/office/drawing/2014/main" id="{F6E15FCC-5D03-4E94-85D7-3D5279AABFF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47" name="Oval 446">
            <a:hlinkClick r:id="rId28" action="ppaction://hlinksldjump"/>
            <a:extLst>
              <a:ext uri="{FF2B5EF4-FFF2-40B4-BE49-F238E27FC236}">
                <a16:creationId xmlns:a16="http://schemas.microsoft.com/office/drawing/2014/main" id="{B13EB893-C6BC-41D7-BB64-FAC2E2D43590}"/>
              </a:ext>
            </a:extLst>
          </p:cNvPr>
          <p:cNvSpPr/>
          <p:nvPr/>
        </p:nvSpPr>
        <p:spPr>
          <a:xfrm>
            <a:off x="10807208" y="3965790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F5A682E3-11C9-4E26-97A4-ECA16124E366}"/>
              </a:ext>
            </a:extLst>
          </p:cNvPr>
          <p:cNvGrpSpPr/>
          <p:nvPr/>
        </p:nvGrpSpPr>
        <p:grpSpPr>
          <a:xfrm>
            <a:off x="2032809" y="4930544"/>
            <a:ext cx="990770" cy="1006340"/>
            <a:chOff x="7744042" y="4598955"/>
            <a:chExt cx="2074485" cy="2107085"/>
          </a:xfrm>
        </p:grpSpPr>
        <p:sp>
          <p:nvSpPr>
            <p:cNvPr id="449" name="Rectangle: Rounded Corners 142">
              <a:hlinkClick r:id="rId29" action="ppaction://hlinksldjump"/>
              <a:extLst>
                <a:ext uri="{FF2B5EF4-FFF2-40B4-BE49-F238E27FC236}">
                  <a16:creationId xmlns:a16="http://schemas.microsoft.com/office/drawing/2014/main" id="{53726BE1-ADA9-4551-BB01-BBB50C33E0DC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Rectangle 143">
              <a:extLst>
                <a:ext uri="{FF2B5EF4-FFF2-40B4-BE49-F238E27FC236}">
                  <a16:creationId xmlns:a16="http://schemas.microsoft.com/office/drawing/2014/main" id="{955172DA-6BD4-4841-A71E-257EE30729B3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7154EC86-D96D-4156-BB65-BBC6600293C5}"/>
              </a:ext>
            </a:extLst>
          </p:cNvPr>
          <p:cNvGrpSpPr/>
          <p:nvPr/>
        </p:nvGrpSpPr>
        <p:grpSpPr>
          <a:xfrm>
            <a:off x="3792230" y="4934162"/>
            <a:ext cx="990770" cy="1006340"/>
            <a:chOff x="7744042" y="4598955"/>
            <a:chExt cx="2074485" cy="2107085"/>
          </a:xfrm>
        </p:grpSpPr>
        <p:sp>
          <p:nvSpPr>
            <p:cNvPr id="452" name="Rectangle: Rounded Corners 145">
              <a:hlinkClick r:id="rId30" action="ppaction://hlinksldjump"/>
              <a:extLst>
                <a:ext uri="{FF2B5EF4-FFF2-40B4-BE49-F238E27FC236}">
                  <a16:creationId xmlns:a16="http://schemas.microsoft.com/office/drawing/2014/main" id="{C6C053CF-E6B3-4D7E-8F72-41D98FE64CD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Rectangle 146">
              <a:extLst>
                <a:ext uri="{FF2B5EF4-FFF2-40B4-BE49-F238E27FC236}">
                  <a16:creationId xmlns:a16="http://schemas.microsoft.com/office/drawing/2014/main" id="{DD926056-3311-4D2E-B407-F5807054448F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022B775-258D-4BF8-B6BD-6399588C78C5}"/>
              </a:ext>
            </a:extLst>
          </p:cNvPr>
          <p:cNvGrpSpPr/>
          <p:nvPr/>
        </p:nvGrpSpPr>
        <p:grpSpPr>
          <a:xfrm>
            <a:off x="5546213" y="4941398"/>
            <a:ext cx="990770" cy="1006340"/>
            <a:chOff x="7744042" y="4598955"/>
            <a:chExt cx="2074485" cy="2107085"/>
          </a:xfrm>
        </p:grpSpPr>
        <p:sp>
          <p:nvSpPr>
            <p:cNvPr id="455" name="Rectangle: Rounded Corners 148">
              <a:hlinkClick r:id="rId31" action="ppaction://hlinksldjump"/>
              <a:extLst>
                <a:ext uri="{FF2B5EF4-FFF2-40B4-BE49-F238E27FC236}">
                  <a16:creationId xmlns:a16="http://schemas.microsoft.com/office/drawing/2014/main" id="{5779AB5D-E865-4A8B-AF1E-FAE46213E345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Rectangle 149">
              <a:extLst>
                <a:ext uri="{FF2B5EF4-FFF2-40B4-BE49-F238E27FC236}">
                  <a16:creationId xmlns:a16="http://schemas.microsoft.com/office/drawing/2014/main" id="{D202030E-A6E5-4FC9-9E55-FF7915AA6E7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9C9E3F03-324F-4244-B979-34197E2E61E3}"/>
              </a:ext>
            </a:extLst>
          </p:cNvPr>
          <p:cNvGrpSpPr/>
          <p:nvPr/>
        </p:nvGrpSpPr>
        <p:grpSpPr>
          <a:xfrm>
            <a:off x="7293800" y="4945016"/>
            <a:ext cx="990770" cy="1006340"/>
            <a:chOff x="7744042" y="4598955"/>
            <a:chExt cx="2074485" cy="2107085"/>
          </a:xfrm>
        </p:grpSpPr>
        <p:sp>
          <p:nvSpPr>
            <p:cNvPr id="458" name="Rectangle: Rounded Corners 151">
              <a:hlinkClick r:id="rId32" action="ppaction://hlinksldjump"/>
              <a:extLst>
                <a:ext uri="{FF2B5EF4-FFF2-40B4-BE49-F238E27FC236}">
                  <a16:creationId xmlns:a16="http://schemas.microsoft.com/office/drawing/2014/main" id="{8F61DA08-8E18-45F2-8E6E-54C5F4A14101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Rectangle 152">
              <a:extLst>
                <a:ext uri="{FF2B5EF4-FFF2-40B4-BE49-F238E27FC236}">
                  <a16:creationId xmlns:a16="http://schemas.microsoft.com/office/drawing/2014/main" id="{382C9C27-9503-423B-9F4D-52871C5E8182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1E975E5C-24F9-4AF1-8A8F-974129D54FC1}"/>
              </a:ext>
            </a:extLst>
          </p:cNvPr>
          <p:cNvGrpSpPr/>
          <p:nvPr/>
        </p:nvGrpSpPr>
        <p:grpSpPr>
          <a:xfrm>
            <a:off x="9050504" y="4948634"/>
            <a:ext cx="990770" cy="1006340"/>
            <a:chOff x="7744042" y="4598955"/>
            <a:chExt cx="2074485" cy="2107085"/>
          </a:xfrm>
        </p:grpSpPr>
        <p:sp>
          <p:nvSpPr>
            <p:cNvPr id="461" name="Rectangle: Rounded Corners 154">
              <a:hlinkClick r:id="rId33" action="ppaction://hlinksldjump"/>
              <a:extLst>
                <a:ext uri="{FF2B5EF4-FFF2-40B4-BE49-F238E27FC236}">
                  <a16:creationId xmlns:a16="http://schemas.microsoft.com/office/drawing/2014/main" id="{1F2AE22B-2E26-4A4A-A7BE-08F7BA97096B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Rectangle 155">
              <a:extLst>
                <a:ext uri="{FF2B5EF4-FFF2-40B4-BE49-F238E27FC236}">
                  <a16:creationId xmlns:a16="http://schemas.microsoft.com/office/drawing/2014/main" id="{A3398E47-CFDA-44D8-BF29-D485D0E8EA3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63" name="Oval 462">
            <a:hlinkClick r:id="rId34" action="ppaction://hlinksldjump"/>
            <a:extLst>
              <a:ext uri="{FF2B5EF4-FFF2-40B4-BE49-F238E27FC236}">
                <a16:creationId xmlns:a16="http://schemas.microsoft.com/office/drawing/2014/main" id="{27CC3CD5-2D70-4E6B-A2D0-E3FA1DF1F972}"/>
              </a:ext>
            </a:extLst>
          </p:cNvPr>
          <p:cNvSpPr/>
          <p:nvPr/>
        </p:nvSpPr>
        <p:spPr>
          <a:xfrm>
            <a:off x="10807208" y="4948634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4E1902C-02FB-46B7-99FB-8FB854D632D7}"/>
              </a:ext>
            </a:extLst>
          </p:cNvPr>
          <p:cNvGrpSpPr/>
          <p:nvPr/>
        </p:nvGrpSpPr>
        <p:grpSpPr>
          <a:xfrm>
            <a:off x="2032809" y="5901346"/>
            <a:ext cx="990770" cy="1006340"/>
            <a:chOff x="7744042" y="4598955"/>
            <a:chExt cx="2074485" cy="2107085"/>
          </a:xfrm>
        </p:grpSpPr>
        <p:sp>
          <p:nvSpPr>
            <p:cNvPr id="465" name="Rectangle: Rounded Corners 158">
              <a:hlinkClick r:id="rId35" action="ppaction://hlinksldjump"/>
              <a:extLst>
                <a:ext uri="{FF2B5EF4-FFF2-40B4-BE49-F238E27FC236}">
                  <a16:creationId xmlns:a16="http://schemas.microsoft.com/office/drawing/2014/main" id="{CBBF3CA8-0093-4ADF-9A44-5EABA14607CF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Rectangle 159">
              <a:extLst>
                <a:ext uri="{FF2B5EF4-FFF2-40B4-BE49-F238E27FC236}">
                  <a16:creationId xmlns:a16="http://schemas.microsoft.com/office/drawing/2014/main" id="{E1BD6E52-0BFF-48E4-91D6-2D46A51B9D88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9E7FE668-9C62-4C58-97A0-4E396952D8C7}"/>
              </a:ext>
            </a:extLst>
          </p:cNvPr>
          <p:cNvGrpSpPr/>
          <p:nvPr/>
        </p:nvGrpSpPr>
        <p:grpSpPr>
          <a:xfrm>
            <a:off x="3792230" y="5904964"/>
            <a:ext cx="990770" cy="1006340"/>
            <a:chOff x="7744042" y="4598955"/>
            <a:chExt cx="2074485" cy="2107085"/>
          </a:xfrm>
        </p:grpSpPr>
        <p:sp>
          <p:nvSpPr>
            <p:cNvPr id="468" name="Rectangle: Rounded Corners 161">
              <a:hlinkClick r:id="rId36" action="ppaction://hlinksldjump"/>
              <a:extLst>
                <a:ext uri="{FF2B5EF4-FFF2-40B4-BE49-F238E27FC236}">
                  <a16:creationId xmlns:a16="http://schemas.microsoft.com/office/drawing/2014/main" id="{88BD6E4A-4130-4E74-9DCD-6C93CCABFC2E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Rectangle 162">
              <a:extLst>
                <a:ext uri="{FF2B5EF4-FFF2-40B4-BE49-F238E27FC236}">
                  <a16:creationId xmlns:a16="http://schemas.microsoft.com/office/drawing/2014/main" id="{9B11FF60-E975-4652-AB27-2E43BFF27A2B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FCCB4F90-2BC1-406F-839D-3F5B8A2E210C}"/>
              </a:ext>
            </a:extLst>
          </p:cNvPr>
          <p:cNvGrpSpPr/>
          <p:nvPr/>
        </p:nvGrpSpPr>
        <p:grpSpPr>
          <a:xfrm>
            <a:off x="5546213" y="5912200"/>
            <a:ext cx="990770" cy="1006340"/>
            <a:chOff x="7744042" y="4598955"/>
            <a:chExt cx="2074485" cy="2107085"/>
          </a:xfrm>
        </p:grpSpPr>
        <p:sp>
          <p:nvSpPr>
            <p:cNvPr id="471" name="Rectangle: Rounded Corners 164">
              <a:hlinkClick r:id="rId37" action="ppaction://hlinksldjump"/>
              <a:extLst>
                <a:ext uri="{FF2B5EF4-FFF2-40B4-BE49-F238E27FC236}">
                  <a16:creationId xmlns:a16="http://schemas.microsoft.com/office/drawing/2014/main" id="{953D1713-24B2-40C1-BA00-F1282FA04576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Rectangle 165">
              <a:extLst>
                <a:ext uri="{FF2B5EF4-FFF2-40B4-BE49-F238E27FC236}">
                  <a16:creationId xmlns:a16="http://schemas.microsoft.com/office/drawing/2014/main" id="{3E51B477-BBA9-4D22-AFBA-5E480A13A391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7F9F441-26EB-4BCD-971B-526F15853C05}"/>
              </a:ext>
            </a:extLst>
          </p:cNvPr>
          <p:cNvGrpSpPr/>
          <p:nvPr/>
        </p:nvGrpSpPr>
        <p:grpSpPr>
          <a:xfrm>
            <a:off x="7293800" y="5915818"/>
            <a:ext cx="990770" cy="1006340"/>
            <a:chOff x="7744042" y="4598955"/>
            <a:chExt cx="2074485" cy="2107085"/>
          </a:xfrm>
        </p:grpSpPr>
        <p:sp>
          <p:nvSpPr>
            <p:cNvPr id="474" name="Rectangle: Rounded Corners 167">
              <a:hlinkClick r:id="rId38" action="ppaction://hlinksldjump"/>
              <a:extLst>
                <a:ext uri="{FF2B5EF4-FFF2-40B4-BE49-F238E27FC236}">
                  <a16:creationId xmlns:a16="http://schemas.microsoft.com/office/drawing/2014/main" id="{BD32AD9E-6B02-4E46-B91B-8A506F83709A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Rectangle 168">
              <a:extLst>
                <a:ext uri="{FF2B5EF4-FFF2-40B4-BE49-F238E27FC236}">
                  <a16:creationId xmlns:a16="http://schemas.microsoft.com/office/drawing/2014/main" id="{0AA4553A-224D-4241-AC81-64D683E2CA0A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ABD00AFC-0534-4B49-A088-AEE33E9530F5}"/>
              </a:ext>
            </a:extLst>
          </p:cNvPr>
          <p:cNvGrpSpPr/>
          <p:nvPr/>
        </p:nvGrpSpPr>
        <p:grpSpPr>
          <a:xfrm>
            <a:off x="9050504" y="5919436"/>
            <a:ext cx="990770" cy="1006340"/>
            <a:chOff x="7744042" y="4598955"/>
            <a:chExt cx="2074485" cy="2107085"/>
          </a:xfrm>
        </p:grpSpPr>
        <p:sp>
          <p:nvSpPr>
            <p:cNvPr id="477" name="Rectangle: Rounded Corners 170">
              <a:hlinkClick r:id="rId39" action="ppaction://hlinksldjump"/>
              <a:extLst>
                <a:ext uri="{FF2B5EF4-FFF2-40B4-BE49-F238E27FC236}">
                  <a16:creationId xmlns:a16="http://schemas.microsoft.com/office/drawing/2014/main" id="{3BA0DC6D-DF44-4FDE-8DD0-E7E384736A58}"/>
                </a:ext>
              </a:extLst>
            </p:cNvPr>
            <p:cNvSpPr/>
            <p:nvPr/>
          </p:nvSpPr>
          <p:spPr>
            <a:xfrm>
              <a:off x="7744042" y="4598955"/>
              <a:ext cx="2074485" cy="1455144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Rectangle 171">
              <a:extLst>
                <a:ext uri="{FF2B5EF4-FFF2-40B4-BE49-F238E27FC236}">
                  <a16:creationId xmlns:a16="http://schemas.microsoft.com/office/drawing/2014/main" id="{B4AAF5CD-448A-4425-975C-4A13F93677C7}"/>
                </a:ext>
              </a:extLst>
            </p:cNvPr>
            <p:cNvSpPr/>
            <p:nvPr/>
          </p:nvSpPr>
          <p:spPr>
            <a:xfrm>
              <a:off x="7820119" y="4621815"/>
              <a:ext cx="543901" cy="2084225"/>
            </a:xfrm>
            <a:prstGeom prst="ellipse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79" name="Oval 478">
            <a:hlinkClick r:id="rId40" action="ppaction://hlinksldjump"/>
            <a:extLst>
              <a:ext uri="{FF2B5EF4-FFF2-40B4-BE49-F238E27FC236}">
                <a16:creationId xmlns:a16="http://schemas.microsoft.com/office/drawing/2014/main" id="{310B7272-25BC-472D-9174-C5AE086230D8}"/>
              </a:ext>
            </a:extLst>
          </p:cNvPr>
          <p:cNvSpPr/>
          <p:nvPr/>
        </p:nvSpPr>
        <p:spPr>
          <a:xfrm>
            <a:off x="10807208" y="5919436"/>
            <a:ext cx="990770" cy="69497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0" name="Rectangle 479">
            <a:hlinkClick r:id="rId23" action="ppaction://hlinksldjump"/>
            <a:extLst>
              <a:ext uri="{FF2B5EF4-FFF2-40B4-BE49-F238E27FC236}">
                <a16:creationId xmlns:a16="http://schemas.microsoft.com/office/drawing/2014/main" id="{A0AACE99-8B26-4571-BBB6-B3F2CEB45D57}"/>
              </a:ext>
            </a:extLst>
          </p:cNvPr>
          <p:cNvSpPr/>
          <p:nvPr/>
        </p:nvSpPr>
        <p:spPr>
          <a:xfrm>
            <a:off x="2170264" y="4069537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1" name="Rectangle 480">
            <a:hlinkClick r:id="rId24" action="ppaction://hlinksldjump"/>
            <a:extLst>
              <a:ext uri="{FF2B5EF4-FFF2-40B4-BE49-F238E27FC236}">
                <a16:creationId xmlns:a16="http://schemas.microsoft.com/office/drawing/2014/main" id="{28B8EA64-32BE-4425-93FF-62C62F30684A}"/>
              </a:ext>
            </a:extLst>
          </p:cNvPr>
          <p:cNvSpPr/>
          <p:nvPr/>
        </p:nvSpPr>
        <p:spPr>
          <a:xfrm>
            <a:off x="3926968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2" name="Rectangle 481">
            <a:hlinkClick r:id="rId25" action="ppaction://hlinksldjump"/>
            <a:extLst>
              <a:ext uri="{FF2B5EF4-FFF2-40B4-BE49-F238E27FC236}">
                <a16:creationId xmlns:a16="http://schemas.microsoft.com/office/drawing/2014/main" id="{F83C9ED5-6D0A-4CA5-96B1-AD7F95E3D694}"/>
              </a:ext>
            </a:extLst>
          </p:cNvPr>
          <p:cNvSpPr/>
          <p:nvPr/>
        </p:nvSpPr>
        <p:spPr>
          <a:xfrm>
            <a:off x="5683671" y="408400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3" name="Rectangle 482">
            <a:hlinkClick r:id="rId26" action="ppaction://hlinksldjump"/>
            <a:extLst>
              <a:ext uri="{FF2B5EF4-FFF2-40B4-BE49-F238E27FC236}">
                <a16:creationId xmlns:a16="http://schemas.microsoft.com/office/drawing/2014/main" id="{15DFB973-81EF-453E-919C-20AF499B6F15}"/>
              </a:ext>
            </a:extLst>
          </p:cNvPr>
          <p:cNvSpPr/>
          <p:nvPr/>
        </p:nvSpPr>
        <p:spPr>
          <a:xfrm>
            <a:off x="7440374" y="4066649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4" name="Rectangle 483">
            <a:hlinkClick r:id="rId27" action="ppaction://hlinksldjump"/>
            <a:extLst>
              <a:ext uri="{FF2B5EF4-FFF2-40B4-BE49-F238E27FC236}">
                <a16:creationId xmlns:a16="http://schemas.microsoft.com/office/drawing/2014/main" id="{1CF0EAAB-6DAC-49A5-A7A4-6B4915B58D50}"/>
              </a:ext>
            </a:extLst>
          </p:cNvPr>
          <p:cNvSpPr/>
          <p:nvPr/>
        </p:nvSpPr>
        <p:spPr>
          <a:xfrm>
            <a:off x="9197076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5" name="Rectangle 484">
            <a:hlinkClick r:id="rId28" action="ppaction://hlinksldjump"/>
            <a:extLst>
              <a:ext uri="{FF2B5EF4-FFF2-40B4-BE49-F238E27FC236}">
                <a16:creationId xmlns:a16="http://schemas.microsoft.com/office/drawing/2014/main" id="{28939F6B-0080-4EBC-9E7E-C26C83F8A6B7}"/>
              </a:ext>
            </a:extLst>
          </p:cNvPr>
          <p:cNvSpPr/>
          <p:nvPr/>
        </p:nvSpPr>
        <p:spPr>
          <a:xfrm>
            <a:off x="10953780" y="4076821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6" name="Rectangle 485">
            <a:hlinkClick r:id="rId29" action="ppaction://hlinksldjump"/>
            <a:extLst>
              <a:ext uri="{FF2B5EF4-FFF2-40B4-BE49-F238E27FC236}">
                <a16:creationId xmlns:a16="http://schemas.microsoft.com/office/drawing/2014/main" id="{8CBA35B7-7539-422D-8615-1F2157DB6753}"/>
              </a:ext>
            </a:extLst>
          </p:cNvPr>
          <p:cNvSpPr/>
          <p:nvPr/>
        </p:nvSpPr>
        <p:spPr>
          <a:xfrm>
            <a:off x="2170264" y="504686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7" name="Rectangle 486">
            <a:hlinkClick r:id="rId30" action="ppaction://hlinksldjump"/>
            <a:extLst>
              <a:ext uri="{FF2B5EF4-FFF2-40B4-BE49-F238E27FC236}">
                <a16:creationId xmlns:a16="http://schemas.microsoft.com/office/drawing/2014/main" id="{0EE39B31-497A-496F-A991-9415247DC36F}"/>
              </a:ext>
            </a:extLst>
          </p:cNvPr>
          <p:cNvSpPr/>
          <p:nvPr/>
        </p:nvSpPr>
        <p:spPr>
          <a:xfrm>
            <a:off x="3926968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8" name="Rectangle 487">
            <a:hlinkClick r:id="rId31" action="ppaction://hlinksldjump"/>
            <a:extLst>
              <a:ext uri="{FF2B5EF4-FFF2-40B4-BE49-F238E27FC236}">
                <a16:creationId xmlns:a16="http://schemas.microsoft.com/office/drawing/2014/main" id="{48BE743B-0742-4A36-9178-07638599EBBC}"/>
              </a:ext>
            </a:extLst>
          </p:cNvPr>
          <p:cNvSpPr/>
          <p:nvPr/>
        </p:nvSpPr>
        <p:spPr>
          <a:xfrm>
            <a:off x="5683671" y="506134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9" name="Rectangle 488">
            <a:hlinkClick r:id="rId32" action="ppaction://hlinksldjump"/>
            <a:extLst>
              <a:ext uri="{FF2B5EF4-FFF2-40B4-BE49-F238E27FC236}">
                <a16:creationId xmlns:a16="http://schemas.microsoft.com/office/drawing/2014/main" id="{4896B039-F5F2-46A7-9CA6-9B9D8EA017E3}"/>
              </a:ext>
            </a:extLst>
          </p:cNvPr>
          <p:cNvSpPr/>
          <p:nvPr/>
        </p:nvSpPr>
        <p:spPr>
          <a:xfrm>
            <a:off x="7440374" y="504398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0" name="Rectangle 489">
            <a:hlinkClick r:id="rId33" action="ppaction://hlinksldjump"/>
            <a:extLst>
              <a:ext uri="{FF2B5EF4-FFF2-40B4-BE49-F238E27FC236}">
                <a16:creationId xmlns:a16="http://schemas.microsoft.com/office/drawing/2014/main" id="{76A6D317-4CEA-4BE6-954F-506C8B63903E}"/>
              </a:ext>
            </a:extLst>
          </p:cNvPr>
          <p:cNvSpPr/>
          <p:nvPr/>
        </p:nvSpPr>
        <p:spPr>
          <a:xfrm>
            <a:off x="9197076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1" name="Rectangle 490">
            <a:hlinkClick r:id="rId34" action="ppaction://hlinksldjump"/>
            <a:extLst>
              <a:ext uri="{FF2B5EF4-FFF2-40B4-BE49-F238E27FC236}">
                <a16:creationId xmlns:a16="http://schemas.microsoft.com/office/drawing/2014/main" id="{A15C3D87-E2BC-405A-BA5C-0B5F6CB0575B}"/>
              </a:ext>
            </a:extLst>
          </p:cNvPr>
          <p:cNvSpPr/>
          <p:nvPr/>
        </p:nvSpPr>
        <p:spPr>
          <a:xfrm>
            <a:off x="10953780" y="5054152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2" name="Rectangle 491">
            <a:hlinkClick r:id="rId35" action="ppaction://hlinksldjump"/>
            <a:extLst>
              <a:ext uri="{FF2B5EF4-FFF2-40B4-BE49-F238E27FC236}">
                <a16:creationId xmlns:a16="http://schemas.microsoft.com/office/drawing/2014/main" id="{E8C06611-2FE2-48E9-AFC9-9EBF23AEF329}"/>
              </a:ext>
            </a:extLst>
          </p:cNvPr>
          <p:cNvSpPr/>
          <p:nvPr/>
        </p:nvSpPr>
        <p:spPr>
          <a:xfrm>
            <a:off x="2170264" y="6002946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3" name="Rectangle 492">
            <a:hlinkClick r:id="rId36" action="ppaction://hlinksldjump"/>
            <a:extLst>
              <a:ext uri="{FF2B5EF4-FFF2-40B4-BE49-F238E27FC236}">
                <a16:creationId xmlns:a16="http://schemas.microsoft.com/office/drawing/2014/main" id="{A1F5FBCA-527D-4EFE-A52D-FFA72A99A989}"/>
              </a:ext>
            </a:extLst>
          </p:cNvPr>
          <p:cNvSpPr/>
          <p:nvPr/>
        </p:nvSpPr>
        <p:spPr>
          <a:xfrm>
            <a:off x="3926968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4" name="Rectangle 493">
            <a:hlinkClick r:id="rId37" action="ppaction://hlinksldjump"/>
            <a:extLst>
              <a:ext uri="{FF2B5EF4-FFF2-40B4-BE49-F238E27FC236}">
                <a16:creationId xmlns:a16="http://schemas.microsoft.com/office/drawing/2014/main" id="{C1BF66B6-7E8F-4C49-AACC-F260F120A9D8}"/>
              </a:ext>
            </a:extLst>
          </p:cNvPr>
          <p:cNvSpPr/>
          <p:nvPr/>
        </p:nvSpPr>
        <p:spPr>
          <a:xfrm>
            <a:off x="5683671" y="601741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5" name="Rectangle 494">
            <a:hlinkClick r:id="rId38" action="ppaction://hlinksldjump"/>
            <a:extLst>
              <a:ext uri="{FF2B5EF4-FFF2-40B4-BE49-F238E27FC236}">
                <a16:creationId xmlns:a16="http://schemas.microsoft.com/office/drawing/2014/main" id="{15EFD011-7B99-4BC7-A001-0285E8C1CCFF}"/>
              </a:ext>
            </a:extLst>
          </p:cNvPr>
          <p:cNvSpPr/>
          <p:nvPr/>
        </p:nvSpPr>
        <p:spPr>
          <a:xfrm>
            <a:off x="7440374" y="6000058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6" name="Rectangle 495">
            <a:hlinkClick r:id="rId39" action="ppaction://hlinksldjump"/>
            <a:extLst>
              <a:ext uri="{FF2B5EF4-FFF2-40B4-BE49-F238E27FC236}">
                <a16:creationId xmlns:a16="http://schemas.microsoft.com/office/drawing/2014/main" id="{1A3E21BD-07A4-4A89-88F3-E360688B9265}"/>
              </a:ext>
            </a:extLst>
          </p:cNvPr>
          <p:cNvSpPr/>
          <p:nvPr/>
        </p:nvSpPr>
        <p:spPr>
          <a:xfrm>
            <a:off x="9197076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7" name="Rectangle 496">
            <a:hlinkClick r:id="rId40" action="ppaction://hlinksldjump"/>
            <a:extLst>
              <a:ext uri="{FF2B5EF4-FFF2-40B4-BE49-F238E27FC236}">
                <a16:creationId xmlns:a16="http://schemas.microsoft.com/office/drawing/2014/main" id="{6C5619BB-0864-4EE3-8267-DD4C43B4C42E}"/>
              </a:ext>
            </a:extLst>
          </p:cNvPr>
          <p:cNvSpPr/>
          <p:nvPr/>
        </p:nvSpPr>
        <p:spPr>
          <a:xfrm>
            <a:off x="10953780" y="6010230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ECCCCA-8051-AC06-9549-F5BC36F2FDC9}"/>
              </a:ext>
            </a:extLst>
          </p:cNvPr>
          <p:cNvGrpSpPr/>
          <p:nvPr/>
        </p:nvGrpSpPr>
        <p:grpSpPr>
          <a:xfrm>
            <a:off x="1990726" y="5872164"/>
            <a:ext cx="1071562" cy="757236"/>
            <a:chOff x="0" y="0"/>
            <a:chExt cx="12192000" cy="685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500814-18DE-05FD-9F89-342B492396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7" name="Graphic 8" descr="Lock with solid fill">
              <a:extLst>
                <a:ext uri="{FF2B5EF4-FFF2-40B4-BE49-F238E27FC236}">
                  <a16:creationId xmlns:a16="http://schemas.microsoft.com/office/drawing/2014/main" id="{07EAA12A-BEEF-CB80-D418-EB7058107267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FC0185-8D3D-644B-0872-0A3A19598A93}"/>
              </a:ext>
            </a:extLst>
          </p:cNvPr>
          <p:cNvGrpSpPr/>
          <p:nvPr/>
        </p:nvGrpSpPr>
        <p:grpSpPr>
          <a:xfrm>
            <a:off x="3748908" y="5872164"/>
            <a:ext cx="1071562" cy="757236"/>
            <a:chOff x="0" y="0"/>
            <a:chExt cx="12192000" cy="685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7EFA04-5007-0EBF-3ED1-A00EB04516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" name="Graphic 8" descr="Lock with solid fill">
              <a:extLst>
                <a:ext uri="{FF2B5EF4-FFF2-40B4-BE49-F238E27FC236}">
                  <a16:creationId xmlns:a16="http://schemas.microsoft.com/office/drawing/2014/main" id="{1D61D33E-A3DA-2DA4-AB78-1B0F2605F56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CDA248-ED99-1387-5C49-9DB019D0DA66}"/>
              </a:ext>
            </a:extLst>
          </p:cNvPr>
          <p:cNvGrpSpPr/>
          <p:nvPr/>
        </p:nvGrpSpPr>
        <p:grpSpPr>
          <a:xfrm>
            <a:off x="5505723" y="5872164"/>
            <a:ext cx="1071562" cy="757236"/>
            <a:chOff x="0" y="0"/>
            <a:chExt cx="12192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377BED-AAA6-0132-FA62-A8523D5A234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" name="Graphic 8" descr="Lock with solid fill">
              <a:extLst>
                <a:ext uri="{FF2B5EF4-FFF2-40B4-BE49-F238E27FC236}">
                  <a16:creationId xmlns:a16="http://schemas.microsoft.com/office/drawing/2014/main" id="{629F5FBE-C0C2-ADD6-7EF8-9616FD11E9B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EA7256-2B7F-0169-1C4A-39992CBDD497}"/>
              </a:ext>
            </a:extLst>
          </p:cNvPr>
          <p:cNvGrpSpPr/>
          <p:nvPr/>
        </p:nvGrpSpPr>
        <p:grpSpPr>
          <a:xfrm>
            <a:off x="7248640" y="5890428"/>
            <a:ext cx="1071562" cy="757236"/>
            <a:chOff x="0" y="0"/>
            <a:chExt cx="12192000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C40053-A119-30D4-F5D8-681A5AB4F1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Graphic 8" descr="Lock with solid fill">
              <a:extLst>
                <a:ext uri="{FF2B5EF4-FFF2-40B4-BE49-F238E27FC236}">
                  <a16:creationId xmlns:a16="http://schemas.microsoft.com/office/drawing/2014/main" id="{FB17ED9B-1B57-62C9-C510-4FA9E954E140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10647A-6E8A-1150-B16E-084C2482576D}"/>
              </a:ext>
            </a:extLst>
          </p:cNvPr>
          <p:cNvGrpSpPr/>
          <p:nvPr/>
        </p:nvGrpSpPr>
        <p:grpSpPr>
          <a:xfrm>
            <a:off x="9001085" y="5890428"/>
            <a:ext cx="1071562" cy="757236"/>
            <a:chOff x="0" y="0"/>
            <a:chExt cx="12192000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B656B4-C9B6-54D2-273B-400B7A13B43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9" name="Graphic 8" descr="Lock with solid fill">
              <a:extLst>
                <a:ext uri="{FF2B5EF4-FFF2-40B4-BE49-F238E27FC236}">
                  <a16:creationId xmlns:a16="http://schemas.microsoft.com/office/drawing/2014/main" id="{671DEEA3-117E-E8B0-3C10-3DFC66F106C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0F7217-01F6-1EF4-DF24-5B46ACEAC574}"/>
              </a:ext>
            </a:extLst>
          </p:cNvPr>
          <p:cNvGrpSpPr/>
          <p:nvPr/>
        </p:nvGrpSpPr>
        <p:grpSpPr>
          <a:xfrm>
            <a:off x="10771576" y="5890428"/>
            <a:ext cx="1071562" cy="757236"/>
            <a:chOff x="0" y="0"/>
            <a:chExt cx="12192000" cy="685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B98B97-3E52-B12D-DF18-C9E62B98A4B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2" name="Graphic 8" descr="Lock with solid fill">
              <a:extLst>
                <a:ext uri="{FF2B5EF4-FFF2-40B4-BE49-F238E27FC236}">
                  <a16:creationId xmlns:a16="http://schemas.microsoft.com/office/drawing/2014/main" id="{DC381BEB-9F6B-6EE5-946C-C8416C96194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A1EF53-49BF-D391-94FB-420EE7FD21E1}"/>
              </a:ext>
            </a:extLst>
          </p:cNvPr>
          <p:cNvGrpSpPr/>
          <p:nvPr/>
        </p:nvGrpSpPr>
        <p:grpSpPr>
          <a:xfrm>
            <a:off x="1990726" y="3909916"/>
            <a:ext cx="1071562" cy="757236"/>
            <a:chOff x="0" y="0"/>
            <a:chExt cx="12192000" cy="685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F099E7-79B2-2BDD-F87A-9B07C8A3F73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5" name="Graphic 8" descr="Lock with solid fill">
              <a:extLst>
                <a:ext uri="{FF2B5EF4-FFF2-40B4-BE49-F238E27FC236}">
                  <a16:creationId xmlns:a16="http://schemas.microsoft.com/office/drawing/2014/main" id="{C04DF633-AAEE-E7E4-5C26-5EE9B0B31C3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541CA3-53DC-EFA7-1A50-63F9368BBF16}"/>
              </a:ext>
            </a:extLst>
          </p:cNvPr>
          <p:cNvGrpSpPr/>
          <p:nvPr/>
        </p:nvGrpSpPr>
        <p:grpSpPr>
          <a:xfrm>
            <a:off x="3748908" y="3916266"/>
            <a:ext cx="1071562" cy="757236"/>
            <a:chOff x="0" y="0"/>
            <a:chExt cx="12192000" cy="685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BB98DF-7A13-5172-192E-9CB01BDC90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8" name="Graphic 8" descr="Lock with solid fill">
              <a:extLst>
                <a:ext uri="{FF2B5EF4-FFF2-40B4-BE49-F238E27FC236}">
                  <a16:creationId xmlns:a16="http://schemas.microsoft.com/office/drawing/2014/main" id="{314AE2B7-4018-2130-79CC-52CA88DB8A2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2B6041-315F-218C-A396-E5A880CEC600}"/>
              </a:ext>
            </a:extLst>
          </p:cNvPr>
          <p:cNvGrpSpPr/>
          <p:nvPr/>
        </p:nvGrpSpPr>
        <p:grpSpPr>
          <a:xfrm>
            <a:off x="5505723" y="3916266"/>
            <a:ext cx="1071562" cy="757236"/>
            <a:chOff x="0" y="0"/>
            <a:chExt cx="12192000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9EE810-AFE4-110D-5DC8-60243C692A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1" name="Graphic 8" descr="Lock with solid fill">
              <a:extLst>
                <a:ext uri="{FF2B5EF4-FFF2-40B4-BE49-F238E27FC236}">
                  <a16:creationId xmlns:a16="http://schemas.microsoft.com/office/drawing/2014/main" id="{07A6665E-E8F0-0B5D-8899-C8A0121C536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94277A-A196-B409-2209-793D73578D36}"/>
              </a:ext>
            </a:extLst>
          </p:cNvPr>
          <p:cNvGrpSpPr/>
          <p:nvPr/>
        </p:nvGrpSpPr>
        <p:grpSpPr>
          <a:xfrm>
            <a:off x="7248640" y="3928180"/>
            <a:ext cx="1071562" cy="757236"/>
            <a:chOff x="0" y="0"/>
            <a:chExt cx="12192000" cy="685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EAE6E0-36E5-7D48-55D5-F9B3F7DA8C5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4" name="Graphic 8" descr="Lock with solid fill">
              <a:extLst>
                <a:ext uri="{FF2B5EF4-FFF2-40B4-BE49-F238E27FC236}">
                  <a16:creationId xmlns:a16="http://schemas.microsoft.com/office/drawing/2014/main" id="{E96F5BEF-B34C-D16E-D314-B0BA98633EE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9FA539-A471-2BDB-DE62-A1F3430459CB}"/>
              </a:ext>
            </a:extLst>
          </p:cNvPr>
          <p:cNvGrpSpPr/>
          <p:nvPr/>
        </p:nvGrpSpPr>
        <p:grpSpPr>
          <a:xfrm>
            <a:off x="9001085" y="3934530"/>
            <a:ext cx="1071562" cy="757236"/>
            <a:chOff x="0" y="0"/>
            <a:chExt cx="12192000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4473CE-123F-7F9D-5D41-111371F34C2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37" name="Graphic 8" descr="Lock with solid fill">
              <a:extLst>
                <a:ext uri="{FF2B5EF4-FFF2-40B4-BE49-F238E27FC236}">
                  <a16:creationId xmlns:a16="http://schemas.microsoft.com/office/drawing/2014/main" id="{08D71263-B9D7-2761-C0A8-F1B9F6F7C084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C420AF-7A43-52DA-7869-29A40D8A0F6D}"/>
              </a:ext>
            </a:extLst>
          </p:cNvPr>
          <p:cNvGrpSpPr/>
          <p:nvPr/>
        </p:nvGrpSpPr>
        <p:grpSpPr>
          <a:xfrm>
            <a:off x="10771576" y="3928180"/>
            <a:ext cx="1071562" cy="757236"/>
            <a:chOff x="0" y="0"/>
            <a:chExt cx="12192000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109F982-1DA2-5DFD-E423-6764086B800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0" name="Graphic 8" descr="Lock with solid fill">
              <a:extLst>
                <a:ext uri="{FF2B5EF4-FFF2-40B4-BE49-F238E27FC236}">
                  <a16:creationId xmlns:a16="http://schemas.microsoft.com/office/drawing/2014/main" id="{EF0F8FA0-2665-00EB-E5A6-0849C7D6256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16B47F-045B-8E09-BE6E-C5CC64B17B89}"/>
              </a:ext>
            </a:extLst>
          </p:cNvPr>
          <p:cNvGrpSpPr/>
          <p:nvPr/>
        </p:nvGrpSpPr>
        <p:grpSpPr>
          <a:xfrm>
            <a:off x="1990726" y="1966700"/>
            <a:ext cx="1071562" cy="757236"/>
            <a:chOff x="0" y="0"/>
            <a:chExt cx="12192000" cy="6858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DB4785C-2ACB-92D1-C6AA-000B5D2D04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3" name="Graphic 8" descr="Lock with solid fill">
              <a:extLst>
                <a:ext uri="{FF2B5EF4-FFF2-40B4-BE49-F238E27FC236}">
                  <a16:creationId xmlns:a16="http://schemas.microsoft.com/office/drawing/2014/main" id="{186FE718-26AC-F11D-08C2-9F1A88723803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9EBD79-A291-C576-4CDC-F548A67A4F9E}"/>
              </a:ext>
            </a:extLst>
          </p:cNvPr>
          <p:cNvGrpSpPr/>
          <p:nvPr/>
        </p:nvGrpSpPr>
        <p:grpSpPr>
          <a:xfrm>
            <a:off x="3748908" y="1966700"/>
            <a:ext cx="1071562" cy="757236"/>
            <a:chOff x="0" y="0"/>
            <a:chExt cx="12192000" cy="6858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E72C40-CD72-A31E-3524-04339F92A4F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61" name="Graphic 8" descr="Lock with solid fill">
              <a:extLst>
                <a:ext uri="{FF2B5EF4-FFF2-40B4-BE49-F238E27FC236}">
                  <a16:creationId xmlns:a16="http://schemas.microsoft.com/office/drawing/2014/main" id="{3E6F741E-B3AD-2DE6-E67D-6205E454F78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6A6AE4-E054-459B-DFF8-385C6EB668D3}"/>
              </a:ext>
            </a:extLst>
          </p:cNvPr>
          <p:cNvGrpSpPr/>
          <p:nvPr/>
        </p:nvGrpSpPr>
        <p:grpSpPr>
          <a:xfrm>
            <a:off x="5505723" y="1966700"/>
            <a:ext cx="1071562" cy="757236"/>
            <a:chOff x="0" y="0"/>
            <a:chExt cx="12192000" cy="6858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A2B6F5-2B07-2676-3DD4-7E5CD1B08AF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498" name="Graphic 8" descr="Lock with solid fill">
              <a:extLst>
                <a:ext uri="{FF2B5EF4-FFF2-40B4-BE49-F238E27FC236}">
                  <a16:creationId xmlns:a16="http://schemas.microsoft.com/office/drawing/2014/main" id="{3DF7F1D2-CCB2-BA9A-A8A5-FDCE66C3C4D8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AEB27D3F-C7FE-3B41-C27A-073CA964C28A}"/>
              </a:ext>
            </a:extLst>
          </p:cNvPr>
          <p:cNvGrpSpPr/>
          <p:nvPr/>
        </p:nvGrpSpPr>
        <p:grpSpPr>
          <a:xfrm>
            <a:off x="7248640" y="1978614"/>
            <a:ext cx="1071562" cy="757236"/>
            <a:chOff x="0" y="0"/>
            <a:chExt cx="12192000" cy="6858000"/>
          </a:xfrm>
        </p:grpSpPr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A5D553D-83B1-F480-4A94-BD16A42C777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01" name="Graphic 8" descr="Lock with solid fill">
              <a:extLst>
                <a:ext uri="{FF2B5EF4-FFF2-40B4-BE49-F238E27FC236}">
                  <a16:creationId xmlns:a16="http://schemas.microsoft.com/office/drawing/2014/main" id="{519C32C4-B717-0AC7-54DD-E4D6E5B3042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91F0C38D-B3B0-F9C5-2479-05C4807807D6}"/>
              </a:ext>
            </a:extLst>
          </p:cNvPr>
          <p:cNvGrpSpPr/>
          <p:nvPr/>
        </p:nvGrpSpPr>
        <p:grpSpPr>
          <a:xfrm>
            <a:off x="9001085" y="1984964"/>
            <a:ext cx="1071562" cy="757236"/>
            <a:chOff x="0" y="0"/>
            <a:chExt cx="12192000" cy="6858000"/>
          </a:xfrm>
        </p:grpSpPr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E55CAF33-A255-5E41-6BF2-011359CF2F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04" name="Graphic 8" descr="Lock with solid fill">
              <a:extLst>
                <a:ext uri="{FF2B5EF4-FFF2-40B4-BE49-F238E27FC236}">
                  <a16:creationId xmlns:a16="http://schemas.microsoft.com/office/drawing/2014/main" id="{5C97618C-8D7A-ED42-60CE-2A429A54DC5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D92D6E71-BE0C-F4BB-176D-5F516B41238A}"/>
              </a:ext>
            </a:extLst>
          </p:cNvPr>
          <p:cNvGrpSpPr/>
          <p:nvPr/>
        </p:nvGrpSpPr>
        <p:grpSpPr>
          <a:xfrm>
            <a:off x="10771576" y="1978614"/>
            <a:ext cx="1071562" cy="757236"/>
            <a:chOff x="0" y="0"/>
            <a:chExt cx="12192000" cy="6858000"/>
          </a:xfrm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F5593223-F836-E0E5-4957-634171BF997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07" name="Graphic 8" descr="Lock with solid fill">
              <a:extLst>
                <a:ext uri="{FF2B5EF4-FFF2-40B4-BE49-F238E27FC236}">
                  <a16:creationId xmlns:a16="http://schemas.microsoft.com/office/drawing/2014/main" id="{AF4F5772-D146-D0E0-72B2-D64E7F019065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AF099A07-5F02-6155-3ABF-EE509F30CBCA}"/>
              </a:ext>
            </a:extLst>
          </p:cNvPr>
          <p:cNvGrpSpPr/>
          <p:nvPr/>
        </p:nvGrpSpPr>
        <p:grpSpPr>
          <a:xfrm>
            <a:off x="1990726" y="969596"/>
            <a:ext cx="1071562" cy="757236"/>
            <a:chOff x="0" y="0"/>
            <a:chExt cx="12192000" cy="6858000"/>
          </a:xfrm>
        </p:grpSpPr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D0492A45-9156-1BF5-BD34-62A8F788A2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10" name="Graphic 8" descr="Lock with solid fill">
              <a:extLst>
                <a:ext uri="{FF2B5EF4-FFF2-40B4-BE49-F238E27FC236}">
                  <a16:creationId xmlns:a16="http://schemas.microsoft.com/office/drawing/2014/main" id="{322A0272-D965-749F-4FC2-05822FD8AF16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622DE92B-ADF5-8C90-1944-31FA4A805E2B}"/>
              </a:ext>
            </a:extLst>
          </p:cNvPr>
          <p:cNvGrpSpPr/>
          <p:nvPr/>
        </p:nvGrpSpPr>
        <p:grpSpPr>
          <a:xfrm>
            <a:off x="3748908" y="975946"/>
            <a:ext cx="1071562" cy="757236"/>
            <a:chOff x="0" y="0"/>
            <a:chExt cx="12192000" cy="685800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9C6A93A-998A-C294-902F-18108D3974E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29" name="Graphic 8" descr="Lock with solid fill">
              <a:extLst>
                <a:ext uri="{FF2B5EF4-FFF2-40B4-BE49-F238E27FC236}">
                  <a16:creationId xmlns:a16="http://schemas.microsoft.com/office/drawing/2014/main" id="{2715431D-8627-01B1-8F23-E4A8FB9796DA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D820823-2156-3675-AE91-2B45C315EA0E}"/>
              </a:ext>
            </a:extLst>
          </p:cNvPr>
          <p:cNvGrpSpPr/>
          <p:nvPr/>
        </p:nvGrpSpPr>
        <p:grpSpPr>
          <a:xfrm>
            <a:off x="5505723" y="982296"/>
            <a:ext cx="1071562" cy="757236"/>
            <a:chOff x="0" y="0"/>
            <a:chExt cx="12192000" cy="685800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0E9BC6F-C006-1657-7C4A-4D95338ADEF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2" name="Graphic 8" descr="Lock with solid fill">
              <a:extLst>
                <a:ext uri="{FF2B5EF4-FFF2-40B4-BE49-F238E27FC236}">
                  <a16:creationId xmlns:a16="http://schemas.microsoft.com/office/drawing/2014/main" id="{FB1CEB34-3089-DBB3-5199-3F55A9179F5F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3237D2C-AEB1-D91E-DF0A-D423843551B6}"/>
              </a:ext>
            </a:extLst>
          </p:cNvPr>
          <p:cNvGrpSpPr/>
          <p:nvPr/>
        </p:nvGrpSpPr>
        <p:grpSpPr>
          <a:xfrm>
            <a:off x="7248640" y="981510"/>
            <a:ext cx="1071562" cy="757236"/>
            <a:chOff x="0" y="0"/>
            <a:chExt cx="12192000" cy="685800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8F62FA8-F13C-7A78-2EFD-BBEBC6C71B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5" name="Graphic 8" descr="Lock with solid fill">
              <a:extLst>
                <a:ext uri="{FF2B5EF4-FFF2-40B4-BE49-F238E27FC236}">
                  <a16:creationId xmlns:a16="http://schemas.microsoft.com/office/drawing/2014/main" id="{A9B3110E-360E-C02A-94F2-FDE4A7A3C73D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792568F-690C-D6A2-71D6-CE006A7C88E7}"/>
              </a:ext>
            </a:extLst>
          </p:cNvPr>
          <p:cNvGrpSpPr/>
          <p:nvPr/>
        </p:nvGrpSpPr>
        <p:grpSpPr>
          <a:xfrm>
            <a:off x="9001085" y="987860"/>
            <a:ext cx="1071562" cy="757236"/>
            <a:chOff x="0" y="0"/>
            <a:chExt cx="12192000" cy="6858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AF8B7F-93BC-0A9E-F0CA-6F9124B2104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38" name="Graphic 8" descr="Lock with solid fill">
              <a:extLst>
                <a:ext uri="{FF2B5EF4-FFF2-40B4-BE49-F238E27FC236}">
                  <a16:creationId xmlns:a16="http://schemas.microsoft.com/office/drawing/2014/main" id="{EEEBB53E-8F44-04F1-D0C9-F93F18F41559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F92FC0D-2EF2-8F5B-95C1-4834D2FF5B9D}"/>
              </a:ext>
            </a:extLst>
          </p:cNvPr>
          <p:cNvGrpSpPr/>
          <p:nvPr/>
        </p:nvGrpSpPr>
        <p:grpSpPr>
          <a:xfrm>
            <a:off x="10771576" y="987860"/>
            <a:ext cx="1071562" cy="757236"/>
            <a:chOff x="0" y="0"/>
            <a:chExt cx="12192000" cy="685800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BCE0ED2-39FF-57BD-6AC0-689032C066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41" name="Graphic 8" descr="Lock with solid fill">
              <a:extLst>
                <a:ext uri="{FF2B5EF4-FFF2-40B4-BE49-F238E27FC236}">
                  <a16:creationId xmlns:a16="http://schemas.microsoft.com/office/drawing/2014/main" id="{B7E7E4BA-7A3F-0D6D-5906-88CD3DFD7991}"/>
                </a:ext>
              </a:extLst>
            </p:cNvPr>
            <p:cNvSpPr/>
            <p:nvPr/>
          </p:nvSpPr>
          <p:spPr>
            <a:xfrm>
              <a:off x="5147741" y="2446438"/>
              <a:ext cx="1896517" cy="1965124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0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8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849913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354853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54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7248925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8874556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6FCCC-FABF-4117-A9F9-E4B6F28871BC}"/>
              </a:ext>
            </a:extLst>
          </p:cNvPr>
          <p:cNvGrpSpPr/>
          <p:nvPr/>
        </p:nvGrpSpPr>
        <p:grpSpPr>
          <a:xfrm rot="54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6" name="Graphic 25" descr="Arrow Straight">
              <a:extLst>
                <a:ext uri="{FF2B5EF4-FFF2-40B4-BE49-F238E27FC236}">
                  <a16:creationId xmlns:a16="http://schemas.microsoft.com/office/drawing/2014/main" id="{1BD92FD6-8903-4890-B9D5-85EE6687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7BEA0000-76E0-4FB8-B106-683B21D28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9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481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7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97A8B-F806-4E35-AA49-CC3DB042CE33}"/>
              </a:ext>
            </a:extLst>
          </p:cNvPr>
          <p:cNvGrpSpPr/>
          <p:nvPr/>
        </p:nvGrpSpPr>
        <p:grpSpPr>
          <a:xfrm>
            <a:off x="409899" y="154758"/>
            <a:ext cx="6586192" cy="6557911"/>
            <a:chOff x="2293857" y="154758"/>
            <a:chExt cx="6586192" cy="65579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EBDF37-F747-45FB-87CC-D7D94FC0D17D}"/>
                </a:ext>
              </a:extLst>
            </p:cNvPr>
            <p:cNvSpPr/>
            <p:nvPr/>
          </p:nvSpPr>
          <p:spPr>
            <a:xfrm>
              <a:off x="2293857" y="154758"/>
              <a:ext cx="6548484" cy="654848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63500" contourW="44450" prstMaterial="metal">
              <a:bevelT w="127000" h="127000" prst="relaxedInset"/>
              <a:bevelB w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A3CF36-3466-4E16-BB07-925A65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65" y="164185"/>
              <a:ext cx="6548484" cy="6548484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436007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488843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513922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488843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429340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342433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344196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248858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196022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170944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196022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255525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90B2D1-1D14-4EE7-BC50-D43EC7BAE76A}"/>
              </a:ext>
            </a:extLst>
          </p:cNvPr>
          <p:cNvGrpSpPr>
            <a:grpSpLocks noChangeAspect="1"/>
          </p:cNvGrpSpPr>
          <p:nvPr/>
        </p:nvGrpSpPr>
        <p:grpSpPr>
          <a:xfrm>
            <a:off x="3424332" y="1754839"/>
            <a:ext cx="595034" cy="3241935"/>
            <a:chOff x="8453788" y="417898"/>
            <a:chExt cx="595034" cy="3241934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688AA385-581D-4CD9-B207-79DF5BEB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39E3939D-233B-410E-A16E-C748D135B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9677ABC-D5C8-425B-8930-3586F75C5D7A}"/>
              </a:ext>
            </a:extLst>
          </p:cNvPr>
          <p:cNvSpPr/>
          <p:nvPr/>
        </p:nvSpPr>
        <p:spPr>
          <a:xfrm>
            <a:off x="365564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660DA-6C5F-4D3D-89F5-799EBE6477C1}"/>
              </a:ext>
            </a:extLst>
          </p:cNvPr>
          <p:cNvSpPr/>
          <p:nvPr/>
        </p:nvSpPr>
        <p:spPr>
          <a:xfrm>
            <a:off x="7329407" y="2845790"/>
            <a:ext cx="483978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srgbClr val="E5B4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Minute hand</a:t>
            </a:r>
          </a:p>
          <a:p>
            <a:pPr algn="ctr"/>
            <a:r>
              <a:rPr lang="en-US" sz="3200" b="1" dirty="0">
                <a:ln w="0"/>
                <a:solidFill>
                  <a:srgbClr val="E5B4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(‘long hand’)</a:t>
            </a:r>
          </a:p>
        </p:txBody>
      </p:sp>
    </p:spTree>
    <p:extLst>
      <p:ext uri="{BB962C8B-B14F-4D97-AF65-F5344CB8AC3E}">
        <p14:creationId xmlns:p14="http://schemas.microsoft.com/office/powerpoint/2010/main" val="72434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989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57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53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95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727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32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60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548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20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735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97A8B-F806-4E35-AA49-CC3DB042CE33}"/>
              </a:ext>
            </a:extLst>
          </p:cNvPr>
          <p:cNvGrpSpPr/>
          <p:nvPr/>
        </p:nvGrpSpPr>
        <p:grpSpPr>
          <a:xfrm>
            <a:off x="2588903" y="154758"/>
            <a:ext cx="6586192" cy="6557911"/>
            <a:chOff x="2293857" y="154758"/>
            <a:chExt cx="6586192" cy="65579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EBDF37-F747-45FB-87CC-D7D94FC0D17D}"/>
                </a:ext>
              </a:extLst>
            </p:cNvPr>
            <p:cNvSpPr/>
            <p:nvPr/>
          </p:nvSpPr>
          <p:spPr>
            <a:xfrm>
              <a:off x="2293857" y="154758"/>
              <a:ext cx="6548484" cy="654848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63500" contourW="44450" prstMaterial="metal">
              <a:bevelT w="127000" h="127000" prst="relaxedInset"/>
              <a:bevelB w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A3CF36-3466-4E16-BB07-925A65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65" y="164185"/>
              <a:ext cx="6548484" cy="6548484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6539082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7067442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7318226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7067443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6472407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5603335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5620967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4667588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4139228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3888444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4139227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4734263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90B2D1-1D14-4EE7-BC50-D43EC7BAE76A}"/>
              </a:ext>
            </a:extLst>
          </p:cNvPr>
          <p:cNvGrpSpPr>
            <a:grpSpLocks noChangeAspect="1"/>
          </p:cNvGrpSpPr>
          <p:nvPr/>
        </p:nvGrpSpPr>
        <p:grpSpPr>
          <a:xfrm>
            <a:off x="5603336" y="1754839"/>
            <a:ext cx="595034" cy="3241935"/>
            <a:chOff x="8453788" y="417898"/>
            <a:chExt cx="595034" cy="3241934"/>
          </a:xfrm>
        </p:grpSpPr>
        <p:pic>
          <p:nvPicPr>
            <p:cNvPr id="21" name="Graphic 20" descr="Arrow Straight">
              <a:extLst>
                <a:ext uri="{FF2B5EF4-FFF2-40B4-BE49-F238E27FC236}">
                  <a16:creationId xmlns:a16="http://schemas.microsoft.com/office/drawing/2014/main" id="{688AA385-581D-4CD9-B207-79DF5BEB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39E3939D-233B-410E-A16E-C748D135B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F4A14-F287-4FC2-9640-149E4E2D7025}"/>
              </a:ext>
            </a:extLst>
          </p:cNvPr>
          <p:cNvGrpSpPr/>
          <p:nvPr/>
        </p:nvGrpSpPr>
        <p:grpSpPr>
          <a:xfrm rot="5400000">
            <a:off x="4933892" y="3205156"/>
            <a:ext cx="1929562" cy="522822"/>
            <a:chOff x="5090474" y="3383666"/>
            <a:chExt cx="1929562" cy="522822"/>
          </a:xfrm>
        </p:grpSpPr>
        <p:pic>
          <p:nvPicPr>
            <p:cNvPr id="34" name="Graphic 33" descr="Arrow Straight">
              <a:extLst>
                <a:ext uri="{FF2B5EF4-FFF2-40B4-BE49-F238E27FC236}">
                  <a16:creationId xmlns:a16="http://schemas.microsoft.com/office/drawing/2014/main" id="{FC3601AC-B004-408B-B837-A961BFFE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5" name="Graphic 34" descr="Arrow Straight">
              <a:extLst>
                <a:ext uri="{FF2B5EF4-FFF2-40B4-BE49-F238E27FC236}">
                  <a16:creationId xmlns:a16="http://schemas.microsoft.com/office/drawing/2014/main" id="{68F69FB6-0273-4553-8BE2-0F78DABD6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9677ABC-D5C8-425B-8930-3586F75C5D7A}"/>
              </a:ext>
            </a:extLst>
          </p:cNvPr>
          <p:cNvSpPr/>
          <p:nvPr/>
        </p:nvSpPr>
        <p:spPr>
          <a:xfrm>
            <a:off x="5834652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B4FFE6-99BF-467C-A4BC-9F02A7403598}"/>
              </a:ext>
            </a:extLst>
          </p:cNvPr>
          <p:cNvSpPr/>
          <p:nvPr/>
        </p:nvSpPr>
        <p:spPr>
          <a:xfrm>
            <a:off x="161441" y="2845790"/>
            <a:ext cx="23439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Hour hand</a:t>
            </a:r>
          </a:p>
          <a:p>
            <a:pPr algn="ctr"/>
            <a:r>
              <a:rPr lang="en-US" sz="1600" b="1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(‘short hand’)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CE94B6-5494-46DB-9947-55A01083A030}"/>
              </a:ext>
            </a:extLst>
          </p:cNvPr>
          <p:cNvSpPr/>
          <p:nvPr/>
        </p:nvSpPr>
        <p:spPr>
          <a:xfrm>
            <a:off x="9258646" y="2845790"/>
            <a:ext cx="277191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n w="0"/>
                <a:solidFill>
                  <a:srgbClr val="E5B4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Minute hand</a:t>
            </a:r>
          </a:p>
          <a:p>
            <a:pPr algn="ctr"/>
            <a:r>
              <a:rPr lang="en-US" sz="1600" b="1" dirty="0">
                <a:ln w="0"/>
                <a:solidFill>
                  <a:srgbClr val="E5B4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(‘long hand’)</a:t>
            </a:r>
          </a:p>
        </p:txBody>
      </p:sp>
    </p:spTree>
    <p:extLst>
      <p:ext uri="{BB962C8B-B14F-4D97-AF65-F5344CB8AC3E}">
        <p14:creationId xmlns:p14="http://schemas.microsoft.com/office/powerpoint/2010/main" val="4065693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596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01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91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618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78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169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82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4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547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08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D7D76EE-C5D6-4652-92D2-C5896A8AECF8}"/>
              </a:ext>
            </a:extLst>
          </p:cNvPr>
          <p:cNvSpPr/>
          <p:nvPr/>
        </p:nvSpPr>
        <p:spPr>
          <a:xfrm>
            <a:off x="1346142" y="2497976"/>
            <a:ext cx="949971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5B45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Let’s tell </a:t>
            </a:r>
            <a:r>
              <a:rPr lang="en-US" sz="11500" dirty="0">
                <a:ln w="0"/>
                <a:solidFill>
                  <a:srgbClr val="863DB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time</a:t>
            </a:r>
            <a:r>
              <a:rPr lang="en-US" sz="11500" dirty="0">
                <a:ln w="0"/>
                <a:solidFill>
                  <a:srgbClr val="E5B45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uhaus 93" panose="04030905020B02020C02" pitchFamily="82" charset="0"/>
              </a:rPr>
              <a:t>!</a:t>
            </a:r>
            <a:endParaRPr lang="en-US" sz="6600" dirty="0">
              <a:ln w="0"/>
              <a:solidFill>
                <a:srgbClr val="E5B45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368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63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63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4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1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283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160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86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21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714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EBDF37-F747-45FB-87CC-D7D94FC0D17D}"/>
              </a:ext>
            </a:extLst>
          </p:cNvPr>
          <p:cNvSpPr/>
          <p:nvPr/>
        </p:nvSpPr>
        <p:spPr>
          <a:xfrm>
            <a:off x="354979" y="154758"/>
            <a:ext cx="6548484" cy="6548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4F27F94-7737-42A0-8678-3E8CC2085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B01651-5458-49E3-BC3A-A9880D2F3A11}"/>
              </a:ext>
            </a:extLst>
          </p:cNvPr>
          <p:cNvSpPr/>
          <p:nvPr/>
        </p:nvSpPr>
        <p:spPr>
          <a:xfrm>
            <a:off x="430515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A087D-3644-4672-937F-592B6D9C77B4}"/>
              </a:ext>
            </a:extLst>
          </p:cNvPr>
          <p:cNvSpPr/>
          <p:nvPr/>
        </p:nvSpPr>
        <p:spPr>
          <a:xfrm>
            <a:off x="4833518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C9BB-869F-4B69-8381-B1E6666D1689}"/>
              </a:ext>
            </a:extLst>
          </p:cNvPr>
          <p:cNvSpPr/>
          <p:nvPr/>
        </p:nvSpPr>
        <p:spPr>
          <a:xfrm>
            <a:off x="5084302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F44AD-E8DB-48C8-A336-7F3846641B1A}"/>
              </a:ext>
            </a:extLst>
          </p:cNvPr>
          <p:cNvSpPr/>
          <p:nvPr/>
        </p:nvSpPr>
        <p:spPr>
          <a:xfrm>
            <a:off x="4833519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0136B-F756-4943-902D-384778424D5A}"/>
              </a:ext>
            </a:extLst>
          </p:cNvPr>
          <p:cNvSpPr/>
          <p:nvPr/>
        </p:nvSpPr>
        <p:spPr>
          <a:xfrm>
            <a:off x="423848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9DB9F5-2E08-4173-841D-B615255F6665}"/>
              </a:ext>
            </a:extLst>
          </p:cNvPr>
          <p:cNvSpPr/>
          <p:nvPr/>
        </p:nvSpPr>
        <p:spPr>
          <a:xfrm>
            <a:off x="3369411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D7ED40-F99A-4E26-8EEB-A8BF491AFF72}"/>
              </a:ext>
            </a:extLst>
          </p:cNvPr>
          <p:cNvSpPr/>
          <p:nvPr/>
        </p:nvSpPr>
        <p:spPr>
          <a:xfrm>
            <a:off x="3387043" y="1430340"/>
            <a:ext cx="5597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5CC7C-2E75-4EFA-AF78-0EC50F1E165A}"/>
              </a:ext>
            </a:extLst>
          </p:cNvPr>
          <p:cNvSpPr/>
          <p:nvPr/>
        </p:nvSpPr>
        <p:spPr>
          <a:xfrm rot="10800000" flipV="1">
            <a:off x="2433664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C48F00-68A1-4448-A53B-4DE3589677E2}"/>
              </a:ext>
            </a:extLst>
          </p:cNvPr>
          <p:cNvSpPr/>
          <p:nvPr/>
        </p:nvSpPr>
        <p:spPr>
          <a:xfrm rot="10800000" flipV="1">
            <a:off x="1905304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192A3-FE86-43BF-8AD9-0FDDFC760747}"/>
              </a:ext>
            </a:extLst>
          </p:cNvPr>
          <p:cNvSpPr/>
          <p:nvPr/>
        </p:nvSpPr>
        <p:spPr>
          <a:xfrm rot="10800000" flipV="1">
            <a:off x="1654520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A43DE-ABB7-4DF9-9890-57B232023192}"/>
              </a:ext>
            </a:extLst>
          </p:cNvPr>
          <p:cNvSpPr/>
          <p:nvPr/>
        </p:nvSpPr>
        <p:spPr>
          <a:xfrm rot="10800000" flipV="1">
            <a:off x="1905303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012974-9DA2-4524-8E17-B2CF0BAAC6C2}"/>
              </a:ext>
            </a:extLst>
          </p:cNvPr>
          <p:cNvSpPr/>
          <p:nvPr/>
        </p:nvSpPr>
        <p:spPr>
          <a:xfrm rot="10800000" flipV="1">
            <a:off x="2500339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D9628-A661-4DD9-B413-C8F95D5D806D}"/>
              </a:ext>
            </a:extLst>
          </p:cNvPr>
          <p:cNvSpPr/>
          <p:nvPr/>
        </p:nvSpPr>
        <p:spPr>
          <a:xfrm>
            <a:off x="7683842" y="2644169"/>
            <a:ext cx="3877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09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:00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21EDCB-F68A-4EBF-A82A-AB8797927661}"/>
              </a:ext>
            </a:extLst>
          </p:cNvPr>
          <p:cNvSpPr/>
          <p:nvPr/>
        </p:nvSpPr>
        <p:spPr>
          <a:xfrm>
            <a:off x="7674635" y="4145037"/>
            <a:ext cx="3893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863D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nine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o’clock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16B6B3-EE19-47C7-ABA7-921A2447DC0A}"/>
              </a:ext>
            </a:extLst>
          </p:cNvPr>
          <p:cNvGrpSpPr/>
          <p:nvPr/>
        </p:nvGrpSpPr>
        <p:grpSpPr>
          <a:xfrm>
            <a:off x="3369412" y="1771653"/>
            <a:ext cx="595034" cy="3241934"/>
            <a:chOff x="8453788" y="417898"/>
            <a:chExt cx="595034" cy="3241934"/>
          </a:xfrm>
        </p:grpSpPr>
        <p:pic>
          <p:nvPicPr>
            <p:cNvPr id="39" name="Graphic 38" descr="Arrow Straight">
              <a:extLst>
                <a:ext uri="{FF2B5EF4-FFF2-40B4-BE49-F238E27FC236}">
                  <a16:creationId xmlns:a16="http://schemas.microsoft.com/office/drawing/2014/main" id="{7B673319-61D3-4BA5-8A68-2017461B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40" name="Graphic 39" descr="Arrow Straight">
              <a:extLst>
                <a:ext uri="{FF2B5EF4-FFF2-40B4-BE49-F238E27FC236}">
                  <a16:creationId xmlns:a16="http://schemas.microsoft.com/office/drawing/2014/main" id="{865F443C-A641-461A-8C7C-9135000E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8D63AA-1A46-4EDF-9FF7-C0537D33D4E8}"/>
              </a:ext>
            </a:extLst>
          </p:cNvPr>
          <p:cNvGrpSpPr/>
          <p:nvPr/>
        </p:nvGrpSpPr>
        <p:grpSpPr>
          <a:xfrm>
            <a:off x="2635947" y="3158410"/>
            <a:ext cx="1929562" cy="522822"/>
            <a:chOff x="5090474" y="3383666"/>
            <a:chExt cx="1929562" cy="522822"/>
          </a:xfrm>
        </p:grpSpPr>
        <p:pic>
          <p:nvPicPr>
            <p:cNvPr id="42" name="Graphic 41" descr="Arrow Straight">
              <a:extLst>
                <a:ext uri="{FF2B5EF4-FFF2-40B4-BE49-F238E27FC236}">
                  <a16:creationId xmlns:a16="http://schemas.microsoft.com/office/drawing/2014/main" id="{C415C5E1-46C7-4516-82E1-3C294708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43" name="Graphic 42" descr="Arrow Straight">
              <a:extLst>
                <a:ext uri="{FF2B5EF4-FFF2-40B4-BE49-F238E27FC236}">
                  <a16:creationId xmlns:a16="http://schemas.microsoft.com/office/drawing/2014/main" id="{87468996-56A4-491F-B6BB-FA129618E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925C175-DE73-4102-BAE1-59768B393A29}"/>
              </a:ext>
            </a:extLst>
          </p:cNvPr>
          <p:cNvSpPr/>
          <p:nvPr/>
        </p:nvSpPr>
        <p:spPr>
          <a:xfrm>
            <a:off x="3600728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69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40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316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7A7BE-8FE5-BD73-E18E-26F8E264E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02745D-29BF-BF14-C888-E99288E3AD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50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" name="Graphic 8" descr="Lock with solid fill">
              <a:extLst>
                <a:ext uri="{FF2B5EF4-FFF2-40B4-BE49-F238E27FC236}">
                  <a16:creationId xmlns:a16="http://schemas.microsoft.com/office/drawing/2014/main" id="{B2DCEB9A-C374-91FA-62A3-C8306B5B086C}"/>
                </a:ext>
              </a:extLst>
            </p:cNvPr>
            <p:cNvSpPr/>
            <p:nvPr/>
          </p:nvSpPr>
          <p:spPr>
            <a:xfrm>
              <a:off x="5725886" y="2946528"/>
              <a:ext cx="740228" cy="964946"/>
            </a:xfrm>
            <a:custGeom>
              <a:avLst/>
              <a:gdLst>
                <a:gd name="connsiteX0" fmla="*/ 458186 w 855279"/>
                <a:gd name="connsiteY0" fmla="*/ 881244 h 1114918"/>
                <a:gd name="connsiteX1" fmla="*/ 458186 w 855279"/>
                <a:gd name="connsiteY1" fmla="*/ 962190 h 1114918"/>
                <a:gd name="connsiteX2" fmla="*/ 397094 w 855279"/>
                <a:gd name="connsiteY2" fmla="*/ 962190 h 1114918"/>
                <a:gd name="connsiteX3" fmla="*/ 397094 w 855279"/>
                <a:gd name="connsiteY3" fmla="*/ 881244 h 1114918"/>
                <a:gd name="connsiteX4" fmla="*/ 336003 w 855279"/>
                <a:gd name="connsiteY4" fmla="*/ 794188 h 1114918"/>
                <a:gd name="connsiteX5" fmla="*/ 427640 w 855279"/>
                <a:gd name="connsiteY5" fmla="*/ 702551 h 1114918"/>
                <a:gd name="connsiteX6" fmla="*/ 519277 w 855279"/>
                <a:gd name="connsiteY6" fmla="*/ 794188 h 1114918"/>
                <a:gd name="connsiteX7" fmla="*/ 458186 w 855279"/>
                <a:gd name="connsiteY7" fmla="*/ 881244 h 1114918"/>
                <a:gd name="connsiteX8" fmla="*/ 198547 w 855279"/>
                <a:gd name="connsiteY8" fmla="*/ 320730 h 1114918"/>
                <a:gd name="connsiteX9" fmla="*/ 427640 w 855279"/>
                <a:gd name="connsiteY9" fmla="*/ 91637 h 1114918"/>
                <a:gd name="connsiteX10" fmla="*/ 656733 w 855279"/>
                <a:gd name="connsiteY10" fmla="*/ 320730 h 1114918"/>
                <a:gd name="connsiteX11" fmla="*/ 656733 w 855279"/>
                <a:gd name="connsiteY11" fmla="*/ 490259 h 1114918"/>
                <a:gd name="connsiteX12" fmla="*/ 427640 w 855279"/>
                <a:gd name="connsiteY12" fmla="*/ 473458 h 1114918"/>
                <a:gd name="connsiteX13" fmla="*/ 198547 w 855279"/>
                <a:gd name="connsiteY13" fmla="*/ 490259 h 1114918"/>
                <a:gd name="connsiteX14" fmla="*/ 198547 w 855279"/>
                <a:gd name="connsiteY14" fmla="*/ 320730 h 1114918"/>
                <a:gd name="connsiteX15" fmla="*/ 748370 w 855279"/>
                <a:gd name="connsiteY15" fmla="*/ 496368 h 1114918"/>
                <a:gd name="connsiteX16" fmla="*/ 748370 w 855279"/>
                <a:gd name="connsiteY16" fmla="*/ 320730 h 1114918"/>
                <a:gd name="connsiteX17" fmla="*/ 427640 w 855279"/>
                <a:gd name="connsiteY17" fmla="*/ 0 h 1114918"/>
                <a:gd name="connsiteX18" fmla="*/ 106910 w 855279"/>
                <a:gd name="connsiteY18" fmla="*/ 320730 h 1114918"/>
                <a:gd name="connsiteX19" fmla="*/ 106910 w 855279"/>
                <a:gd name="connsiteY19" fmla="*/ 496368 h 1114918"/>
                <a:gd name="connsiteX20" fmla="*/ 0 w 855279"/>
                <a:gd name="connsiteY20" fmla="*/ 504004 h 1114918"/>
                <a:gd name="connsiteX21" fmla="*/ 0 w 855279"/>
                <a:gd name="connsiteY21" fmla="*/ 1084373 h 1114918"/>
                <a:gd name="connsiteX22" fmla="*/ 427640 w 855279"/>
                <a:gd name="connsiteY22" fmla="*/ 1114918 h 1114918"/>
                <a:gd name="connsiteX23" fmla="*/ 855280 w 855279"/>
                <a:gd name="connsiteY23" fmla="*/ 1084373 h 1114918"/>
                <a:gd name="connsiteX24" fmla="*/ 855280 w 855279"/>
                <a:gd name="connsiteY24" fmla="*/ 504004 h 1114918"/>
                <a:gd name="connsiteX25" fmla="*/ 748370 w 855279"/>
                <a:gd name="connsiteY25" fmla="*/ 496368 h 11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279" h="1114918">
                  <a:moveTo>
                    <a:pt x="458186" y="881244"/>
                  </a:moveTo>
                  <a:lnTo>
                    <a:pt x="458186" y="962190"/>
                  </a:lnTo>
                  <a:lnTo>
                    <a:pt x="397094" y="962190"/>
                  </a:lnTo>
                  <a:lnTo>
                    <a:pt x="397094" y="881244"/>
                  </a:lnTo>
                  <a:cubicBezTo>
                    <a:pt x="361967" y="869025"/>
                    <a:pt x="336003" y="835425"/>
                    <a:pt x="336003" y="794188"/>
                  </a:cubicBezTo>
                  <a:cubicBezTo>
                    <a:pt x="336003" y="743788"/>
                    <a:pt x="377240" y="702551"/>
                    <a:pt x="427640" y="702551"/>
                  </a:cubicBezTo>
                  <a:cubicBezTo>
                    <a:pt x="478040" y="702551"/>
                    <a:pt x="519277" y="743788"/>
                    <a:pt x="519277" y="794188"/>
                  </a:cubicBezTo>
                  <a:cubicBezTo>
                    <a:pt x="519277" y="833898"/>
                    <a:pt x="493313" y="867498"/>
                    <a:pt x="458186" y="881244"/>
                  </a:cubicBezTo>
                  <a:close/>
                  <a:moveTo>
                    <a:pt x="198547" y="320730"/>
                  </a:moveTo>
                  <a:cubicBezTo>
                    <a:pt x="198547" y="193965"/>
                    <a:pt x="300875" y="91637"/>
                    <a:pt x="427640" y="91637"/>
                  </a:cubicBezTo>
                  <a:cubicBezTo>
                    <a:pt x="554405" y="91637"/>
                    <a:pt x="656733" y="193965"/>
                    <a:pt x="656733" y="320730"/>
                  </a:cubicBezTo>
                  <a:lnTo>
                    <a:pt x="656733" y="490259"/>
                  </a:lnTo>
                  <a:lnTo>
                    <a:pt x="427640" y="473458"/>
                  </a:lnTo>
                  <a:lnTo>
                    <a:pt x="198547" y="490259"/>
                  </a:lnTo>
                  <a:lnTo>
                    <a:pt x="198547" y="320730"/>
                  </a:lnTo>
                  <a:close/>
                  <a:moveTo>
                    <a:pt x="748370" y="496368"/>
                  </a:moveTo>
                  <a:lnTo>
                    <a:pt x="748370" y="320730"/>
                  </a:lnTo>
                  <a:cubicBezTo>
                    <a:pt x="748370" y="143565"/>
                    <a:pt x="604805" y="0"/>
                    <a:pt x="427640" y="0"/>
                  </a:cubicBezTo>
                  <a:cubicBezTo>
                    <a:pt x="250475" y="0"/>
                    <a:pt x="106910" y="143565"/>
                    <a:pt x="106910" y="320730"/>
                  </a:cubicBezTo>
                  <a:lnTo>
                    <a:pt x="106910" y="496368"/>
                  </a:lnTo>
                  <a:lnTo>
                    <a:pt x="0" y="504004"/>
                  </a:lnTo>
                  <a:lnTo>
                    <a:pt x="0" y="1084373"/>
                  </a:lnTo>
                  <a:lnTo>
                    <a:pt x="427640" y="1114918"/>
                  </a:lnTo>
                  <a:lnTo>
                    <a:pt x="855280" y="1084373"/>
                  </a:lnTo>
                  <a:lnTo>
                    <a:pt x="855280" y="504004"/>
                  </a:lnTo>
                  <a:lnTo>
                    <a:pt x="748370" y="496368"/>
                  </a:lnTo>
                  <a:close/>
                </a:path>
              </a:pathLst>
            </a:custGeom>
            <a:ln w="15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12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08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90A14D-75D1-4FCC-9876-28D116574062}"/>
              </a:ext>
            </a:extLst>
          </p:cNvPr>
          <p:cNvGrpSpPr/>
          <p:nvPr/>
        </p:nvGrpSpPr>
        <p:grpSpPr>
          <a:xfrm rot="108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DED29CB9-28FB-46DE-97E9-BA920ACBF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2" name="Graphic 31" descr="Arrow Straight">
              <a:extLst>
                <a:ext uri="{FF2B5EF4-FFF2-40B4-BE49-F238E27FC236}">
                  <a16:creationId xmlns:a16="http://schemas.microsoft.com/office/drawing/2014/main" id="{9A82DCD6-3581-42A9-AF55-63432789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9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2675246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8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6E6F93-3670-4D56-A3A6-D53D1E1011CB}"/>
              </a:ext>
            </a:extLst>
          </p:cNvPr>
          <p:cNvGrpSpPr/>
          <p:nvPr/>
        </p:nvGrpSpPr>
        <p:grpSpPr>
          <a:xfrm rot="11175342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58499CDD-415C-4908-A8FB-456E75E7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D44445B1-0A25-4121-A9E7-B3A1CE05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7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4331875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DE74C4-9C38-46D2-A01A-92CB1C24D2F4}"/>
              </a:ext>
            </a:extLst>
          </p:cNvPr>
          <p:cNvGrpSpPr/>
          <p:nvPr/>
        </p:nvGrpSpPr>
        <p:grpSpPr>
          <a:xfrm rot="11175342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F315C0B5-9724-45C3-A066-EE76D8CAD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BD74A568-7D71-41C8-9B1C-4BF5AAAF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7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6200000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0F5C71-88F9-4984-9C3C-A9EC7861C6D2}"/>
              </a:ext>
            </a:extLst>
          </p:cNvPr>
          <p:cNvGrpSpPr/>
          <p:nvPr/>
        </p:nvGrpSpPr>
        <p:grpSpPr>
          <a:xfrm rot="117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6C71EEE5-1B03-4A12-AFF0-BFA5527E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EC8056B1-8D65-4A33-97DB-E1B4CA11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7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7927749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8A8FF5-E922-4ACE-9E3B-10318BB86102}"/>
              </a:ext>
            </a:extLst>
          </p:cNvPr>
          <p:cNvGrpSpPr/>
          <p:nvPr/>
        </p:nvGrpSpPr>
        <p:grpSpPr>
          <a:xfrm rot="11700000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30" name="Graphic 29" descr="Arrow Straight">
              <a:extLst>
                <a:ext uri="{FF2B5EF4-FFF2-40B4-BE49-F238E27FC236}">
                  <a16:creationId xmlns:a16="http://schemas.microsoft.com/office/drawing/2014/main" id="{A4F2B945-F0B1-4A85-8777-EDA4262A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31" name="Graphic 30" descr="Arrow Straight">
              <a:extLst>
                <a:ext uri="{FF2B5EF4-FFF2-40B4-BE49-F238E27FC236}">
                  <a16:creationId xmlns:a16="http://schemas.microsoft.com/office/drawing/2014/main" id="{4B7AC845-BE04-4CC7-99BB-EFB098F2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3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43F30D7-96BE-43F3-B6F7-732D32ABEB44}"/>
              </a:ext>
            </a:extLst>
          </p:cNvPr>
          <p:cNvSpPr/>
          <p:nvPr/>
        </p:nvSpPr>
        <p:spPr>
          <a:xfrm>
            <a:off x="2821758" y="154758"/>
            <a:ext cx="6548484" cy="65484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44450" prstMaterial="metal">
            <a:bevelT w="127000" h="127000" prst="relaxedInset"/>
            <a:bevelB w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45512-EF89-4C39-B955-FF8D2362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164185"/>
            <a:ext cx="6548484" cy="6548484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BC98F1-1338-4B51-8224-ACBD631B20F8}"/>
              </a:ext>
            </a:extLst>
          </p:cNvPr>
          <p:cNvSpPr/>
          <p:nvPr/>
        </p:nvSpPr>
        <p:spPr>
          <a:xfrm>
            <a:off x="6771937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B7D5B-52D6-45B2-888B-3065D37D9D79}"/>
              </a:ext>
            </a:extLst>
          </p:cNvPr>
          <p:cNvSpPr/>
          <p:nvPr/>
        </p:nvSpPr>
        <p:spPr>
          <a:xfrm>
            <a:off x="7300297" y="2260305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7B795-CF5B-45BF-8EC2-D141FBA8ABBA}"/>
              </a:ext>
            </a:extLst>
          </p:cNvPr>
          <p:cNvSpPr/>
          <p:nvPr/>
        </p:nvSpPr>
        <p:spPr>
          <a:xfrm>
            <a:off x="7551081" y="3198167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1F392-D3B5-4789-869F-FFC0ACB58891}"/>
              </a:ext>
            </a:extLst>
          </p:cNvPr>
          <p:cNvSpPr/>
          <p:nvPr/>
        </p:nvSpPr>
        <p:spPr>
          <a:xfrm>
            <a:off x="7300298" y="4145037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0EE2CF-F863-4354-ABBE-42E7A3598A3B}"/>
              </a:ext>
            </a:extLst>
          </p:cNvPr>
          <p:cNvSpPr/>
          <p:nvPr/>
        </p:nvSpPr>
        <p:spPr>
          <a:xfrm>
            <a:off x="6705262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E8F2A-4D24-4307-9D60-244B419D2A61}"/>
              </a:ext>
            </a:extLst>
          </p:cNvPr>
          <p:cNvSpPr/>
          <p:nvPr/>
        </p:nvSpPr>
        <p:spPr>
          <a:xfrm>
            <a:off x="5836190" y="496599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934CD-CE01-4EBB-BA3C-18C892AB2D2C}"/>
              </a:ext>
            </a:extLst>
          </p:cNvPr>
          <p:cNvSpPr/>
          <p:nvPr/>
        </p:nvSpPr>
        <p:spPr>
          <a:xfrm>
            <a:off x="5844852" y="1430340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00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0214D-5097-4AA5-85AB-1B33A3B7FD9C}"/>
              </a:ext>
            </a:extLst>
          </p:cNvPr>
          <p:cNvSpPr/>
          <p:nvPr/>
        </p:nvSpPr>
        <p:spPr>
          <a:xfrm rot="10800000" flipV="1">
            <a:off x="4900443" y="473516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C8DD47-FF2B-4EE5-8B10-40A18B4C1F64}"/>
              </a:ext>
            </a:extLst>
          </p:cNvPr>
          <p:cNvSpPr/>
          <p:nvPr/>
        </p:nvSpPr>
        <p:spPr>
          <a:xfrm rot="10800000" flipV="1">
            <a:off x="4372083" y="414503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D2DC2-C6C0-42B9-8712-3A6C1196135B}"/>
              </a:ext>
            </a:extLst>
          </p:cNvPr>
          <p:cNvSpPr/>
          <p:nvPr/>
        </p:nvSpPr>
        <p:spPr>
          <a:xfrm rot="10800000" flipV="1">
            <a:off x="4121299" y="3198168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45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0C07-B901-49DF-AB24-496FF83CF331}"/>
              </a:ext>
            </a:extLst>
          </p:cNvPr>
          <p:cNvSpPr/>
          <p:nvPr/>
        </p:nvSpPr>
        <p:spPr>
          <a:xfrm rot="10800000" flipV="1">
            <a:off x="4372082" y="226030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A4632-7BE2-4E13-A5A1-6078144549EF}"/>
              </a:ext>
            </a:extLst>
          </p:cNvPr>
          <p:cNvSpPr/>
          <p:nvPr/>
        </p:nvSpPr>
        <p:spPr>
          <a:xfrm rot="10800000" flipV="1">
            <a:off x="4967118" y="166117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BD1EE6-4EAD-447F-9433-F487C3822EF6}"/>
              </a:ext>
            </a:extLst>
          </p:cNvPr>
          <p:cNvGrpSpPr/>
          <p:nvPr/>
        </p:nvGrpSpPr>
        <p:grpSpPr>
          <a:xfrm rot="19712428">
            <a:off x="5836188" y="1798853"/>
            <a:ext cx="595034" cy="3241934"/>
            <a:chOff x="8453788" y="417898"/>
            <a:chExt cx="595034" cy="3241934"/>
          </a:xfrm>
        </p:grpSpPr>
        <p:pic>
          <p:nvPicPr>
            <p:cNvPr id="22" name="Graphic 21" descr="Arrow Straight">
              <a:extLst>
                <a:ext uri="{FF2B5EF4-FFF2-40B4-BE49-F238E27FC236}">
                  <a16:creationId xmlns:a16="http://schemas.microsoft.com/office/drawing/2014/main" id="{A3003A38-C2B7-4386-82BA-0CF26100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898835" y="972851"/>
              <a:ext cx="1704940" cy="595034"/>
            </a:xfrm>
            <a:prstGeom prst="rect">
              <a:avLst/>
            </a:prstGeom>
          </p:spPr>
        </p:pic>
        <p:pic>
          <p:nvPicPr>
            <p:cNvPr id="23" name="Graphic 22" descr="Arrow Straight">
              <a:extLst>
                <a:ext uri="{FF2B5EF4-FFF2-40B4-BE49-F238E27FC236}">
                  <a16:creationId xmlns:a16="http://schemas.microsoft.com/office/drawing/2014/main" id="{ED6A1C37-3822-4D37-BD32-AF7FAF59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 flipV="1">
              <a:off x="7898835" y="2509845"/>
              <a:ext cx="1704940" cy="59503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C449F7-5DD7-4186-B05F-CC6D6EB5A64E}"/>
              </a:ext>
            </a:extLst>
          </p:cNvPr>
          <p:cNvGrpSpPr/>
          <p:nvPr/>
        </p:nvGrpSpPr>
        <p:grpSpPr>
          <a:xfrm rot="12053969">
            <a:off x="5168925" y="3169115"/>
            <a:ext cx="1929562" cy="522822"/>
            <a:chOff x="5090474" y="3383666"/>
            <a:chExt cx="1929562" cy="522822"/>
          </a:xfrm>
        </p:grpSpPr>
        <p:pic>
          <p:nvPicPr>
            <p:cNvPr id="27" name="Graphic 26" descr="Arrow Straight">
              <a:extLst>
                <a:ext uri="{FF2B5EF4-FFF2-40B4-BE49-F238E27FC236}">
                  <a16:creationId xmlns:a16="http://schemas.microsoft.com/office/drawing/2014/main" id="{FE166DDC-5A8E-4E69-A5EB-7A9430DA0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0474" y="3383666"/>
              <a:ext cx="1024379" cy="522822"/>
            </a:xfrm>
            <a:prstGeom prst="rect">
              <a:avLst/>
            </a:prstGeom>
          </p:spPr>
        </p:pic>
        <p:pic>
          <p:nvPicPr>
            <p:cNvPr id="28" name="Graphic 27" descr="Arrow Straight">
              <a:extLst>
                <a:ext uri="{FF2B5EF4-FFF2-40B4-BE49-F238E27FC236}">
                  <a16:creationId xmlns:a16="http://schemas.microsoft.com/office/drawing/2014/main" id="{51B458D1-087E-4A5E-AC2A-5722B271A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95657" y="3383666"/>
              <a:ext cx="1024379" cy="522822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D13896B-1B1A-4297-AA68-8E445F98F460}"/>
              </a:ext>
            </a:extLst>
          </p:cNvPr>
          <p:cNvSpPr/>
          <p:nvPr/>
        </p:nvSpPr>
        <p:spPr>
          <a:xfrm>
            <a:off x="6067507" y="3353622"/>
            <a:ext cx="132398" cy="1323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55" descr="Home">
            <a:extLst>
              <a:ext uri="{FF2B5EF4-FFF2-40B4-BE49-F238E27FC236}">
                <a16:creationId xmlns:a16="http://schemas.microsoft.com/office/drawing/2014/main" id="{29DA4154-162C-4623-B1AB-696DD1E43D77}"/>
              </a:ext>
            </a:extLst>
          </p:cNvPr>
          <p:cNvGrpSpPr/>
          <p:nvPr/>
        </p:nvGrpSpPr>
        <p:grpSpPr>
          <a:xfrm>
            <a:off x="10793808" y="5708429"/>
            <a:ext cx="809625" cy="693420"/>
            <a:chOff x="11157223" y="5895998"/>
            <a:chExt cx="809625" cy="693420"/>
          </a:xfrm>
          <a:solidFill>
            <a:srgbClr val="F0D39E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B4A96E-B0AB-41B7-ADDF-810A21954E4F}"/>
                </a:ext>
              </a:extLst>
            </p:cNvPr>
            <p:cNvSpPr/>
            <p:nvPr/>
          </p:nvSpPr>
          <p:spPr>
            <a:xfrm>
              <a:off x="11157223" y="5895998"/>
              <a:ext cx="809625" cy="428625"/>
            </a:xfrm>
            <a:custGeom>
              <a:avLst/>
              <a:gdLst>
                <a:gd name="connsiteX0" fmla="*/ 407194 w 809625"/>
                <a:gd name="connsiteY0" fmla="*/ 7144 h 428625"/>
                <a:gd name="connsiteX1" fmla="*/ 407194 w 809625"/>
                <a:gd name="connsiteY1" fmla="*/ 7144 h 428625"/>
                <a:gd name="connsiteX2" fmla="*/ 7144 w 809625"/>
                <a:gd name="connsiteY2" fmla="*/ 388144 h 428625"/>
                <a:gd name="connsiteX3" fmla="*/ 50006 w 809625"/>
                <a:gd name="connsiteY3" fmla="*/ 424339 h 428625"/>
                <a:gd name="connsiteX4" fmla="*/ 407194 w 809625"/>
                <a:gd name="connsiteY4" fmla="*/ 85249 h 428625"/>
                <a:gd name="connsiteX5" fmla="*/ 407194 w 809625"/>
                <a:gd name="connsiteY5" fmla="*/ 85249 h 428625"/>
                <a:gd name="connsiteX6" fmla="*/ 764381 w 809625"/>
                <a:gd name="connsiteY6" fmla="*/ 424339 h 428625"/>
                <a:gd name="connsiteX7" fmla="*/ 807244 w 809625"/>
                <a:gd name="connsiteY7" fmla="*/ 388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" h="428625">
                  <a:moveTo>
                    <a:pt x="407194" y="7144"/>
                  </a:moveTo>
                  <a:lnTo>
                    <a:pt x="407194" y="7144"/>
                  </a:lnTo>
                  <a:lnTo>
                    <a:pt x="7144" y="388144"/>
                  </a:lnTo>
                  <a:lnTo>
                    <a:pt x="50006" y="424339"/>
                  </a:lnTo>
                  <a:lnTo>
                    <a:pt x="407194" y="85249"/>
                  </a:lnTo>
                  <a:lnTo>
                    <a:pt x="407194" y="85249"/>
                  </a:lnTo>
                  <a:lnTo>
                    <a:pt x="764381" y="424339"/>
                  </a:lnTo>
                  <a:lnTo>
                    <a:pt x="807244" y="388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Freeform: Shape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69EFD38-9499-4A13-A21B-B6B0DA5B2E76}"/>
                </a:ext>
              </a:extLst>
            </p:cNvPr>
            <p:cNvSpPr/>
            <p:nvPr/>
          </p:nvSpPr>
          <p:spPr>
            <a:xfrm>
              <a:off x="11271523" y="6027443"/>
              <a:ext cx="581025" cy="561975"/>
            </a:xfrm>
            <a:custGeom>
              <a:avLst/>
              <a:gdLst>
                <a:gd name="connsiteX0" fmla="*/ 7144 w 581025"/>
                <a:gd name="connsiteY0" fmla="*/ 278606 h 561975"/>
                <a:gd name="connsiteX1" fmla="*/ 7144 w 581025"/>
                <a:gd name="connsiteY1" fmla="*/ 561499 h 561975"/>
                <a:gd name="connsiteX2" fmla="*/ 235744 w 581025"/>
                <a:gd name="connsiteY2" fmla="*/ 561499 h 561975"/>
                <a:gd name="connsiteX3" fmla="*/ 235744 w 581025"/>
                <a:gd name="connsiteY3" fmla="*/ 323374 h 561975"/>
                <a:gd name="connsiteX4" fmla="*/ 350044 w 581025"/>
                <a:gd name="connsiteY4" fmla="*/ 323374 h 561975"/>
                <a:gd name="connsiteX5" fmla="*/ 350044 w 581025"/>
                <a:gd name="connsiteY5" fmla="*/ 561499 h 561975"/>
                <a:gd name="connsiteX6" fmla="*/ 578644 w 581025"/>
                <a:gd name="connsiteY6" fmla="*/ 561499 h 561975"/>
                <a:gd name="connsiteX7" fmla="*/ 578644 w 581025"/>
                <a:gd name="connsiteY7" fmla="*/ 278606 h 561975"/>
                <a:gd name="connsiteX8" fmla="*/ 292894 w 581025"/>
                <a:gd name="connsiteY8" fmla="*/ 7144 h 561975"/>
                <a:gd name="connsiteX9" fmla="*/ 7144 w 581025"/>
                <a:gd name="connsiteY9" fmla="*/ 27860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561975">
                  <a:moveTo>
                    <a:pt x="7144" y="278606"/>
                  </a:moveTo>
                  <a:lnTo>
                    <a:pt x="7144" y="561499"/>
                  </a:lnTo>
                  <a:lnTo>
                    <a:pt x="235744" y="561499"/>
                  </a:lnTo>
                  <a:lnTo>
                    <a:pt x="235744" y="323374"/>
                  </a:lnTo>
                  <a:lnTo>
                    <a:pt x="350044" y="323374"/>
                  </a:lnTo>
                  <a:lnTo>
                    <a:pt x="350044" y="561499"/>
                  </a:lnTo>
                  <a:lnTo>
                    <a:pt x="578644" y="561499"/>
                  </a:lnTo>
                  <a:lnTo>
                    <a:pt x="578644" y="278606"/>
                  </a:lnTo>
                  <a:lnTo>
                    <a:pt x="292894" y="7144"/>
                  </a:lnTo>
                  <a:lnTo>
                    <a:pt x="7144" y="278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8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6476F"/>
    </a:dk2>
    <a:lt2>
      <a:srgbClr val="EBEBEB"/>
    </a:lt2>
    <a:accent1>
      <a:srgbClr val="E5B458"/>
    </a:accent1>
    <a:accent2>
      <a:srgbClr val="F77754"/>
    </a:accent2>
    <a:accent3>
      <a:srgbClr val="D8507E"/>
    </a:accent3>
    <a:accent4>
      <a:srgbClr val="BC70EE"/>
    </a:accent4>
    <a:accent5>
      <a:srgbClr val="3CA2E2"/>
    </a:accent5>
    <a:accent6>
      <a:srgbClr val="91BF77"/>
    </a:accent6>
    <a:hlink>
      <a:srgbClr val="71DDAB"/>
    </a:hlink>
    <a:folHlink>
      <a:srgbClr val="A6E4C7"/>
    </a:folHlink>
  </a:clrScheme>
</a:themeOverride>
</file>

<file path=ppt/theme/themeOverride2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6476F"/>
    </a:dk2>
    <a:lt2>
      <a:srgbClr val="EBEBEB"/>
    </a:lt2>
    <a:accent1>
      <a:srgbClr val="E5B458"/>
    </a:accent1>
    <a:accent2>
      <a:srgbClr val="F77754"/>
    </a:accent2>
    <a:accent3>
      <a:srgbClr val="D8507E"/>
    </a:accent3>
    <a:accent4>
      <a:srgbClr val="BC70EE"/>
    </a:accent4>
    <a:accent5>
      <a:srgbClr val="3CA2E2"/>
    </a:accent5>
    <a:accent6>
      <a:srgbClr val="91BF77"/>
    </a:accent6>
    <a:hlink>
      <a:srgbClr val="71DDAB"/>
    </a:hlink>
    <a:folHlink>
      <a:srgbClr val="A6E4C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4924</TotalTime>
  <Words>3964</Words>
  <Application>Microsoft Office PowerPoint</Application>
  <PresentationFormat>Widescreen</PresentationFormat>
  <Paragraphs>1142</Paragraphs>
  <Slides>197</Slides>
  <Notes>197</Notes>
  <HiddenSlides>136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197</vt:i4>
      </vt:variant>
    </vt:vector>
  </HeadingPairs>
  <TitlesOfParts>
    <vt:vector size="205" baseType="lpstr">
      <vt:lpstr>Arial</vt:lpstr>
      <vt:lpstr>Arial Black</vt:lpstr>
      <vt:lpstr>Bauhaus 93</vt:lpstr>
      <vt:lpstr>Calibri</vt:lpstr>
      <vt:lpstr>Calibri Light</vt:lpstr>
      <vt:lpstr>Century Gothic</vt:lpstr>
      <vt:lpstr>Celestial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Rytway Designs</Company>
  <LinksUpToDate>false</LinksUpToDate>
  <SharedDoc>false</SharedDoc>
  <HyperlinkBase>https://rytwaydesigns.company.site/products/Telling-time-p513460994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time</dc:title>
  <dc:subject>Math</dc:subject>
  <dc:creator>Rytway Designs</dc:creator>
  <cp:keywords>Tellingtime, demo, time, clock, watch, reading, writing, counting.</cp:keywords>
  <cp:lastModifiedBy>A Hab</cp:lastModifiedBy>
  <cp:revision>226</cp:revision>
  <dcterms:created xsi:type="dcterms:W3CDTF">2022-10-20T12:17:16Z</dcterms:created>
  <dcterms:modified xsi:type="dcterms:W3CDTF">2023-12-18T04:46:31Z</dcterms:modified>
  <cp:category>Lesson Demo</cp:category>
  <cp:contentStatus>Demo</cp:contentStatus>
</cp:coreProperties>
</file>