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273B8-37D9-766D-D6D9-8EC5707747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2B94F6-AC61-6A0F-7D2D-3C0610D673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EC27C2-0BD0-A627-6E12-58A51BCE1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3/12/2025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AA21A4-212C-0CE8-ACF5-F87C273F1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4A939E-8508-A680-F8A3-4B2D859DF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744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E1B92-C7E4-E630-48ED-3F1AB68C3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C45531-3F60-F800-6B1E-59152A2FFC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CBF1CF-6255-0B39-BA45-EDD0ADBED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3/12/2025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220FA1-132C-660B-D2C8-E5F1BF35D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A8CB4-1DE1-B775-B6B9-F433EEDBC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887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330D2C-068F-88CA-6C24-3CAFDE3F8A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4414F0-20B4-DA58-4CE6-0B9E7454E8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5BC047-89B5-CE28-9647-9A575DE8B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3/12/2025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56021E-4189-A55C-BC8C-E8A6AC72C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25314F-D27F-993F-C56D-23B7F081F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310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0EC06-89A2-6CFE-3D6E-9F3CF64F7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1B866-0C11-1638-3CB4-A3365202A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EFF2E6-DFDB-6B48-A63E-424B964A8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3/12/2025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9FF20E-E087-A4A6-9C02-4FEA0C420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9BF3A7-9737-FBE5-D58F-010A2D713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1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CF1E8-99AF-B628-48E5-5CC46EA53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E17765-78AB-308F-15DC-BB0B016704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BF7825-43A2-1511-29E7-8E2D9AC9A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3/12/2025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CB8721-F79A-854D-96B9-247463B1C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96B12E-12E2-742C-1AB3-EBB0FC5C2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262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1E12A-8C78-0B3E-04C0-43180C97E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66D8F9-24B5-AE70-C7A0-5E5B82BBB2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245761-8AD1-5859-3A2A-125FC87E80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E51B1F-1BAA-EC9A-C692-015722042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3/12/2025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9BC049-3425-EF04-5A21-62F11143C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7F4FF0-4BDE-1DA5-DC39-88B25D1CB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94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1D333-4D39-BC45-69FA-B2BE08B11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6DD81D-0984-DBD9-4124-CB206C13E8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C2CB35-9705-0FA3-9247-85A1891D4B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872A69-79D3-12D9-40E7-8CE4D13073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34C998-B8AF-869A-E05E-CF02CE7BE7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0D6C62-79D4-4241-23C9-852F8D16B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3/12/2025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E60133-4BC0-06F5-3BAF-7AB29652B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2E9802-118C-EA13-C16D-D36F42473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4233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85BCD-4E3C-D531-A0A0-06D4D7F48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7A4955-6E77-4302-4292-888655D07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3/12/2025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F6B3EA-9860-409A-B9ED-52D612C43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D094A2-FDA6-83A2-814B-C08C43A54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280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7A7360-A357-21DB-AADF-42E411611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3/12/2025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0FD324-A781-1A60-5BE9-2BCE9AA1B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82DDF4-587E-8C1B-02D2-876B066C3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705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23DD4-409A-E13C-4954-17352C55A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840B4C-ACCA-0026-E349-F35701CC5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21F9F0-5C85-6889-72A5-9631CAF766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6C1267-F8B1-C902-0979-99E264820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3/12/2025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86FD46-E63E-9E9E-15F1-F3F91DE87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D6C812-50DA-550D-6958-8D0923BBB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395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16FB7-0874-8D6D-3FE1-8D35FB268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D0DE0E-88FB-FB7A-F6DA-EB4F8A69EC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B9E852-FA7D-7CD9-23DA-2ED0E8F279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762C4C-FE8B-2B8E-7E7C-B3C974FA9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0DB6-F5C7-45FB-8CF3-31B45F9C2DAC}" type="datetimeFigureOut">
              <a:rPr lang="en-US" smtClean="0"/>
              <a:t>3/12/2025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95ED86-6D98-4161-A014-5E54D35D3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17C8CF-B7FA-A244-7811-C0680556A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736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927106-3C62-3B86-F779-5BBDA450D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D32786-123F-9FC1-DF66-069BE123B7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EC39A4-1B52-3ABD-AAC0-9891B3B2DD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3/12/2025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10BCB8-710B-9B8F-7C53-FDBDC9DE3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CAE4E-5BC0-0C05-DCE9-EFFE737F76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548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4BCCE2B-BCC4-BE8F-023F-22050430960D}"/>
              </a:ext>
            </a:extLst>
          </p:cNvPr>
          <p:cNvSpPr/>
          <p:nvPr/>
        </p:nvSpPr>
        <p:spPr>
          <a:xfrm>
            <a:off x="210312" y="1810676"/>
            <a:ext cx="3563112" cy="3564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14A2A597-9979-9D91-B36E-1037437AC4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2435" y="134975"/>
            <a:ext cx="2520925" cy="115846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81A91D93-52BC-93B7-E33E-FA6DC603F0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03574" y="87063"/>
            <a:ext cx="1232404" cy="1221008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75AD4936-CF8F-9DC5-07EB-2A889909CFFB}"/>
              </a:ext>
            </a:extLst>
          </p:cNvPr>
          <p:cNvSpPr/>
          <p:nvPr/>
        </p:nvSpPr>
        <p:spPr>
          <a:xfrm>
            <a:off x="3403604" y="5803072"/>
            <a:ext cx="5102352" cy="3564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**PLEASE ALLOW 7 DAYS FOR DELIVERY**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FA422EE-AF64-2ABB-F0A3-ADD1106C1F93}"/>
              </a:ext>
            </a:extLst>
          </p:cNvPr>
          <p:cNvSpPr/>
          <p:nvPr/>
        </p:nvSpPr>
        <p:spPr bwMode="ltGray">
          <a:xfrm>
            <a:off x="210312" y="1405292"/>
            <a:ext cx="3563112" cy="3298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FULL PATIENT NAME (FIRST, LAST)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DACBBA7-77C0-498F-7139-6E3514D0EB8A}"/>
              </a:ext>
            </a:extLst>
          </p:cNvPr>
          <p:cNvSpPr/>
          <p:nvPr/>
        </p:nvSpPr>
        <p:spPr>
          <a:xfrm>
            <a:off x="6749806" y="1398257"/>
            <a:ext cx="1953768" cy="3298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DATE ORDERED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35ACB57-1540-F2EE-D03E-8FAA545E5367}"/>
              </a:ext>
            </a:extLst>
          </p:cNvPr>
          <p:cNvSpPr/>
          <p:nvPr/>
        </p:nvSpPr>
        <p:spPr>
          <a:xfrm>
            <a:off x="8746234" y="1395824"/>
            <a:ext cx="3235454" cy="3298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NAME OF NURSE (FIRST, LAST)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A5342F7-625B-D7D2-6497-8DD68847A882}"/>
              </a:ext>
            </a:extLst>
          </p:cNvPr>
          <p:cNvSpPr/>
          <p:nvPr/>
        </p:nvSpPr>
        <p:spPr>
          <a:xfrm>
            <a:off x="210312" y="2325632"/>
            <a:ext cx="3563112" cy="3564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D8CE0D7-E2B8-ED4D-0EBF-AC30EA37429B}"/>
              </a:ext>
            </a:extLst>
          </p:cNvPr>
          <p:cNvSpPr/>
          <p:nvPr/>
        </p:nvSpPr>
        <p:spPr>
          <a:xfrm>
            <a:off x="210312" y="2800673"/>
            <a:ext cx="3563112" cy="3564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83B7AB3-F5D1-390C-35BB-ACB56901A0DC}"/>
              </a:ext>
            </a:extLst>
          </p:cNvPr>
          <p:cNvSpPr/>
          <p:nvPr/>
        </p:nvSpPr>
        <p:spPr>
          <a:xfrm>
            <a:off x="210312" y="3295145"/>
            <a:ext cx="3563112" cy="3564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1444E01-9FAD-3034-BF72-A2B4A1DAE9E5}"/>
              </a:ext>
            </a:extLst>
          </p:cNvPr>
          <p:cNvSpPr/>
          <p:nvPr/>
        </p:nvSpPr>
        <p:spPr>
          <a:xfrm>
            <a:off x="210312" y="3744630"/>
            <a:ext cx="3563112" cy="3564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E141046-EF09-8043-0A24-DBDF3E1AF214}"/>
              </a:ext>
            </a:extLst>
          </p:cNvPr>
          <p:cNvSpPr/>
          <p:nvPr/>
        </p:nvSpPr>
        <p:spPr>
          <a:xfrm>
            <a:off x="210312" y="4219802"/>
            <a:ext cx="3563112" cy="3564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FFE6EDE-7E6B-755B-193A-30CF90C518DE}"/>
              </a:ext>
            </a:extLst>
          </p:cNvPr>
          <p:cNvSpPr/>
          <p:nvPr/>
        </p:nvSpPr>
        <p:spPr>
          <a:xfrm>
            <a:off x="210312" y="4700187"/>
            <a:ext cx="3563112" cy="3564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E3B9D43-4C77-A735-CE0F-8D2429CA373F}"/>
              </a:ext>
            </a:extLst>
          </p:cNvPr>
          <p:cNvSpPr/>
          <p:nvPr/>
        </p:nvSpPr>
        <p:spPr>
          <a:xfrm>
            <a:off x="3824726" y="1405292"/>
            <a:ext cx="2859538" cy="3298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PRODUCT NAME &amp; QTY(#)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DE01E84-96AD-49FF-F04F-29E278CB2EB6}"/>
              </a:ext>
            </a:extLst>
          </p:cNvPr>
          <p:cNvSpPr/>
          <p:nvPr/>
        </p:nvSpPr>
        <p:spPr>
          <a:xfrm>
            <a:off x="3821180" y="4696815"/>
            <a:ext cx="2859538" cy="3564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ED72B9DC-D8C9-190F-D8B8-BBC851D23E11}"/>
              </a:ext>
            </a:extLst>
          </p:cNvPr>
          <p:cNvSpPr/>
          <p:nvPr/>
        </p:nvSpPr>
        <p:spPr>
          <a:xfrm>
            <a:off x="3821180" y="4218242"/>
            <a:ext cx="2859538" cy="3564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78F64DCD-BE46-7C35-14C0-82284D489875}"/>
              </a:ext>
            </a:extLst>
          </p:cNvPr>
          <p:cNvSpPr/>
          <p:nvPr/>
        </p:nvSpPr>
        <p:spPr>
          <a:xfrm>
            <a:off x="3821180" y="3739669"/>
            <a:ext cx="2859538" cy="3564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C253CE56-425E-BB82-73A9-B92F67497CB5}"/>
              </a:ext>
            </a:extLst>
          </p:cNvPr>
          <p:cNvSpPr/>
          <p:nvPr/>
        </p:nvSpPr>
        <p:spPr>
          <a:xfrm>
            <a:off x="3821180" y="3279734"/>
            <a:ext cx="2859538" cy="3564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C0D21BE7-6DED-A88B-4A3C-489002B146F9}"/>
              </a:ext>
            </a:extLst>
          </p:cNvPr>
          <p:cNvSpPr/>
          <p:nvPr/>
        </p:nvSpPr>
        <p:spPr>
          <a:xfrm>
            <a:off x="3824726" y="2800673"/>
            <a:ext cx="2859538" cy="3564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D02F8F4-FDDE-F155-07DB-B9179B8A9840}"/>
              </a:ext>
            </a:extLst>
          </p:cNvPr>
          <p:cNvSpPr/>
          <p:nvPr/>
        </p:nvSpPr>
        <p:spPr>
          <a:xfrm>
            <a:off x="3824726" y="2322100"/>
            <a:ext cx="2859538" cy="3564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313C848B-7D10-515E-BC4E-D46814458145}"/>
              </a:ext>
            </a:extLst>
          </p:cNvPr>
          <p:cNvSpPr/>
          <p:nvPr/>
        </p:nvSpPr>
        <p:spPr>
          <a:xfrm>
            <a:off x="3824726" y="1813244"/>
            <a:ext cx="2859538" cy="3564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8C16B41A-D2E9-C7F6-6D42-7CBE29CEFDF2}"/>
              </a:ext>
            </a:extLst>
          </p:cNvPr>
          <p:cNvSpPr/>
          <p:nvPr/>
        </p:nvSpPr>
        <p:spPr>
          <a:xfrm>
            <a:off x="6749806" y="4696815"/>
            <a:ext cx="1953768" cy="3564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554B9C4-B9D3-A3F4-5BED-AB1432054FDB}"/>
              </a:ext>
            </a:extLst>
          </p:cNvPr>
          <p:cNvSpPr/>
          <p:nvPr/>
        </p:nvSpPr>
        <p:spPr>
          <a:xfrm>
            <a:off x="6749806" y="2333189"/>
            <a:ext cx="1953768" cy="3564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1D495013-FCA3-0CC0-2B10-166894743BDA}"/>
              </a:ext>
            </a:extLst>
          </p:cNvPr>
          <p:cNvSpPr/>
          <p:nvPr/>
        </p:nvSpPr>
        <p:spPr>
          <a:xfrm>
            <a:off x="6749806" y="2786089"/>
            <a:ext cx="1953768" cy="3564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4368635F-EBFE-D8B1-193E-12EA8869BDE2}"/>
              </a:ext>
            </a:extLst>
          </p:cNvPr>
          <p:cNvSpPr/>
          <p:nvPr/>
        </p:nvSpPr>
        <p:spPr>
          <a:xfrm>
            <a:off x="6749806" y="3290257"/>
            <a:ext cx="1953768" cy="3564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F5C31D42-5C08-1337-55B3-4EB3069C7F2F}"/>
              </a:ext>
            </a:extLst>
          </p:cNvPr>
          <p:cNvSpPr/>
          <p:nvPr/>
        </p:nvSpPr>
        <p:spPr>
          <a:xfrm>
            <a:off x="6749806" y="3732763"/>
            <a:ext cx="1953768" cy="3564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74E97447-6538-6763-436E-A32977218F14}"/>
              </a:ext>
            </a:extLst>
          </p:cNvPr>
          <p:cNvSpPr/>
          <p:nvPr/>
        </p:nvSpPr>
        <p:spPr>
          <a:xfrm>
            <a:off x="6749806" y="4218242"/>
            <a:ext cx="1953768" cy="3564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40A05119-A557-F142-65AA-923B533AEA3D}"/>
              </a:ext>
            </a:extLst>
          </p:cNvPr>
          <p:cNvSpPr/>
          <p:nvPr/>
        </p:nvSpPr>
        <p:spPr>
          <a:xfrm>
            <a:off x="6749806" y="1789058"/>
            <a:ext cx="1953768" cy="3564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2E75BE8D-6437-2394-D89D-1919924F210E}"/>
              </a:ext>
            </a:extLst>
          </p:cNvPr>
          <p:cNvSpPr/>
          <p:nvPr/>
        </p:nvSpPr>
        <p:spPr>
          <a:xfrm>
            <a:off x="8769116" y="1789058"/>
            <a:ext cx="3212572" cy="3564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8C4D2CAE-8720-0061-204C-33B797366C47}"/>
              </a:ext>
            </a:extLst>
          </p:cNvPr>
          <p:cNvSpPr/>
          <p:nvPr/>
        </p:nvSpPr>
        <p:spPr>
          <a:xfrm>
            <a:off x="8778248" y="2333189"/>
            <a:ext cx="3212572" cy="3564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D42D3F12-D590-AE8A-2971-79A61AA41D46}"/>
              </a:ext>
            </a:extLst>
          </p:cNvPr>
          <p:cNvSpPr/>
          <p:nvPr/>
        </p:nvSpPr>
        <p:spPr>
          <a:xfrm>
            <a:off x="8779256" y="2792643"/>
            <a:ext cx="3212572" cy="3564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1D65C5CC-3847-5412-F7C1-55EF32449DDA}"/>
              </a:ext>
            </a:extLst>
          </p:cNvPr>
          <p:cNvSpPr/>
          <p:nvPr/>
        </p:nvSpPr>
        <p:spPr>
          <a:xfrm>
            <a:off x="8778248" y="3290257"/>
            <a:ext cx="3212572" cy="3564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22706436-8EA1-304F-E9E9-1AC6CA0A84B7}"/>
              </a:ext>
            </a:extLst>
          </p:cNvPr>
          <p:cNvSpPr/>
          <p:nvPr/>
        </p:nvSpPr>
        <p:spPr>
          <a:xfrm>
            <a:off x="8769116" y="3728435"/>
            <a:ext cx="3212572" cy="3564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E349676F-15BE-7913-F3F7-BE7F0C32053B}"/>
              </a:ext>
            </a:extLst>
          </p:cNvPr>
          <p:cNvSpPr/>
          <p:nvPr/>
        </p:nvSpPr>
        <p:spPr>
          <a:xfrm>
            <a:off x="8778248" y="4212625"/>
            <a:ext cx="3212572" cy="3564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277A1C1B-AD9D-78D5-00A1-952523A721AA}"/>
              </a:ext>
            </a:extLst>
          </p:cNvPr>
          <p:cNvSpPr/>
          <p:nvPr/>
        </p:nvSpPr>
        <p:spPr>
          <a:xfrm>
            <a:off x="8783838" y="4696815"/>
            <a:ext cx="3212572" cy="3564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B654512F-5FF0-30B3-676D-7D88EB063836}"/>
              </a:ext>
            </a:extLst>
          </p:cNvPr>
          <p:cNvSpPr/>
          <p:nvPr/>
        </p:nvSpPr>
        <p:spPr>
          <a:xfrm>
            <a:off x="4327902" y="225158"/>
            <a:ext cx="3572513" cy="3564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CANNABIS REORDER FAX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B9D97C81-2BC3-C8F0-9BBC-5A430B2291B2}"/>
              </a:ext>
            </a:extLst>
          </p:cNvPr>
          <p:cNvSpPr/>
          <p:nvPr/>
        </p:nvSpPr>
        <p:spPr>
          <a:xfrm>
            <a:off x="4606793" y="721595"/>
            <a:ext cx="3014730" cy="3564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1-866-483-1880</a:t>
            </a:r>
          </a:p>
        </p:txBody>
      </p:sp>
    </p:spTree>
    <p:extLst>
      <p:ext uri="{BB962C8B-B14F-4D97-AF65-F5344CB8AC3E}">
        <p14:creationId xmlns:p14="http://schemas.microsoft.com/office/powerpoint/2010/main" val="2987864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35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Kayla Silvestri</dc:creator>
  <cp:lastModifiedBy>Kayla Silvestri</cp:lastModifiedBy>
  <cp:revision>1</cp:revision>
  <cp:lastPrinted>2025-03-12T14:34:23Z</cp:lastPrinted>
  <dcterms:created xsi:type="dcterms:W3CDTF">2025-03-12T14:11:47Z</dcterms:created>
  <dcterms:modified xsi:type="dcterms:W3CDTF">2025-03-12T14:37:26Z</dcterms:modified>
</cp:coreProperties>
</file>