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2" r:id="rId4"/>
    <p:sldId id="287" r:id="rId5"/>
    <p:sldId id="286" r:id="rId6"/>
    <p:sldId id="273" r:id="rId7"/>
    <p:sldId id="268" r:id="rId8"/>
    <p:sldId id="284" r:id="rId9"/>
    <p:sldId id="271" r:id="rId10"/>
    <p:sldId id="288" r:id="rId11"/>
    <p:sldId id="275" r:id="rId12"/>
    <p:sldId id="269" r:id="rId13"/>
    <p:sldId id="266" r:id="rId14"/>
    <p:sldId id="267" r:id="rId15"/>
    <p:sldId id="270" r:id="rId16"/>
    <p:sldId id="265" r:id="rId17"/>
    <p:sldId id="282" r:id="rId18"/>
    <p:sldId id="258" r:id="rId19"/>
    <p:sldId id="259" r:id="rId20"/>
    <p:sldId id="283" r:id="rId21"/>
    <p:sldId id="262" r:id="rId22"/>
    <p:sldId id="260" r:id="rId23"/>
    <p:sldId id="261" r:id="rId24"/>
    <p:sldId id="280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D2E9C-85AF-40A7-8304-F277712E2340}" v="622" dt="2025-08-04T02:51:10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20" y="38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Jones" userId="e394fb66cea83b29" providerId="LiveId" clId="{D52D2E9C-85AF-40A7-8304-F277712E2340}"/>
    <pc:docChg chg="undo custSel addSld delSld modSld sldOrd modShowInfo">
      <pc:chgData name="Katherine Jones" userId="e394fb66cea83b29" providerId="LiveId" clId="{D52D2E9C-85AF-40A7-8304-F277712E2340}" dt="2025-08-04T02:48:31.101" v="1371"/>
      <pc:docMkLst>
        <pc:docMk/>
      </pc:docMkLst>
      <pc:sldChg chg="addSp modSp mod modTransition">
        <pc:chgData name="Katherine Jones" userId="e394fb66cea83b29" providerId="LiveId" clId="{D52D2E9C-85AF-40A7-8304-F277712E2340}" dt="2025-08-04T02:48:31.101" v="1371"/>
        <pc:sldMkLst>
          <pc:docMk/>
          <pc:sldMk cId="2693363872" sldId="256"/>
        </pc:sldMkLst>
        <pc:spChg chg="add mod">
          <ac:chgData name="Katherine Jones" userId="e394fb66cea83b29" providerId="LiveId" clId="{D52D2E9C-85AF-40A7-8304-F277712E2340}" dt="2025-06-17T01:34:33.877" v="417" actId="1076"/>
          <ac:spMkLst>
            <pc:docMk/>
            <pc:sldMk cId="2693363872" sldId="256"/>
            <ac:spMk id="3" creationId="{E867C16F-F607-F884-A67E-73046EEBA4F4}"/>
          </ac:spMkLst>
        </pc:spChg>
      </pc:sldChg>
      <pc:sldChg chg="ord modTransition">
        <pc:chgData name="Katherine Jones" userId="e394fb66cea83b29" providerId="LiveId" clId="{D52D2E9C-85AF-40A7-8304-F277712E2340}" dt="2025-08-04T02:48:31.101" v="1371"/>
        <pc:sldMkLst>
          <pc:docMk/>
          <pc:sldMk cId="332250438" sldId="258"/>
        </pc:sldMkLst>
      </pc:sldChg>
      <pc:sldChg chg="ord modTransition">
        <pc:chgData name="Katherine Jones" userId="e394fb66cea83b29" providerId="LiveId" clId="{D52D2E9C-85AF-40A7-8304-F277712E2340}" dt="2025-08-04T02:48:31.101" v="1371"/>
        <pc:sldMkLst>
          <pc:docMk/>
          <pc:sldMk cId="1846916643" sldId="259"/>
        </pc:sldMkLst>
      </pc:sldChg>
      <pc:sldChg chg="modTransition">
        <pc:chgData name="Katherine Jones" userId="e394fb66cea83b29" providerId="LiveId" clId="{D52D2E9C-85AF-40A7-8304-F277712E2340}" dt="2025-08-04T02:48:31.101" v="1371"/>
        <pc:sldMkLst>
          <pc:docMk/>
          <pc:sldMk cId="3273919059" sldId="260"/>
        </pc:sldMkLst>
      </pc:sldChg>
      <pc:sldChg chg="modTransition">
        <pc:chgData name="Katherine Jones" userId="e394fb66cea83b29" providerId="LiveId" clId="{D52D2E9C-85AF-40A7-8304-F277712E2340}" dt="2025-08-04T02:48:31.101" v="1371"/>
        <pc:sldMkLst>
          <pc:docMk/>
          <pc:sldMk cId="1006139556" sldId="261"/>
        </pc:sldMkLst>
      </pc:sldChg>
      <pc:sldChg chg="ord modTransition">
        <pc:chgData name="Katherine Jones" userId="e394fb66cea83b29" providerId="LiveId" clId="{D52D2E9C-85AF-40A7-8304-F277712E2340}" dt="2025-08-04T02:48:31.101" v="1371"/>
        <pc:sldMkLst>
          <pc:docMk/>
          <pc:sldMk cId="2428488826" sldId="262"/>
        </pc:sldMkLst>
      </pc:sldChg>
      <pc:sldChg chg="addSp delSp modSp del mod modTransition">
        <pc:chgData name="Katherine Jones" userId="e394fb66cea83b29" providerId="LiveId" clId="{D52D2E9C-85AF-40A7-8304-F277712E2340}" dt="2025-06-24T02:52:45.196" v="1275" actId="2696"/>
        <pc:sldMkLst>
          <pc:docMk/>
          <pc:sldMk cId="948223642" sldId="263"/>
        </pc:sldMkLst>
      </pc:sldChg>
      <pc:sldChg chg="modSp del modTransition">
        <pc:chgData name="Katherine Jones" userId="e394fb66cea83b29" providerId="LiveId" clId="{D52D2E9C-85AF-40A7-8304-F277712E2340}" dt="2025-06-24T02:47:18.539" v="1156" actId="2696"/>
        <pc:sldMkLst>
          <pc:docMk/>
          <pc:sldMk cId="1248189017" sldId="264"/>
        </pc:sldMkLst>
      </pc:sldChg>
      <pc:sldChg chg="modSp mod ord modTransition">
        <pc:chgData name="Katherine Jones" userId="e394fb66cea83b29" providerId="LiveId" clId="{D52D2E9C-85AF-40A7-8304-F277712E2340}" dt="2025-08-04T02:48:31.101" v="1371"/>
        <pc:sldMkLst>
          <pc:docMk/>
          <pc:sldMk cId="3570721015" sldId="265"/>
        </pc:sldMkLst>
        <pc:spChg chg="mod">
          <ac:chgData name="Katherine Jones" userId="e394fb66cea83b29" providerId="LiveId" clId="{D52D2E9C-85AF-40A7-8304-F277712E2340}" dt="2025-06-17T00:51:35.157" v="170" actId="27636"/>
          <ac:spMkLst>
            <pc:docMk/>
            <pc:sldMk cId="3570721015" sldId="265"/>
            <ac:spMk id="2" creationId="{52E71564-F5E6-0EC3-214E-76FBE5B37730}"/>
          </ac:spMkLst>
        </pc:spChg>
      </pc:sldChg>
      <pc:sldChg chg="modSp ord modTransition">
        <pc:chgData name="Katherine Jones" userId="e394fb66cea83b29" providerId="LiveId" clId="{D52D2E9C-85AF-40A7-8304-F277712E2340}" dt="2025-08-04T02:48:31.101" v="1371"/>
        <pc:sldMkLst>
          <pc:docMk/>
          <pc:sldMk cId="1380974496" sldId="266"/>
        </pc:sldMkLst>
        <pc:spChg chg="mod">
          <ac:chgData name="Katherine Jones" userId="e394fb66cea83b29" providerId="LiveId" clId="{D52D2E9C-85AF-40A7-8304-F277712E2340}" dt="2025-06-17T00:50:43.157" v="150" actId="255"/>
          <ac:spMkLst>
            <pc:docMk/>
            <pc:sldMk cId="1380974496" sldId="266"/>
            <ac:spMk id="2" creationId="{A37F7366-EDB9-0836-42F3-301A547010C4}"/>
          </ac:spMkLst>
        </pc:spChg>
      </pc:sldChg>
      <pc:sldChg chg="modSp mod ord modTransition">
        <pc:chgData name="Katherine Jones" userId="e394fb66cea83b29" providerId="LiveId" clId="{D52D2E9C-85AF-40A7-8304-F277712E2340}" dt="2025-08-04T02:48:31.101" v="1371"/>
        <pc:sldMkLst>
          <pc:docMk/>
          <pc:sldMk cId="441533722" sldId="267"/>
        </pc:sldMkLst>
        <pc:spChg chg="mod">
          <ac:chgData name="Katherine Jones" userId="e394fb66cea83b29" providerId="LiveId" clId="{D52D2E9C-85AF-40A7-8304-F277712E2340}" dt="2025-06-17T01:45:11.489" v="507" actId="20577"/>
          <ac:spMkLst>
            <pc:docMk/>
            <pc:sldMk cId="441533722" sldId="267"/>
            <ac:spMk id="2" creationId="{128EB721-B3A1-6E46-C9F4-F43027AD15CB}"/>
          </ac:spMkLst>
        </pc:spChg>
      </pc:sldChg>
      <pc:sldChg chg="modSp mod modTransition">
        <pc:chgData name="Katherine Jones" userId="e394fb66cea83b29" providerId="LiveId" clId="{D52D2E9C-85AF-40A7-8304-F277712E2340}" dt="2025-08-04T02:48:31.101" v="1371"/>
        <pc:sldMkLst>
          <pc:docMk/>
          <pc:sldMk cId="4236167540" sldId="268"/>
        </pc:sldMkLst>
        <pc:spChg chg="mod">
          <ac:chgData name="Katherine Jones" userId="e394fb66cea83b29" providerId="LiveId" clId="{D52D2E9C-85AF-40A7-8304-F277712E2340}" dt="2025-06-24T02:51:27.937" v="1246" actId="1076"/>
          <ac:spMkLst>
            <pc:docMk/>
            <pc:sldMk cId="4236167540" sldId="268"/>
            <ac:spMk id="2" creationId="{0B72AC16-1E3D-77EC-3E9A-85035F3E5120}"/>
          </ac:spMkLst>
        </pc:spChg>
      </pc:sldChg>
      <pc:sldChg chg="modSp mod ord modTransition">
        <pc:chgData name="Katherine Jones" userId="e394fb66cea83b29" providerId="LiveId" clId="{D52D2E9C-85AF-40A7-8304-F277712E2340}" dt="2025-08-04T02:48:31.101" v="1371"/>
        <pc:sldMkLst>
          <pc:docMk/>
          <pc:sldMk cId="3669096581" sldId="269"/>
        </pc:sldMkLst>
        <pc:spChg chg="mod">
          <ac:chgData name="Katherine Jones" userId="e394fb66cea83b29" providerId="LiveId" clId="{D52D2E9C-85AF-40A7-8304-F277712E2340}" dt="2025-06-17T00:51:13.593" v="160" actId="20577"/>
          <ac:spMkLst>
            <pc:docMk/>
            <pc:sldMk cId="3669096581" sldId="269"/>
            <ac:spMk id="2" creationId="{C609D67F-CA1D-E2C9-E65A-69EB4795852D}"/>
          </ac:spMkLst>
        </pc:spChg>
      </pc:sldChg>
      <pc:sldChg chg="modSp ord modTransition">
        <pc:chgData name="Katherine Jones" userId="e394fb66cea83b29" providerId="LiveId" clId="{D52D2E9C-85AF-40A7-8304-F277712E2340}" dt="2025-08-04T02:48:31.101" v="1371"/>
        <pc:sldMkLst>
          <pc:docMk/>
          <pc:sldMk cId="3805646518" sldId="270"/>
        </pc:sldMkLst>
        <pc:spChg chg="mod">
          <ac:chgData name="Katherine Jones" userId="e394fb66cea83b29" providerId="LiveId" clId="{D52D2E9C-85AF-40A7-8304-F277712E2340}" dt="2025-06-17T00:51:54.371" v="191" actId="20577"/>
          <ac:spMkLst>
            <pc:docMk/>
            <pc:sldMk cId="3805646518" sldId="270"/>
            <ac:spMk id="2" creationId="{92308F5C-34B4-71AF-8AD8-604DC224032C}"/>
          </ac:spMkLst>
        </pc:spChg>
      </pc:sldChg>
      <pc:sldChg chg="modSp modTransition">
        <pc:chgData name="Katherine Jones" userId="e394fb66cea83b29" providerId="LiveId" clId="{D52D2E9C-85AF-40A7-8304-F277712E2340}" dt="2025-08-04T02:48:31.101" v="1371"/>
        <pc:sldMkLst>
          <pc:docMk/>
          <pc:sldMk cId="836993644" sldId="271"/>
        </pc:sldMkLst>
        <pc:spChg chg="mod">
          <ac:chgData name="Katherine Jones" userId="e394fb66cea83b29" providerId="LiveId" clId="{D52D2E9C-85AF-40A7-8304-F277712E2340}" dt="2025-06-24T02:51:48.496" v="1249" actId="20577"/>
          <ac:spMkLst>
            <pc:docMk/>
            <pc:sldMk cId="836993644" sldId="271"/>
            <ac:spMk id="2" creationId="{897A000A-BBBC-B212-C0AA-B4CCD108989E}"/>
          </ac:spMkLst>
        </pc:spChg>
      </pc:sldChg>
      <pc:sldChg chg="modSp modTransition">
        <pc:chgData name="Katherine Jones" userId="e394fb66cea83b29" providerId="LiveId" clId="{D52D2E9C-85AF-40A7-8304-F277712E2340}" dt="2025-08-04T02:48:31.101" v="1371"/>
        <pc:sldMkLst>
          <pc:docMk/>
          <pc:sldMk cId="1311655366" sldId="272"/>
        </pc:sldMkLst>
        <pc:spChg chg="mod">
          <ac:chgData name="Katherine Jones" userId="e394fb66cea83b29" providerId="LiveId" clId="{D52D2E9C-85AF-40A7-8304-F277712E2340}" dt="2025-06-17T01:42:10.557" v="423" actId="20577"/>
          <ac:spMkLst>
            <pc:docMk/>
            <pc:sldMk cId="1311655366" sldId="272"/>
            <ac:spMk id="2" creationId="{831E7F4D-3BE4-4FF9-51AC-35D3104F2E2C}"/>
          </ac:spMkLst>
        </pc:spChg>
      </pc:sldChg>
      <pc:sldChg chg="modSp mod modTransition">
        <pc:chgData name="Katherine Jones" userId="e394fb66cea83b29" providerId="LiveId" clId="{D52D2E9C-85AF-40A7-8304-F277712E2340}" dt="2025-08-04T02:48:31.101" v="1371"/>
        <pc:sldMkLst>
          <pc:docMk/>
          <pc:sldMk cId="1150978210" sldId="273"/>
        </pc:sldMkLst>
        <pc:spChg chg="mod">
          <ac:chgData name="Katherine Jones" userId="e394fb66cea83b29" providerId="LiveId" clId="{D52D2E9C-85AF-40A7-8304-F277712E2340}" dt="2025-06-24T02:51:08.789" v="1244" actId="20577"/>
          <ac:spMkLst>
            <pc:docMk/>
            <pc:sldMk cId="1150978210" sldId="273"/>
            <ac:spMk id="2" creationId="{335D1BC4-1B25-8CE6-749A-77450F01206B}"/>
          </ac:spMkLst>
        </pc:spChg>
      </pc:sldChg>
      <pc:sldChg chg="modSp modTransition">
        <pc:chgData name="Katherine Jones" userId="e394fb66cea83b29" providerId="LiveId" clId="{D52D2E9C-85AF-40A7-8304-F277712E2340}" dt="2025-08-04T02:48:31.101" v="1371"/>
        <pc:sldMkLst>
          <pc:docMk/>
          <pc:sldMk cId="2439156029" sldId="274"/>
        </pc:sldMkLst>
        <pc:spChg chg="mod">
          <ac:chgData name="Katherine Jones" userId="e394fb66cea83b29" providerId="LiveId" clId="{D52D2E9C-85AF-40A7-8304-F277712E2340}" dt="2025-06-24T02:50:45.909" v="1242" actId="20577"/>
          <ac:spMkLst>
            <pc:docMk/>
            <pc:sldMk cId="2439156029" sldId="274"/>
            <ac:spMk id="2" creationId="{F40F5275-874C-07B0-1C27-549CE8B5AD90}"/>
          </ac:spMkLst>
        </pc:spChg>
      </pc:sldChg>
      <pc:sldChg chg="addSp delSp modSp add mod ord modTransition">
        <pc:chgData name="Katherine Jones" userId="e394fb66cea83b29" providerId="LiveId" clId="{D52D2E9C-85AF-40A7-8304-F277712E2340}" dt="2025-08-04T02:48:31.101" v="1371"/>
        <pc:sldMkLst>
          <pc:docMk/>
          <pc:sldMk cId="2519034900" sldId="275"/>
        </pc:sldMkLst>
        <pc:spChg chg="mod">
          <ac:chgData name="Katherine Jones" userId="e394fb66cea83b29" providerId="LiveId" clId="{D52D2E9C-85AF-40A7-8304-F277712E2340}" dt="2025-06-17T00:58:55.867" v="211" actId="20577"/>
          <ac:spMkLst>
            <pc:docMk/>
            <pc:sldMk cId="2519034900" sldId="275"/>
            <ac:spMk id="2" creationId="{DB7638A9-FE20-51BF-E933-0E829C5B5A1D}"/>
          </ac:spMkLst>
        </pc:spChg>
      </pc:sldChg>
      <pc:sldChg chg="modSp add mod ord modTransition">
        <pc:chgData name="Katherine Jones" userId="e394fb66cea83b29" providerId="LiveId" clId="{D52D2E9C-85AF-40A7-8304-F277712E2340}" dt="2025-08-04T02:48:31.101" v="1371"/>
        <pc:sldMkLst>
          <pc:docMk/>
          <pc:sldMk cId="3138459463" sldId="276"/>
        </pc:sldMkLst>
        <pc:spChg chg="mod">
          <ac:chgData name="Katherine Jones" userId="e394fb66cea83b29" providerId="LiveId" clId="{D52D2E9C-85AF-40A7-8304-F277712E2340}" dt="2025-06-17T23:56:35.215" v="520" actId="20577"/>
          <ac:spMkLst>
            <pc:docMk/>
            <pc:sldMk cId="3138459463" sldId="276"/>
            <ac:spMk id="2" creationId="{441406C9-C688-8FC4-6269-F98240435193}"/>
          </ac:spMkLst>
        </pc:spChg>
        <pc:spChg chg="mod">
          <ac:chgData name="Katherine Jones" userId="e394fb66cea83b29" providerId="LiveId" clId="{D52D2E9C-85AF-40A7-8304-F277712E2340}" dt="2025-06-18T00:07:01.129" v="684" actId="12"/>
          <ac:spMkLst>
            <pc:docMk/>
            <pc:sldMk cId="3138459463" sldId="276"/>
            <ac:spMk id="3" creationId="{03C91A91-0892-2E7A-B747-EB004DE5A8AD}"/>
          </ac:spMkLst>
        </pc:spChg>
      </pc:sldChg>
      <pc:sldChg chg="addSp delSp modSp add mod modTransition">
        <pc:chgData name="Katherine Jones" userId="e394fb66cea83b29" providerId="LiveId" clId="{D52D2E9C-85AF-40A7-8304-F277712E2340}" dt="2025-08-04T02:48:31.101" v="1371"/>
        <pc:sldMkLst>
          <pc:docMk/>
          <pc:sldMk cId="2242795625" sldId="277"/>
        </pc:sldMkLst>
        <pc:spChg chg="mod">
          <ac:chgData name="Katherine Jones" userId="e394fb66cea83b29" providerId="LiveId" clId="{D52D2E9C-85AF-40A7-8304-F277712E2340}" dt="2025-06-18T00:23:55.228" v="787" actId="14100"/>
          <ac:spMkLst>
            <pc:docMk/>
            <pc:sldMk cId="2242795625" sldId="277"/>
            <ac:spMk id="2" creationId="{CDCAF0F1-DB89-7B2C-DFF0-1F97D5721686}"/>
          </ac:spMkLst>
        </pc:spChg>
        <pc:spChg chg="add">
          <ac:chgData name="Katherine Jones" userId="e394fb66cea83b29" providerId="LiveId" clId="{D52D2E9C-85AF-40A7-8304-F277712E2340}" dt="2025-06-18T00:23:18.298" v="786" actId="26606"/>
          <ac:spMkLst>
            <pc:docMk/>
            <pc:sldMk cId="2242795625" sldId="277"/>
            <ac:spMk id="86" creationId="{A8384FB5-9ADC-4DDC-881B-597D56F5B15D}"/>
          </ac:spMkLst>
        </pc:spChg>
        <pc:spChg chg="add">
          <ac:chgData name="Katherine Jones" userId="e394fb66cea83b29" providerId="LiveId" clId="{D52D2E9C-85AF-40A7-8304-F277712E2340}" dt="2025-06-18T00:23:18.298" v="786" actId="26606"/>
          <ac:spMkLst>
            <pc:docMk/>
            <pc:sldMk cId="2242795625" sldId="277"/>
            <ac:spMk id="88" creationId="{BC05CA36-AD6A-4ABF-9A05-52E5A143D2BB}"/>
          </ac:spMkLst>
        </pc:spChg>
        <pc:spChg chg="add">
          <ac:chgData name="Katherine Jones" userId="e394fb66cea83b29" providerId="LiveId" clId="{D52D2E9C-85AF-40A7-8304-F277712E2340}" dt="2025-06-18T00:23:18.298" v="786" actId="26606"/>
          <ac:spMkLst>
            <pc:docMk/>
            <pc:sldMk cId="2242795625" sldId="277"/>
            <ac:spMk id="90" creationId="{D4331EE8-85A4-4588-8D9E-70E534D477DB}"/>
          </ac:spMkLst>
        </pc:spChg>
        <pc:spChg chg="add">
          <ac:chgData name="Katherine Jones" userId="e394fb66cea83b29" providerId="LiveId" clId="{D52D2E9C-85AF-40A7-8304-F277712E2340}" dt="2025-06-18T00:23:18.298" v="786" actId="26606"/>
          <ac:spMkLst>
            <pc:docMk/>
            <pc:sldMk cId="2242795625" sldId="277"/>
            <ac:spMk id="92" creationId="{49D6C862-61CC-4B46-8080-96583D653BAB}"/>
          </ac:spMkLst>
        </pc:spChg>
        <pc:spChg chg="add">
          <ac:chgData name="Katherine Jones" userId="e394fb66cea83b29" providerId="LiveId" clId="{D52D2E9C-85AF-40A7-8304-F277712E2340}" dt="2025-06-18T00:23:18.298" v="786" actId="26606"/>
          <ac:spMkLst>
            <pc:docMk/>
            <pc:sldMk cId="2242795625" sldId="277"/>
            <ac:spMk id="94" creationId="{E37EECFC-A684-4391-AE85-4CDAF5565F61}"/>
          </ac:spMkLst>
        </pc:spChg>
        <pc:picChg chg="add mod">
          <ac:chgData name="Katherine Jones" userId="e394fb66cea83b29" providerId="LiveId" clId="{D52D2E9C-85AF-40A7-8304-F277712E2340}" dt="2025-06-22T04:36:50.985" v="828" actId="14100"/>
          <ac:picMkLst>
            <pc:docMk/>
            <pc:sldMk cId="2242795625" sldId="277"/>
            <ac:picMk id="4" creationId="{F1D48A51-3230-2C7F-AAA8-167C07E340D2}"/>
          </ac:picMkLst>
        </pc:picChg>
      </pc:sldChg>
      <pc:sldChg chg="addSp delSp modSp add mod modTransition">
        <pc:chgData name="Katherine Jones" userId="e394fb66cea83b29" providerId="LiveId" clId="{D52D2E9C-85AF-40A7-8304-F277712E2340}" dt="2025-08-04T02:48:31.101" v="1371"/>
        <pc:sldMkLst>
          <pc:docMk/>
          <pc:sldMk cId="2413500357" sldId="278"/>
        </pc:sldMkLst>
        <pc:spChg chg="mod">
          <ac:chgData name="Katherine Jones" userId="e394fb66cea83b29" providerId="LiveId" clId="{D52D2E9C-85AF-40A7-8304-F277712E2340}" dt="2025-06-18T00:24:11.295" v="788" actId="14100"/>
          <ac:spMkLst>
            <pc:docMk/>
            <pc:sldMk cId="2413500357" sldId="278"/>
            <ac:spMk id="2" creationId="{22E683EC-E86D-02E0-B4FF-5FDAAC411AE2}"/>
          </ac:spMkLst>
        </pc:spChg>
        <pc:spChg chg="add">
          <ac:chgData name="Katherine Jones" userId="e394fb66cea83b29" providerId="LiveId" clId="{D52D2E9C-85AF-40A7-8304-F277712E2340}" dt="2025-06-18T00:15:10.197" v="779" actId="26606"/>
          <ac:spMkLst>
            <pc:docMk/>
            <pc:sldMk cId="2413500357" sldId="278"/>
            <ac:spMk id="2055" creationId="{A8384FB5-9ADC-4DDC-881B-597D56F5B15D}"/>
          </ac:spMkLst>
        </pc:spChg>
        <pc:spChg chg="add">
          <ac:chgData name="Katherine Jones" userId="e394fb66cea83b29" providerId="LiveId" clId="{D52D2E9C-85AF-40A7-8304-F277712E2340}" dt="2025-06-18T00:15:10.197" v="779" actId="26606"/>
          <ac:spMkLst>
            <pc:docMk/>
            <pc:sldMk cId="2413500357" sldId="278"/>
            <ac:spMk id="2057" creationId="{BC05CA36-AD6A-4ABF-9A05-52E5A143D2BB}"/>
          </ac:spMkLst>
        </pc:spChg>
        <pc:spChg chg="add">
          <ac:chgData name="Katherine Jones" userId="e394fb66cea83b29" providerId="LiveId" clId="{D52D2E9C-85AF-40A7-8304-F277712E2340}" dt="2025-06-18T00:15:10.197" v="779" actId="26606"/>
          <ac:spMkLst>
            <pc:docMk/>
            <pc:sldMk cId="2413500357" sldId="278"/>
            <ac:spMk id="2059" creationId="{D4331EE8-85A4-4588-8D9E-70E534D477DB}"/>
          </ac:spMkLst>
        </pc:spChg>
        <pc:spChg chg="add">
          <ac:chgData name="Katherine Jones" userId="e394fb66cea83b29" providerId="LiveId" clId="{D52D2E9C-85AF-40A7-8304-F277712E2340}" dt="2025-06-18T00:15:10.197" v="779" actId="26606"/>
          <ac:spMkLst>
            <pc:docMk/>
            <pc:sldMk cId="2413500357" sldId="278"/>
            <ac:spMk id="2061" creationId="{49D6C862-61CC-4B46-8080-96583D653BAB}"/>
          </ac:spMkLst>
        </pc:spChg>
        <pc:spChg chg="add">
          <ac:chgData name="Katherine Jones" userId="e394fb66cea83b29" providerId="LiveId" clId="{D52D2E9C-85AF-40A7-8304-F277712E2340}" dt="2025-06-18T00:15:10.197" v="779" actId="26606"/>
          <ac:spMkLst>
            <pc:docMk/>
            <pc:sldMk cId="2413500357" sldId="278"/>
            <ac:spMk id="2063" creationId="{E37EECFC-A684-4391-AE85-4CDAF5565F61}"/>
          </ac:spMkLst>
        </pc:spChg>
        <pc:picChg chg="add mod">
          <ac:chgData name="Katherine Jones" userId="e394fb66cea83b29" providerId="LiveId" clId="{D52D2E9C-85AF-40A7-8304-F277712E2340}" dt="2025-06-18T00:15:06.372" v="778" actId="14100"/>
          <ac:picMkLst>
            <pc:docMk/>
            <pc:sldMk cId="2413500357" sldId="278"/>
            <ac:picMk id="2050" creationId="{4DE3E5E7-E44C-F7AD-7225-749582C5AB11}"/>
          </ac:picMkLst>
        </pc:picChg>
      </pc:sldChg>
      <pc:sldChg chg="addSp delSp modSp add mod modTransition">
        <pc:chgData name="Katherine Jones" userId="e394fb66cea83b29" providerId="LiveId" clId="{D52D2E9C-85AF-40A7-8304-F277712E2340}" dt="2025-08-04T02:48:31.101" v="1371"/>
        <pc:sldMkLst>
          <pc:docMk/>
          <pc:sldMk cId="958074786" sldId="279"/>
        </pc:sldMkLst>
        <pc:spChg chg="mod">
          <ac:chgData name="Katherine Jones" userId="e394fb66cea83b29" providerId="LiveId" clId="{D52D2E9C-85AF-40A7-8304-F277712E2340}" dt="2025-06-18T00:13:55.170" v="773" actId="26606"/>
          <ac:spMkLst>
            <pc:docMk/>
            <pc:sldMk cId="958074786" sldId="279"/>
            <ac:spMk id="2" creationId="{60702AE0-A30D-3CE0-FC61-E07AF264F3D3}"/>
          </ac:spMkLst>
        </pc:spChg>
        <pc:spChg chg="add">
          <ac:chgData name="Katherine Jones" userId="e394fb66cea83b29" providerId="LiveId" clId="{D52D2E9C-85AF-40A7-8304-F277712E2340}" dt="2025-06-18T00:13:55.170" v="773" actId="26606"/>
          <ac:spMkLst>
            <pc:docMk/>
            <pc:sldMk cId="958074786" sldId="279"/>
            <ac:spMk id="1031" creationId="{A8384FB5-9ADC-4DDC-881B-597D56F5B15D}"/>
          </ac:spMkLst>
        </pc:spChg>
        <pc:spChg chg="add">
          <ac:chgData name="Katherine Jones" userId="e394fb66cea83b29" providerId="LiveId" clId="{D52D2E9C-85AF-40A7-8304-F277712E2340}" dt="2025-06-18T00:13:55.170" v="773" actId="26606"/>
          <ac:spMkLst>
            <pc:docMk/>
            <pc:sldMk cId="958074786" sldId="279"/>
            <ac:spMk id="1033" creationId="{BC05CA36-AD6A-4ABF-9A05-52E5A143D2BB}"/>
          </ac:spMkLst>
        </pc:spChg>
        <pc:spChg chg="add">
          <ac:chgData name="Katherine Jones" userId="e394fb66cea83b29" providerId="LiveId" clId="{D52D2E9C-85AF-40A7-8304-F277712E2340}" dt="2025-06-18T00:13:55.170" v="773" actId="26606"/>
          <ac:spMkLst>
            <pc:docMk/>
            <pc:sldMk cId="958074786" sldId="279"/>
            <ac:spMk id="1035" creationId="{D4331EE8-85A4-4588-8D9E-70E534D477DB}"/>
          </ac:spMkLst>
        </pc:spChg>
        <pc:spChg chg="add">
          <ac:chgData name="Katherine Jones" userId="e394fb66cea83b29" providerId="LiveId" clId="{D52D2E9C-85AF-40A7-8304-F277712E2340}" dt="2025-06-18T00:13:55.170" v="773" actId="26606"/>
          <ac:spMkLst>
            <pc:docMk/>
            <pc:sldMk cId="958074786" sldId="279"/>
            <ac:spMk id="1037" creationId="{49D6C862-61CC-4B46-8080-96583D653BAB}"/>
          </ac:spMkLst>
        </pc:spChg>
        <pc:spChg chg="add">
          <ac:chgData name="Katherine Jones" userId="e394fb66cea83b29" providerId="LiveId" clId="{D52D2E9C-85AF-40A7-8304-F277712E2340}" dt="2025-06-18T00:13:55.170" v="773" actId="26606"/>
          <ac:spMkLst>
            <pc:docMk/>
            <pc:sldMk cId="958074786" sldId="279"/>
            <ac:spMk id="1039" creationId="{E37EECFC-A684-4391-AE85-4CDAF5565F61}"/>
          </ac:spMkLst>
        </pc:spChg>
        <pc:picChg chg="add mod">
          <ac:chgData name="Katherine Jones" userId="e394fb66cea83b29" providerId="LiveId" clId="{D52D2E9C-85AF-40A7-8304-F277712E2340}" dt="2025-06-18T00:13:37.510" v="772" actId="1076"/>
          <ac:picMkLst>
            <pc:docMk/>
            <pc:sldMk cId="958074786" sldId="279"/>
            <ac:picMk id="1026" creationId="{1F2A2885-0B00-5494-C56F-AF0461949BE9}"/>
          </ac:picMkLst>
        </pc:picChg>
      </pc:sldChg>
      <pc:sldChg chg="addSp delSp modSp add mod modTransition">
        <pc:chgData name="Katherine Jones" userId="e394fb66cea83b29" providerId="LiveId" clId="{D52D2E9C-85AF-40A7-8304-F277712E2340}" dt="2025-08-04T02:48:31.101" v="1371"/>
        <pc:sldMkLst>
          <pc:docMk/>
          <pc:sldMk cId="2869496137" sldId="280"/>
        </pc:sldMkLst>
        <pc:spChg chg="mod">
          <ac:chgData name="Katherine Jones" userId="e394fb66cea83b29" providerId="LiveId" clId="{D52D2E9C-85AF-40A7-8304-F277712E2340}" dt="2025-06-18T04:36:21.653" v="816"/>
          <ac:spMkLst>
            <pc:docMk/>
            <pc:sldMk cId="2869496137" sldId="280"/>
            <ac:spMk id="2" creationId="{FF8716D8-FA56-03B4-B153-F87964F0BCC2}"/>
          </ac:spMkLst>
        </pc:spChg>
        <pc:picChg chg="add mod">
          <ac:chgData name="Katherine Jones" userId="e394fb66cea83b29" providerId="LiveId" clId="{D52D2E9C-85AF-40A7-8304-F277712E2340}" dt="2025-06-18T04:38:26.390" v="825" actId="14100"/>
          <ac:picMkLst>
            <pc:docMk/>
            <pc:sldMk cId="2869496137" sldId="280"/>
            <ac:picMk id="4" creationId="{1E8B164F-B949-FBCB-41B5-929E4E271062}"/>
          </ac:picMkLst>
        </pc:picChg>
      </pc:sldChg>
      <pc:sldChg chg="delSp modSp add del mod">
        <pc:chgData name="Katherine Jones" userId="e394fb66cea83b29" providerId="LiveId" clId="{D52D2E9C-85AF-40A7-8304-F277712E2340}" dt="2025-06-24T02:52:38.108" v="1272" actId="2696"/>
        <pc:sldMkLst>
          <pc:docMk/>
          <pc:sldMk cId="3060250304" sldId="281"/>
        </pc:sldMkLst>
      </pc:sldChg>
      <pc:sldChg chg="modSp add mod modTransition">
        <pc:chgData name="Katherine Jones" userId="e394fb66cea83b29" providerId="LiveId" clId="{D52D2E9C-85AF-40A7-8304-F277712E2340}" dt="2025-08-04T02:48:31.101" v="1371"/>
        <pc:sldMkLst>
          <pc:docMk/>
          <pc:sldMk cId="168318504" sldId="282"/>
        </pc:sldMkLst>
        <pc:spChg chg="mod">
          <ac:chgData name="Katherine Jones" userId="e394fb66cea83b29" providerId="LiveId" clId="{D52D2E9C-85AF-40A7-8304-F277712E2340}" dt="2025-06-22T05:03:53.717" v="903" actId="20577"/>
          <ac:spMkLst>
            <pc:docMk/>
            <pc:sldMk cId="168318504" sldId="282"/>
            <ac:spMk id="2" creationId="{1CF35DE7-D82D-6684-05F0-CB60829C65D5}"/>
          </ac:spMkLst>
        </pc:spChg>
      </pc:sldChg>
      <pc:sldChg chg="addSp delSp modSp add mod ord modTransition">
        <pc:chgData name="Katherine Jones" userId="e394fb66cea83b29" providerId="LiveId" clId="{D52D2E9C-85AF-40A7-8304-F277712E2340}" dt="2025-08-04T02:48:31.101" v="1371"/>
        <pc:sldMkLst>
          <pc:docMk/>
          <pc:sldMk cId="4193937585" sldId="283"/>
        </pc:sldMkLst>
        <pc:spChg chg="mod">
          <ac:chgData name="Katherine Jones" userId="e394fb66cea83b29" providerId="LiveId" clId="{D52D2E9C-85AF-40A7-8304-F277712E2340}" dt="2025-06-24T02:39:18.154" v="956" actId="20577"/>
          <ac:spMkLst>
            <pc:docMk/>
            <pc:sldMk cId="4193937585" sldId="283"/>
            <ac:spMk id="2" creationId="{64D1D342-244E-6CC4-CD0A-A876B5348743}"/>
          </ac:spMkLst>
        </pc:spChg>
        <pc:spChg chg="add">
          <ac:chgData name="Katherine Jones" userId="e394fb66cea83b29" providerId="LiveId" clId="{D52D2E9C-85AF-40A7-8304-F277712E2340}" dt="2025-06-24T02:38:05.690" v="913" actId="26606"/>
          <ac:spMkLst>
            <pc:docMk/>
            <pc:sldMk cId="4193937585" sldId="283"/>
            <ac:spMk id="162" creationId="{49B447FE-DDA9-4B30-828A-59FC569124E2}"/>
          </ac:spMkLst>
        </pc:spChg>
        <pc:spChg chg="add">
          <ac:chgData name="Katherine Jones" userId="e394fb66cea83b29" providerId="LiveId" clId="{D52D2E9C-85AF-40A7-8304-F277712E2340}" dt="2025-06-24T02:38:05.690" v="913" actId="26606"/>
          <ac:spMkLst>
            <pc:docMk/>
            <pc:sldMk cId="4193937585" sldId="283"/>
            <ac:spMk id="169" creationId="{F43C27DD-EF6A-4C48-9669-C2970E71A814}"/>
          </ac:spMkLst>
        </pc:spChg>
        <pc:spChg chg="add">
          <ac:chgData name="Katherine Jones" userId="e394fb66cea83b29" providerId="LiveId" clId="{D52D2E9C-85AF-40A7-8304-F277712E2340}" dt="2025-06-24T02:38:05.690" v="913" actId="26606"/>
          <ac:spMkLst>
            <pc:docMk/>
            <pc:sldMk cId="4193937585" sldId="283"/>
            <ac:spMk id="171" creationId="{05A1AA86-B7E6-4C02-AA34-F1A25CD4CCBD}"/>
          </ac:spMkLst>
        </pc:spChg>
        <pc:spChg chg="add">
          <ac:chgData name="Katherine Jones" userId="e394fb66cea83b29" providerId="LiveId" clId="{D52D2E9C-85AF-40A7-8304-F277712E2340}" dt="2025-06-24T02:38:05.690" v="913" actId="26606"/>
          <ac:spMkLst>
            <pc:docMk/>
            <pc:sldMk cId="4193937585" sldId="283"/>
            <ac:spMk id="173" creationId="{86C3B9CB-4E48-4726-B7B9-9E02F71B150F}"/>
          </ac:spMkLst>
        </pc:spChg>
        <pc:spChg chg="add">
          <ac:chgData name="Katherine Jones" userId="e394fb66cea83b29" providerId="LiveId" clId="{D52D2E9C-85AF-40A7-8304-F277712E2340}" dt="2025-06-24T02:38:05.690" v="913" actId="26606"/>
          <ac:spMkLst>
            <pc:docMk/>
            <pc:sldMk cId="4193937585" sldId="283"/>
            <ac:spMk id="175" creationId="{C84384FE-1C88-4CAA-8FB8-2313A3AE734D}"/>
          </ac:spMkLst>
        </pc:spChg>
        <pc:picChg chg="add mod">
          <ac:chgData name="Katherine Jones" userId="e394fb66cea83b29" providerId="LiveId" clId="{D52D2E9C-85AF-40A7-8304-F277712E2340}" dt="2025-06-24T02:37:45.376" v="912" actId="1076"/>
          <ac:picMkLst>
            <pc:docMk/>
            <pc:sldMk cId="4193937585" sldId="283"/>
            <ac:picMk id="5" creationId="{8B9288E4-9CBB-18AB-05E7-11546A1C6196}"/>
          </ac:picMkLst>
        </pc:picChg>
      </pc:sldChg>
      <pc:sldChg chg="addSp delSp modSp add mod ord modTransition delAnim modAnim">
        <pc:chgData name="Katherine Jones" userId="e394fb66cea83b29" providerId="LiveId" clId="{D52D2E9C-85AF-40A7-8304-F277712E2340}" dt="2025-08-04T02:48:31.101" v="1371"/>
        <pc:sldMkLst>
          <pc:docMk/>
          <pc:sldMk cId="579540371" sldId="284"/>
        </pc:sldMkLst>
        <pc:spChg chg="add mod">
          <ac:chgData name="Katherine Jones" userId="e394fb66cea83b29" providerId="LiveId" clId="{D52D2E9C-85AF-40A7-8304-F277712E2340}" dt="2025-06-24T02:51:34.879" v="1248" actId="27636"/>
          <ac:spMkLst>
            <pc:docMk/>
            <pc:sldMk cId="579540371" sldId="284"/>
            <ac:spMk id="8" creationId="{809D2052-05CC-2F7E-FFD2-A059FCBABC2E}"/>
          </ac:spMkLst>
        </pc:spChg>
        <pc:spChg chg="add">
          <ac:chgData name="Katherine Jones" userId="e394fb66cea83b29" providerId="LiveId" clId="{D52D2E9C-85AF-40A7-8304-F277712E2340}" dt="2025-06-24T02:39:44.414" v="962" actId="26606"/>
          <ac:spMkLst>
            <pc:docMk/>
            <pc:sldMk cId="579540371" sldId="284"/>
            <ac:spMk id="182" creationId="{C3D487F7-9050-4871-B351-34A72ADB296C}"/>
          </ac:spMkLst>
        </pc:spChg>
        <pc:spChg chg="add">
          <ac:chgData name="Katherine Jones" userId="e394fb66cea83b29" providerId="LiveId" clId="{D52D2E9C-85AF-40A7-8304-F277712E2340}" dt="2025-06-24T02:39:44.414" v="962" actId="26606"/>
          <ac:spMkLst>
            <pc:docMk/>
            <pc:sldMk cId="579540371" sldId="284"/>
            <ac:spMk id="186" creationId="{05A1AA86-B7E6-4C02-AA34-F1A25CD4CCBD}"/>
          </ac:spMkLst>
        </pc:spChg>
        <pc:spChg chg="add">
          <ac:chgData name="Katherine Jones" userId="e394fb66cea83b29" providerId="LiveId" clId="{D52D2E9C-85AF-40A7-8304-F277712E2340}" dt="2025-06-24T02:39:44.414" v="962" actId="26606"/>
          <ac:spMkLst>
            <pc:docMk/>
            <pc:sldMk cId="579540371" sldId="284"/>
            <ac:spMk id="188" creationId="{86C3B9CB-4E48-4726-B7B9-9E02F71B150F}"/>
          </ac:spMkLst>
        </pc:spChg>
        <pc:spChg chg="add">
          <ac:chgData name="Katherine Jones" userId="e394fb66cea83b29" providerId="LiveId" clId="{D52D2E9C-85AF-40A7-8304-F277712E2340}" dt="2025-06-24T02:39:44.414" v="962" actId="26606"/>
          <ac:spMkLst>
            <pc:docMk/>
            <pc:sldMk cId="579540371" sldId="284"/>
            <ac:spMk id="190" creationId="{C84384FE-1C88-4CAA-8FB8-2313A3AE734D}"/>
          </ac:spMkLst>
        </pc:spChg>
        <pc:picChg chg="add mod">
          <ac:chgData name="Katherine Jones" userId="e394fb66cea83b29" providerId="LiveId" clId="{D52D2E9C-85AF-40A7-8304-F277712E2340}" dt="2025-06-24T02:39:40.598" v="961" actId="962"/>
          <ac:picMkLst>
            <pc:docMk/>
            <pc:sldMk cId="579540371" sldId="284"/>
            <ac:picMk id="4" creationId="{399CC3E9-9071-D616-3BB7-37BDC4F45B8A}"/>
          </ac:picMkLst>
        </pc:picChg>
      </pc:sldChg>
      <pc:sldChg chg="addSp delSp modSp add del mod ord">
        <pc:chgData name="Katherine Jones" userId="e394fb66cea83b29" providerId="LiveId" clId="{D52D2E9C-85AF-40A7-8304-F277712E2340}" dt="2025-06-24T02:45:10.350" v="1107" actId="2696"/>
        <pc:sldMkLst>
          <pc:docMk/>
          <pc:sldMk cId="1669913747" sldId="285"/>
        </pc:sldMkLst>
      </pc:sldChg>
      <pc:sldChg chg="addSp delSp modSp add mod modTransition delAnim modAnim">
        <pc:chgData name="Katherine Jones" userId="e394fb66cea83b29" providerId="LiveId" clId="{D52D2E9C-85AF-40A7-8304-F277712E2340}" dt="2025-08-04T02:48:31.101" v="1371"/>
        <pc:sldMkLst>
          <pc:docMk/>
          <pc:sldMk cId="1974222850" sldId="286"/>
        </pc:sldMkLst>
        <pc:spChg chg="add mod">
          <ac:chgData name="Katherine Jones" userId="e394fb66cea83b29" providerId="LiveId" clId="{D52D2E9C-85AF-40A7-8304-F277712E2340}" dt="2025-06-24T02:51:03.422" v="1243" actId="20577"/>
          <ac:spMkLst>
            <pc:docMk/>
            <pc:sldMk cId="1974222850" sldId="286"/>
            <ac:spMk id="7" creationId="{DB127FDA-9BB4-2079-D8E1-F18D08B6F5F7}"/>
          </ac:spMkLst>
        </pc:spChg>
        <pc:spChg chg="add">
          <ac:chgData name="Katherine Jones" userId="e394fb66cea83b29" providerId="LiveId" clId="{D52D2E9C-85AF-40A7-8304-F277712E2340}" dt="2025-06-24T02:43:21.106" v="1101" actId="26606"/>
          <ac:spMkLst>
            <pc:docMk/>
            <pc:sldMk cId="1974222850" sldId="286"/>
            <ac:spMk id="43" creationId="{49B447FE-DDA9-4B30-828A-59FC569124E2}"/>
          </ac:spMkLst>
        </pc:spChg>
        <pc:spChg chg="add">
          <ac:chgData name="Katherine Jones" userId="e394fb66cea83b29" providerId="LiveId" clId="{D52D2E9C-85AF-40A7-8304-F277712E2340}" dt="2025-06-24T02:43:21.106" v="1101" actId="26606"/>
          <ac:spMkLst>
            <pc:docMk/>
            <pc:sldMk cId="1974222850" sldId="286"/>
            <ac:spMk id="45" creationId="{C3D487F7-9050-4871-B351-34A72ADB296C}"/>
          </ac:spMkLst>
        </pc:spChg>
        <pc:spChg chg="add">
          <ac:chgData name="Katherine Jones" userId="e394fb66cea83b29" providerId="LiveId" clId="{D52D2E9C-85AF-40A7-8304-F277712E2340}" dt="2025-06-24T02:43:21.106" v="1101" actId="26606"/>
          <ac:spMkLst>
            <pc:docMk/>
            <pc:sldMk cId="1974222850" sldId="286"/>
            <ac:spMk id="47" creationId="{F43C27DD-EF6A-4C48-9669-C2970E71A814}"/>
          </ac:spMkLst>
        </pc:spChg>
        <pc:spChg chg="add">
          <ac:chgData name="Katherine Jones" userId="e394fb66cea83b29" providerId="LiveId" clId="{D52D2E9C-85AF-40A7-8304-F277712E2340}" dt="2025-06-24T02:43:21.106" v="1101" actId="26606"/>
          <ac:spMkLst>
            <pc:docMk/>
            <pc:sldMk cId="1974222850" sldId="286"/>
            <ac:spMk id="49" creationId="{05A1AA86-B7E6-4C02-AA34-F1A25CD4CCBD}"/>
          </ac:spMkLst>
        </pc:spChg>
        <pc:spChg chg="add">
          <ac:chgData name="Katherine Jones" userId="e394fb66cea83b29" providerId="LiveId" clId="{D52D2E9C-85AF-40A7-8304-F277712E2340}" dt="2025-06-24T02:43:21.106" v="1101" actId="26606"/>
          <ac:spMkLst>
            <pc:docMk/>
            <pc:sldMk cId="1974222850" sldId="286"/>
            <ac:spMk id="51" creationId="{86C3B9CB-4E48-4726-B7B9-9E02F71B150F}"/>
          </ac:spMkLst>
        </pc:spChg>
        <pc:picChg chg="add mod">
          <ac:chgData name="Katherine Jones" userId="e394fb66cea83b29" providerId="LiveId" clId="{D52D2E9C-85AF-40A7-8304-F277712E2340}" dt="2025-06-24T02:43:16.426" v="1100"/>
          <ac:picMkLst>
            <pc:docMk/>
            <pc:sldMk cId="1974222850" sldId="286"/>
            <ac:picMk id="3" creationId="{FBB46414-F587-8D90-74A9-0498D137FB0E}"/>
          </ac:picMkLst>
        </pc:picChg>
      </pc:sldChg>
      <pc:sldChg chg="addSp delSp modSp add mod ord modTransition delAnim modAnim">
        <pc:chgData name="Katherine Jones" userId="e394fb66cea83b29" providerId="LiveId" clId="{D52D2E9C-85AF-40A7-8304-F277712E2340}" dt="2025-08-04T02:48:31.101" v="1371"/>
        <pc:sldMkLst>
          <pc:docMk/>
          <pc:sldMk cId="511574731" sldId="287"/>
        </pc:sldMkLst>
        <pc:spChg chg="add mod">
          <ac:chgData name="Katherine Jones" userId="e394fb66cea83b29" providerId="LiveId" clId="{D52D2E9C-85AF-40A7-8304-F277712E2340}" dt="2025-06-24T02:50:30.887" v="1241" actId="27636"/>
          <ac:spMkLst>
            <pc:docMk/>
            <pc:sldMk cId="511574731" sldId="287"/>
            <ac:spMk id="7" creationId="{D9148D85-8CDF-A202-6C78-46DB241E3BB6}"/>
          </ac:spMkLst>
        </pc:spChg>
        <pc:spChg chg="add">
          <ac:chgData name="Katherine Jones" userId="e394fb66cea83b29" providerId="LiveId" clId="{D52D2E9C-85AF-40A7-8304-F277712E2340}" dt="2025-06-24T02:45:39.700" v="1111" actId="26606"/>
          <ac:spMkLst>
            <pc:docMk/>
            <pc:sldMk cId="511574731" sldId="287"/>
            <ac:spMk id="58" creationId="{49B447FE-DDA9-4B30-828A-59FC569124E2}"/>
          </ac:spMkLst>
        </pc:spChg>
        <pc:spChg chg="add">
          <ac:chgData name="Katherine Jones" userId="e394fb66cea83b29" providerId="LiveId" clId="{D52D2E9C-85AF-40A7-8304-F277712E2340}" dt="2025-06-24T02:45:39.700" v="1111" actId="26606"/>
          <ac:spMkLst>
            <pc:docMk/>
            <pc:sldMk cId="511574731" sldId="287"/>
            <ac:spMk id="60" creationId="{C3D487F7-9050-4871-B351-34A72ADB296C}"/>
          </ac:spMkLst>
        </pc:spChg>
        <pc:spChg chg="add">
          <ac:chgData name="Katherine Jones" userId="e394fb66cea83b29" providerId="LiveId" clId="{D52D2E9C-85AF-40A7-8304-F277712E2340}" dt="2025-06-24T02:45:39.700" v="1111" actId="26606"/>
          <ac:spMkLst>
            <pc:docMk/>
            <pc:sldMk cId="511574731" sldId="287"/>
            <ac:spMk id="64" creationId="{05A1AA86-B7E6-4C02-AA34-F1A25CD4CCBD}"/>
          </ac:spMkLst>
        </pc:spChg>
        <pc:spChg chg="add">
          <ac:chgData name="Katherine Jones" userId="e394fb66cea83b29" providerId="LiveId" clId="{D52D2E9C-85AF-40A7-8304-F277712E2340}" dt="2025-06-24T02:45:39.700" v="1111" actId="26606"/>
          <ac:spMkLst>
            <pc:docMk/>
            <pc:sldMk cId="511574731" sldId="287"/>
            <ac:spMk id="68" creationId="{C84384FE-1C88-4CAA-8FB8-2313A3AE734D}"/>
          </ac:spMkLst>
        </pc:spChg>
        <pc:picChg chg="add mod">
          <ac:chgData name="Katherine Jones" userId="e394fb66cea83b29" providerId="LiveId" clId="{D52D2E9C-85AF-40A7-8304-F277712E2340}" dt="2025-06-24T02:45:36.674" v="1110"/>
          <ac:picMkLst>
            <pc:docMk/>
            <pc:sldMk cId="511574731" sldId="287"/>
            <ac:picMk id="4" creationId="{E23BA526-A2CB-AF60-8D1B-40FAA1ABDDE1}"/>
          </ac:picMkLst>
        </pc:picChg>
      </pc:sldChg>
      <pc:sldChg chg="addSp delSp add del setBg delDesignElem">
        <pc:chgData name="Katherine Jones" userId="e394fb66cea83b29" providerId="LiveId" clId="{D52D2E9C-85AF-40A7-8304-F277712E2340}" dt="2025-06-24T02:43:01.115" v="1098"/>
        <pc:sldMkLst>
          <pc:docMk/>
          <pc:sldMk cId="1648285141" sldId="287"/>
        </pc:sldMkLst>
      </pc:sldChg>
      <pc:sldChg chg="addSp delSp modSp add mod modTransition delAnim modAnim">
        <pc:chgData name="Katherine Jones" userId="e394fb66cea83b29" providerId="LiveId" clId="{D52D2E9C-85AF-40A7-8304-F277712E2340}" dt="2025-08-04T02:48:31.101" v="1371"/>
        <pc:sldMkLst>
          <pc:docMk/>
          <pc:sldMk cId="2967678922" sldId="288"/>
        </pc:sldMkLst>
        <pc:spChg chg="add mod">
          <ac:chgData name="Katherine Jones" userId="e394fb66cea83b29" providerId="LiveId" clId="{D52D2E9C-85AF-40A7-8304-F277712E2340}" dt="2025-06-24T03:06:02.622" v="1369" actId="20577"/>
          <ac:spMkLst>
            <pc:docMk/>
            <pc:sldMk cId="2967678922" sldId="288"/>
            <ac:spMk id="8" creationId="{2BBC2706-FE8C-7305-BBB3-8071502DEECF}"/>
          </ac:spMkLst>
        </pc:spChg>
        <pc:spChg chg="add">
          <ac:chgData name="Katherine Jones" userId="e394fb66cea83b29" providerId="LiveId" clId="{D52D2E9C-85AF-40A7-8304-F277712E2340}" dt="2025-06-24T03:05:02.414" v="1334" actId="26606"/>
          <ac:spMkLst>
            <pc:docMk/>
            <pc:sldMk cId="2967678922" sldId="288"/>
            <ac:spMk id="165" creationId="{49B447FE-DDA9-4B30-828A-59FC569124E2}"/>
          </ac:spMkLst>
        </pc:spChg>
        <pc:spChg chg="add">
          <ac:chgData name="Katherine Jones" userId="e394fb66cea83b29" providerId="LiveId" clId="{D52D2E9C-85AF-40A7-8304-F277712E2340}" dt="2025-06-24T03:05:02.414" v="1334" actId="26606"/>
          <ac:spMkLst>
            <pc:docMk/>
            <pc:sldMk cId="2967678922" sldId="288"/>
            <ac:spMk id="167" creationId="{C3D487F7-9050-4871-B351-34A72ADB296C}"/>
          </ac:spMkLst>
        </pc:spChg>
        <pc:spChg chg="add">
          <ac:chgData name="Katherine Jones" userId="e394fb66cea83b29" providerId="LiveId" clId="{D52D2E9C-85AF-40A7-8304-F277712E2340}" dt="2025-06-24T03:05:02.414" v="1334" actId="26606"/>
          <ac:spMkLst>
            <pc:docMk/>
            <pc:sldMk cId="2967678922" sldId="288"/>
            <ac:spMk id="169" creationId="{F43C27DD-EF6A-4C48-9669-C2970E71A814}"/>
          </ac:spMkLst>
        </pc:spChg>
        <pc:spChg chg="add">
          <ac:chgData name="Katherine Jones" userId="e394fb66cea83b29" providerId="LiveId" clId="{D52D2E9C-85AF-40A7-8304-F277712E2340}" dt="2025-06-24T03:05:02.414" v="1334" actId="26606"/>
          <ac:spMkLst>
            <pc:docMk/>
            <pc:sldMk cId="2967678922" sldId="288"/>
            <ac:spMk id="173" creationId="{86C3B9CB-4E48-4726-B7B9-9E02F71B150F}"/>
          </ac:spMkLst>
        </pc:spChg>
        <pc:spChg chg="add">
          <ac:chgData name="Katherine Jones" userId="e394fb66cea83b29" providerId="LiveId" clId="{D52D2E9C-85AF-40A7-8304-F277712E2340}" dt="2025-06-24T03:05:02.414" v="1334" actId="26606"/>
          <ac:spMkLst>
            <pc:docMk/>
            <pc:sldMk cId="2967678922" sldId="288"/>
            <ac:spMk id="175" creationId="{C84384FE-1C88-4CAA-8FB8-2313A3AE734D}"/>
          </ac:spMkLst>
        </pc:spChg>
        <pc:picChg chg="add mod">
          <ac:chgData name="Katherine Jones" userId="e394fb66cea83b29" providerId="LiveId" clId="{D52D2E9C-85AF-40A7-8304-F277712E2340}" dt="2025-06-24T03:04:53.971" v="1333" actId="1076"/>
          <ac:picMkLst>
            <pc:docMk/>
            <pc:sldMk cId="2967678922" sldId="288"/>
            <ac:picMk id="5" creationId="{9D7DC100-9D58-ACAB-7873-5D9D28A960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5E29-297B-48EC-D18B-2EE14FA6B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27322-32AA-DB86-CDC5-494578A0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C74EE-8793-9C24-86EC-995C6C6B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0E4F-8769-EC45-CA2A-D4E5FF44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E6BF-33B1-C1DE-9B4C-0178BD37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6340-E54D-14AD-706B-D04F7C09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2DA9F-80C3-A6E6-DAAE-FB87B09B3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BAAE5-8E18-DD4D-1CE4-C06D9F48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13FB-9A34-2349-EB4C-363E7716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7FE17-7552-0154-53A3-5C3A7464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1FCFB-4F96-0138-7AE0-C34D181BF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D9016-2583-E5C8-7A4F-A6B01B1CE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65F6D-A730-492D-AF14-DFE842C5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35C6-5478-6065-05CB-62D1E3FA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4A72-210C-630A-5D74-1DE4EC9A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514F-7660-0B51-B7E9-0E31587B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494C-6EEC-A159-8C39-CB38710F8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963D2-5F1C-EC20-7AD2-C78ECE94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C5D4-116A-D85B-D9E6-ADC7B28F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F9B1F-F739-A65D-B7C8-EDFFACEA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0A67-B3E9-BA47-42F4-830559BB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04BFB-929B-EEE4-D160-576B88E90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24F31-A317-5733-E957-50775100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DC167-0A2C-2D36-CB46-13C9BA13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A8DB8-1733-490B-ADA4-F27FC21B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436F-AD71-EC42-5467-0E0C6BC8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D4DB3-90B3-7540-5B83-44CD5381F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7925B-ED2E-0C88-4114-26E28F8B0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306BB-E662-63EE-61F7-285A8D59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63761-91DB-B56B-1104-E3AEE7E3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7816B-60C2-D3CC-4574-A83C374C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9-6B92-0313-8ACF-7B899A2E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5618F-FB87-5864-C255-E7652318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C011B-4095-39B4-B95F-CC79AA38C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D2668-CE97-0FFE-77FB-65FF2F063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CB7E1-13F1-7D0F-ADE1-094FF42CF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106FD-A778-F4FF-C331-83500242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2D6E9-BF4B-07C9-6B94-77C0CBDD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76703-90A0-45E3-D897-C67F3F85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047F-1F58-0099-BC64-D4F20127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38433-3986-5CDE-331E-A33438D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D5177-6255-2C2A-847B-D3504A85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E1962-4A7E-B350-983F-56D8857F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9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5949B-A3C9-ED2C-C32B-27EEDE39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D5610-8AC9-030F-9F6A-4F131892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034FF-D8D2-9B9B-A635-15B7E487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2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7F595-04DA-44BE-FE2C-4BE38C36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81188-A24E-4B83-3CD1-282BFE1E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55643-6463-534B-A86D-28141C275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E4DD7-9DF9-D42F-3210-20AD0966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FD19C-62A5-2F9C-CE9D-3A419FF7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6F932-7C32-92E0-1F95-27280D9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7C0D-A9A8-A6CD-E714-BBCBF6F9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B0A9B-5352-F427-649E-A966FA3F5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D2356-E8CC-BB99-C729-39A347C41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00EE8-5184-A63C-4C63-EC27A5E4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324B25-C8B8-2843-324F-5C69AAF3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6E42F-B03A-D374-1F49-0CC29393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09EAC-53FD-8079-C55F-DC422E4B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35F73-B9B1-3678-AD5D-ED7321D5F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A9769-D7F8-9545-791C-6200B48CC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95D63-ADF0-441D-AE38-CF21A7684265}" type="datetimeFigureOut">
              <a:rPr lang="en-US" smtClean="0"/>
              <a:t>8/3/2025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3FE1-AD2B-F3ED-2199-A3BFF2A9C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1D81E-36E2-BD02-90CE-743EA8B49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9E13E4-E177-47FC-AE34-003D8D05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AD7E8-7A79-6802-54E6-7C6A9DDFB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National Advisory Council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7C16F-F607-F884-A67E-73046EEBA4F4}"/>
              </a:ext>
            </a:extLst>
          </p:cNvPr>
          <p:cNvSpPr txBox="1"/>
          <p:nvPr/>
        </p:nvSpPr>
        <p:spPr>
          <a:xfrm>
            <a:off x="455520" y="4789110"/>
            <a:ext cx="119188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Members make their individual wisdom and insight on issues of Doctrine and biblical standards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Members offer themselves as instruments of mentoring younger ministers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Members are available to teach, exhort and minister to brethren at major conferences and meetings.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Council arbitrates on issues or disputes within the Fellowship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The Council functions as the National Ordination Board of the Fellowship</a:t>
            </a:r>
          </a:p>
        </p:txBody>
      </p:sp>
    </p:spTree>
    <p:extLst>
      <p:ext uri="{BB962C8B-B14F-4D97-AF65-F5344CB8AC3E}">
        <p14:creationId xmlns:p14="http://schemas.microsoft.com/office/powerpoint/2010/main" val="269336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4"/>
    </mc:Choice>
    <mc:Fallback>
      <p:transition spd="slow" advTm="45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47FAA-FDC4-D3EA-98A5-A348DBAC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5" name="Rectangle 164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DC100-9D58-ACAB-7873-5D9D28A9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86" r="5776" b="-2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BC2706-FE8C-7305-BBB3-8071502DEECF}"/>
              </a:ext>
            </a:extLst>
          </p:cNvPr>
          <p:cNvSpPr txBox="1">
            <a:spLocks/>
          </p:cNvSpPr>
          <p:nvPr/>
        </p:nvSpPr>
        <p:spPr>
          <a:xfrm>
            <a:off x="580571" y="2654490"/>
            <a:ext cx="5056903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Apostle Sharon &amp; Elder Barry Thomas</a:t>
            </a:r>
            <a:endParaRPr lang="en-US" sz="3100" dirty="0">
              <a:solidFill>
                <a:srgbClr val="FFFFFF"/>
              </a:solidFill>
            </a:endParaRPr>
          </a:p>
          <a:p>
            <a:endParaRPr lang="en-US" sz="3100" dirty="0">
              <a:solidFill>
                <a:srgbClr val="FFFFFF"/>
              </a:solidFill>
            </a:endParaRPr>
          </a:p>
          <a:p>
            <a:endParaRPr lang="en-US" sz="3100" dirty="0">
              <a:solidFill>
                <a:srgbClr val="FFFFFF"/>
              </a:solidFill>
            </a:endParaRPr>
          </a:p>
          <a:p>
            <a:r>
              <a:rPr lang="en-US" sz="3100" dirty="0">
                <a:solidFill>
                  <a:srgbClr val="FFFFFF"/>
                </a:solidFill>
              </a:rPr>
              <a:t>National Advisory Council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21"/>
    </mc:Choice>
    <mc:Fallback>
      <p:transition spd="slow" advTm="5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F371C-D98B-E072-3EBA-70AB5BB04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9CAE2B-0C08-D14E-96B6-6E25EC7FB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F3FDBB-CE35-8128-E45B-FB6D82377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27F1B-5D42-44C8-AE57-58758AE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E200A8-094B-FB75-15C4-C3E14008A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0345E8-9A9A-CBA1-7C90-D46D3C9C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B6EA10-0E5C-D336-A77F-9239FD25E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638A9-FE20-51BF-E933-0E829C5B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National Board of Trustees</a:t>
            </a:r>
          </a:p>
        </p:txBody>
      </p:sp>
    </p:spTree>
    <p:extLst>
      <p:ext uri="{BB962C8B-B14F-4D97-AF65-F5344CB8AC3E}">
        <p14:creationId xmlns:p14="http://schemas.microsoft.com/office/powerpoint/2010/main" val="251903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7"/>
    </mc:Choice>
    <mc:Fallback>
      <p:transition spd="slow" advTm="292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9D86D-301C-35B2-6058-7439D547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9D67F-CA1D-E2C9-E65A-69EB4795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6378465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Apostles Terance &amp; Victoria Blount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National Advisory Council Member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IMF USA Trustee, Secretary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53A57-E15D-160B-26C5-B73307346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061" r="29376" b="-1"/>
          <a:stretch>
            <a:fillRect/>
          </a:stretch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8"/>
    </mc:Choice>
    <mc:Fallback>
      <p:transition spd="slow" advTm="6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728974-30C9-C2AE-1691-201499B53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F7366-EDB9-0836-42F3-301A5470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6682479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Apostle Brenda Jamison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Global Director Women in Ministry National Advisory Council Member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IMF USA Trustee Member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29524-A0EC-646A-1F9F-AC677E28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2" r="16978"/>
          <a:stretch>
            <a:fillRect/>
          </a:stretch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4"/>
    </mc:Choice>
    <mc:Fallback>
      <p:transition spd="slow" advTm="7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D5ED2-7E6D-BE78-3705-01CC9BC80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8EB721-B3A1-6E46-C9F4-F43027AD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87" y="2920878"/>
            <a:ext cx="6378465" cy="299257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Teacher Stephanie Foster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Global Director Administration 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National Advisory Council Member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IMF USA Trustee Member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BCDD0-A5BE-CEE6-AD18-0FFD80E46E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55" r="11555"/>
          <a:stretch>
            <a:fillRect/>
          </a:stretch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3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3"/>
    </mc:Choice>
    <mc:Fallback>
      <p:transition spd="slow" advTm="7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DBB79-3A5D-0C61-B491-5F803EFD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08F5C-34B4-71AF-8AD8-604DC224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6784704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Apostle Dr Katherine Jones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Global Director Communications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Advisory Council Member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IMF USA Trustee Member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A4735-337D-ED5C-6FB4-9DC47F19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670" r="14713" b="2"/>
          <a:stretch>
            <a:fillRect/>
          </a:stretch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4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3"/>
    </mc:Choice>
    <mc:Fallback>
      <p:transition spd="slow" advTm="7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93F08-D700-34AF-0CD1-8A2C40091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E71564-F5E6-0EC3-214E-76FBE5B3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6185264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Apostle Sheldon &amp; Lady Deborah Southerland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IMF USA Board of Trustee Member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3A80B0-BF09-4623-6A97-0FFC4BEB07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9252"/>
          <a:stretch>
            <a:fillRect/>
          </a:stretch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2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75"/>
    </mc:Choice>
    <mc:Fallback>
      <p:transition spd="slow" advTm="5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F1D0CB-C3CF-C430-FF2A-5B5FBC5E5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DF08E3-BA76-1F89-65B5-B28C711A3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D5BC85-FB17-1052-4261-27468C32E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CF5A14-3214-3ABC-BAEE-E807F8889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917640-E9C1-992B-822E-1432D3580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63AF87-E927-95F1-3870-1C6748562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2EA4855-AA50-9A35-9CA9-D09C9172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35DE7-D82D-6684-05F0-CB60829C6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National </a:t>
            </a:r>
            <a:r>
              <a:rPr lang="en-US" sz="4800">
                <a:solidFill>
                  <a:srgbClr val="FFFFFF"/>
                </a:solidFill>
              </a:rPr>
              <a:t>Executive Committee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1"/>
    </mc:Choice>
    <mc:Fallback>
      <p:transition spd="slow" advTm="30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45133-F6F6-357E-B8B3-E29C2B6E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5853227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Deputy President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Ministers Tavon &amp; KeAsha Green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DF4B9-F0BE-DDE2-E5E9-982F780B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13" r="16336" b="2"/>
          <a:stretch>
            <a:fillRect/>
          </a:stretch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2"/>
    </mc:Choice>
    <mc:Fallback>
      <p:transition spd="slow" advTm="4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5F84F-1ACC-E8DA-8B6B-2BF53EA5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1DFA0-534D-A202-88D9-5B628A98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803" y="1173479"/>
            <a:ext cx="6598597" cy="2336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Director Prayer Intercession &amp; Spiritual Warfare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Minister Ann Watson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F4BEE-500A-1AF3-9922-C6E7E2F9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41" r="18362" b="1"/>
          <a:stretch>
            <a:fillRect/>
          </a:stretch>
        </p:blipFill>
        <p:spPr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91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7"/>
    </mc:Choice>
    <mc:Fallback>
      <p:transition spd="slow" advTm="6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80BEC-FCB2-F7A8-19E9-172AB90A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F5275-874C-07B0-1C27-549CE8B5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4" y="2654490"/>
            <a:ext cx="5427928" cy="32203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Apostle George &amp; Pastor Grace Akalonu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International President 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C53F5-C018-E006-CABD-D689F161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853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0"/>
    </mc:Choice>
    <mc:Fallback>
      <p:transition spd="slow" advTm="5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7EEEC-6680-D922-1070-D5C420066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2" name="Rectangle 161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1D342-244E-6CC4-CD0A-A876B534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88" y="2654490"/>
            <a:ext cx="4567686" cy="32203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We Care Director 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Minister Rose </a:t>
            </a:r>
            <a:r>
              <a:rPr lang="en-US" dirty="0" err="1">
                <a:solidFill>
                  <a:srgbClr val="FFFFFF"/>
                </a:solidFill>
              </a:rPr>
              <a:t>Etuka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person wearing glasses and a scarf&#10;&#10;AI-generated content may be incorrect.">
            <a:extLst>
              <a:ext uri="{FF2B5EF4-FFF2-40B4-BE49-F238E27FC236}">
                <a16:creationId xmlns:a16="http://schemas.microsoft.com/office/drawing/2014/main" id="{8B9288E4-9CBB-18AB-05E7-11546A1C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0"/>
    </mc:Choice>
    <mc:Fallback>
      <p:transition spd="slow" advTm="4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4BE2C9-A5EF-EDD6-1783-C178621F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21ECA-E55D-0E26-55AE-FA2668584B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09" r="5665" b="1"/>
          <a:stretch>
            <a:fillRect/>
          </a:stretch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0B7BD-3DC1-A605-448E-C462C9C9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</a:rPr>
              <a:t>Director Women in Ministry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Pastors Niral &amp; Ose Burnett</a:t>
            </a:r>
          </a:p>
        </p:txBody>
      </p:sp>
    </p:spTree>
    <p:extLst>
      <p:ext uri="{BB962C8B-B14F-4D97-AF65-F5344CB8AC3E}">
        <p14:creationId xmlns:p14="http://schemas.microsoft.com/office/powerpoint/2010/main" val="242848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2"/>
    </mc:Choice>
    <mc:Fallback>
      <p:transition spd="slow" advTm="5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C03E1-6D11-BB5E-9DB6-A36CD2087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55E3E-71C3-A452-173C-BECFCB0C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5853227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Director Church Growth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Minister Missy Soppick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46795-5487-1CC9-31F3-BEF9275F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84" y="-3"/>
            <a:ext cx="4111810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4"/>
    </mc:Choice>
    <mc:Fallback>
      <p:transition spd="slow" advTm="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73460F-57C9-57C2-D04D-FFDF337D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C82A4DDE-6708-4B36-CA71-69057D02D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EDDC65-18B3-18A7-8C72-EEA71FE5B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F04498-1953-69BD-A9BB-C8761C20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C9C43B8-3D88-8883-29BA-C434EA000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DB4A0B-C570-A139-46A0-EDCCBC7D3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E495B83-570C-E8AC-9AAF-2CA15A76D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456E9DA-F677-CA5F-B5B3-9B4091FD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9D757-0B4E-8EF9-DD40-AEBE259F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5853227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Director Mobilization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Minister Telitha Courmier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C0B07F-7531-3B5E-429A-1121D7B1E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378" y="-6"/>
            <a:ext cx="4100216" cy="68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3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3"/>
    </mc:Choice>
    <mc:Fallback>
      <p:transition spd="slow" advTm="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0945FA-CDE1-35BF-05AA-79870303E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DADF1A5-7783-C4F9-3FD8-541811AC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992A58-B2B0-06F8-F66F-A0A17FA6A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4FD2B5-7CEF-A3C0-A5C8-2EB1CF26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1B80BC-83C1-4484-6EAF-B753B630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AF34701-9471-2845-2AA7-DF35C2E5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D7CB5A9-E11F-5726-7B16-339F3F1E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510A8C7-7A2A-07FA-14A8-86B0D51D3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8716D8-FA56-03B4-B153-F87964F0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25" y="2920878"/>
            <a:ext cx="5853227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Director Youth &amp; Next Generation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Minister Elijah Jawon Louis Banks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B164F-B949-FBCB-41B5-929E4E271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291" y="-3"/>
            <a:ext cx="4153709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4"/>
    </mc:Choice>
    <mc:Fallback>
      <p:transition spd="slow" advTm="4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ACB2EC-0E4F-D8F5-B566-B8141B6BA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B0821C-5276-AB26-C7AA-9AB97FF25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AF873-C7F0-CAFE-085F-B200B6C08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68ADC-46F2-FA58-15A7-9899BB475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98BF57-B812-F03A-BC0E-2DD7C100A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E46ED5-036F-B743-8C65-F66151AEB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867B7C-A93B-9932-2758-81734E762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406C9-C688-8FC4-6269-F98240435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Ex Officio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91A91-0892-2E7A-B747-EB004DE5A8AD}"/>
              </a:ext>
            </a:extLst>
          </p:cNvPr>
          <p:cNvSpPr txBox="1"/>
          <p:nvPr/>
        </p:nvSpPr>
        <p:spPr>
          <a:xfrm>
            <a:off x="-5" y="4565930"/>
            <a:ext cx="1207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 Officio Officers are given ad hoc assignments by the National President and Secretary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 Officio Officers are also Regional Coordinators of the Fellowship at the City or State levels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5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6"/>
    </mc:Choice>
    <mc:Fallback>
      <p:transition spd="slow" advTm="446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A9429E-2237-FA70-3391-B88A3200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AF0F1-DB89-7B2C-DFF0-1F97D572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1" y="921715"/>
            <a:ext cx="5838615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 Officio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Minister Michelle Wilson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48A51-3230-2C7F-AAA8-167C07E3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10" y="426334"/>
            <a:ext cx="3747997" cy="5974462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9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0"/>
    </mc:Choice>
    <mc:Fallback>
      <p:transition spd="slow" advTm="6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0810FF-12B8-8985-9F5E-31A70BA3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683EC-E86D-02E0-B4FF-5FDAAC411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1" y="921715"/>
            <a:ext cx="5688993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 Officio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Minister Bonnie Gardner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4DE3E5E7-E44C-F7AD-7225-749582C5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07" y="645517"/>
            <a:ext cx="5163022" cy="51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2062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0"/>
    </mc:Choice>
    <mc:Fallback>
      <p:transition spd="slow" advTm="4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DC918-7374-4DE4-59BD-76BEA35A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02AE0-A30D-3CE0-FC61-E07AF264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 Officio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Apostle Otha Bell 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1F2A2885-0B00-5494-C56F-AF046194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07" y="1092549"/>
            <a:ext cx="5163022" cy="42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0"/>
    </mc:Choice>
    <mc:Fallback>
      <p:transition spd="slow" advTm="4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B0F4A8-2BBE-B68E-3DD4-BD191D92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E7F4D-3BE4-4FF9-51AC-35D3104F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1" y="2654490"/>
            <a:ext cx="5056903" cy="322038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Apostle Fred &amp; Pastor Kathleen Harris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National Advisory Council Chair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IMF USA Trustee  Member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69478-F7F9-7078-FB39-7B07C2516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21" r="5766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9"/>
    </mc:Choice>
    <mc:Fallback>
      <p:transition spd="slow" advTm="6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97B8A-4A3D-E56C-2B2F-445D593B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BA526-A2CB-AF60-8D1B-40FAA1AB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0566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148D85-8CDF-A202-6C78-46DB241E3BB6}"/>
              </a:ext>
            </a:extLst>
          </p:cNvPr>
          <p:cNvSpPr txBox="1">
            <a:spLocks/>
          </p:cNvSpPr>
          <p:nvPr/>
        </p:nvSpPr>
        <p:spPr>
          <a:xfrm>
            <a:off x="580571" y="2654490"/>
            <a:ext cx="5056903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Apostle William &amp; Lady Kenya Spence</a:t>
            </a:r>
          </a:p>
          <a:p>
            <a:endParaRPr lang="en-US" sz="3100" dirty="0">
              <a:solidFill>
                <a:srgbClr val="FFFFFF"/>
              </a:solidFill>
            </a:endParaRPr>
          </a:p>
          <a:p>
            <a:endParaRPr lang="en-US" sz="3100" dirty="0">
              <a:solidFill>
                <a:srgbClr val="FFFFFF"/>
              </a:solidFill>
            </a:endParaRPr>
          </a:p>
          <a:p>
            <a:r>
              <a:rPr lang="en-US" sz="3100" dirty="0">
                <a:solidFill>
                  <a:srgbClr val="FFFFFF"/>
                </a:solidFill>
              </a:rPr>
              <a:t>National Advisory Council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7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1"/>
    </mc:Choice>
    <mc:Fallback>
      <p:transition spd="slow" advTm="5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8DA66-404B-3E4A-35A9-15A752E3F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and person posing for a picture&#10;&#10;AI-generated content may be incorrect.">
            <a:extLst>
              <a:ext uri="{FF2B5EF4-FFF2-40B4-BE49-F238E27FC236}">
                <a16:creationId xmlns:a16="http://schemas.microsoft.com/office/drawing/2014/main" id="{FBB46414-F587-8D90-74A9-0498D137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12201" b="-2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127FDA-9BB4-2079-D8E1-F18D08B6F5F7}"/>
              </a:ext>
            </a:extLst>
          </p:cNvPr>
          <p:cNvSpPr txBox="1">
            <a:spLocks/>
          </p:cNvSpPr>
          <p:nvPr/>
        </p:nvSpPr>
        <p:spPr>
          <a:xfrm>
            <a:off x="580571" y="2654490"/>
            <a:ext cx="5056903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Apostles Didy &amp; Julia Oparaocha</a:t>
            </a:r>
          </a:p>
          <a:p>
            <a:endParaRPr lang="en-US" sz="3100" dirty="0">
              <a:solidFill>
                <a:srgbClr val="FFFFFF"/>
              </a:solidFill>
            </a:endParaRPr>
          </a:p>
          <a:p>
            <a:endParaRPr lang="en-US" sz="3100" dirty="0">
              <a:solidFill>
                <a:srgbClr val="FFFFFF"/>
              </a:solidFill>
            </a:endParaRPr>
          </a:p>
          <a:p>
            <a:r>
              <a:rPr lang="en-US" sz="3100" dirty="0">
                <a:solidFill>
                  <a:srgbClr val="FFFFFF"/>
                </a:solidFill>
              </a:rPr>
              <a:t>National Advisory Council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2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54"/>
    </mc:Choice>
    <mc:Fallback>
      <p:transition spd="slow" advTm="5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ECDFF-0F01-C875-A59B-78438027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D1BC4-1B25-8CE6-749A-77450F01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5" y="2654490"/>
            <a:ext cx="5181240" cy="32203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Apostle Dennis Sharp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National Advisory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1F3C7-937A-C142-E9D3-CF70DB48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59" r="5858" b="-1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7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7"/>
    </mc:Choice>
    <mc:Fallback>
      <p:transition spd="slow" advTm="4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81D66B-F837-715E-B00F-ACA959518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2AC16-1E3D-77EC-3E9A-85035F3E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90" y="2547612"/>
            <a:ext cx="5542471" cy="32203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Apostle Geneva &amp; Elder Henry Young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National Advisory Council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17979-5ED1-4D1D-C44C-03582A66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24" r="13112" b="1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6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1"/>
    </mc:Choice>
    <mc:Fallback>
      <p:transition spd="slow" advTm="5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4AC29-56BA-D497-E4EF-971841DED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and person smiling at the camera&#10;&#10;AI-generated content may be incorrect.">
            <a:extLst>
              <a:ext uri="{FF2B5EF4-FFF2-40B4-BE49-F238E27FC236}">
                <a16:creationId xmlns:a16="http://schemas.microsoft.com/office/drawing/2014/main" id="{399CC3E9-9071-D616-3BB7-37BDC4F45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1" r="18511" b="2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9D2052-05CC-2F7E-FFD2-A059FCBABC2E}"/>
              </a:ext>
            </a:extLst>
          </p:cNvPr>
          <p:cNvSpPr txBox="1">
            <a:spLocks/>
          </p:cNvSpPr>
          <p:nvPr/>
        </p:nvSpPr>
        <p:spPr>
          <a:xfrm>
            <a:off x="580571" y="2654490"/>
            <a:ext cx="5056903" cy="32203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Apostles James &amp; Lady Diane Holley</a:t>
            </a:r>
            <a:endParaRPr lang="en-US" sz="3100" dirty="0">
              <a:solidFill>
                <a:srgbClr val="FFFFFF"/>
              </a:solidFill>
            </a:endParaRPr>
          </a:p>
          <a:p>
            <a:endParaRPr lang="en-US" sz="3100" dirty="0">
              <a:solidFill>
                <a:srgbClr val="FFFFFF"/>
              </a:solidFill>
            </a:endParaRPr>
          </a:p>
          <a:p>
            <a:endParaRPr lang="en-US" sz="3100" dirty="0">
              <a:solidFill>
                <a:srgbClr val="FFFFFF"/>
              </a:solidFill>
            </a:endParaRPr>
          </a:p>
          <a:p>
            <a:r>
              <a:rPr lang="en-US" sz="3100" dirty="0">
                <a:solidFill>
                  <a:srgbClr val="FFFFFF"/>
                </a:solidFill>
              </a:rPr>
              <a:t>National Advisory Council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4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1"/>
    </mc:Choice>
    <mc:Fallback>
      <p:transition spd="slow" advTm="5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2B9DB-1C04-589A-F01E-92C30B36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A000A-BBBC-B212-C0AA-B4CCD108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6" y="2654490"/>
            <a:ext cx="5600910" cy="32203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Pastor O.C. &amp; Lady Edith Obikaram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National Advisory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C3964-DCAB-2559-1AFD-C6C280524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065"/>
          <a:stretch>
            <a:fillRect/>
          </a:stretch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4"/>
    </mc:Choice>
    <mc:Fallback>
      <p:transition spd="slow" advTm="5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386</Words>
  <Application>Microsoft Office PowerPoint</Application>
  <PresentationFormat>Widescreen</PresentationFormat>
  <Paragraphs>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Office Theme</vt:lpstr>
      <vt:lpstr>National Advisory Council </vt:lpstr>
      <vt:lpstr>Apostle George &amp; Pastor Grace Akalonu  International President    </vt:lpstr>
      <vt:lpstr>Apostle Fred &amp; Pastor Kathleen Harris  National Advisory Council Chair IMF USA Trustee  Member  </vt:lpstr>
      <vt:lpstr>PowerPoint Presentation</vt:lpstr>
      <vt:lpstr>PowerPoint Presentation</vt:lpstr>
      <vt:lpstr>Apostle Dennis Sharp  National Advisory Council</vt:lpstr>
      <vt:lpstr>Apostle Geneva &amp; Elder Henry Young  National Advisory Council</vt:lpstr>
      <vt:lpstr>PowerPoint Presentation</vt:lpstr>
      <vt:lpstr>Pastor O.C. &amp; Lady Edith Obikaram  National Advisory Council</vt:lpstr>
      <vt:lpstr>PowerPoint Presentation</vt:lpstr>
      <vt:lpstr>National Board of Trustees</vt:lpstr>
      <vt:lpstr>Apostles Terance &amp; Victoria Blount  National Advisory Council Member IMF USA Trustee, Secretary</vt:lpstr>
      <vt:lpstr>Apostle Brenda Jamison  Global Director Women in Ministry National Advisory Council Member IMF USA Trustee Member</vt:lpstr>
      <vt:lpstr>Teacher Stephanie Foster  Global Director Administration  National Advisory Council Member IMF USA Trustee Member</vt:lpstr>
      <vt:lpstr>Apostle Dr Katherine Jones  Global Director Communications Advisory Council Member IMF USA Trustee Member</vt:lpstr>
      <vt:lpstr>Apostle Sheldon &amp; Lady Deborah Southerland  IMF USA Board of Trustee Member</vt:lpstr>
      <vt:lpstr>National Executive Committee</vt:lpstr>
      <vt:lpstr>Deputy President  Ministers Tavon &amp; KeAsha Green  </vt:lpstr>
      <vt:lpstr>Director Prayer Intercession &amp; Spiritual Warfare  Minister Ann Watson</vt:lpstr>
      <vt:lpstr>We Care Director   Minister Rose Etuka  </vt:lpstr>
      <vt:lpstr>Director Women in Ministry  Pastors Niral &amp; Ose Burnett</vt:lpstr>
      <vt:lpstr>Director Church Growth  Minister Missy Soppick</vt:lpstr>
      <vt:lpstr>Director Mobilization  Minister Telitha Courmier</vt:lpstr>
      <vt:lpstr>Director Youth &amp; Next Generation  Minister Elijah Jawon Louis Banks</vt:lpstr>
      <vt:lpstr>Ex Officio</vt:lpstr>
      <vt:lpstr>Ex Officio  Minister Michelle Wilson</vt:lpstr>
      <vt:lpstr>Ex Officio  Minister Bonnie Gardner</vt:lpstr>
      <vt:lpstr>Ex Officio  Apostle Otha Bell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</dc:creator>
  <cp:lastModifiedBy>Katherine</cp:lastModifiedBy>
  <cp:revision>1</cp:revision>
  <dcterms:created xsi:type="dcterms:W3CDTF">2025-06-16T01:11:57Z</dcterms:created>
  <dcterms:modified xsi:type="dcterms:W3CDTF">2025-08-04T02:51:19Z</dcterms:modified>
</cp:coreProperties>
</file>