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1" r:id="rId1"/>
  </p:sldMasterIdLst>
  <p:notesMasterIdLst>
    <p:notesMasterId r:id="rId12"/>
  </p:notesMasterIdLst>
  <p:sldIdLst>
    <p:sldId id="286" r:id="rId2"/>
    <p:sldId id="266" r:id="rId3"/>
    <p:sldId id="257" r:id="rId4"/>
    <p:sldId id="259" r:id="rId5"/>
    <p:sldId id="287" r:id="rId6"/>
    <p:sldId id="261" r:id="rId7"/>
    <p:sldId id="263" r:id="rId8"/>
    <p:sldId id="288" r:id="rId9"/>
    <p:sldId id="416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27"/>
    <p:restoredTop sz="78348" autoAdjust="0"/>
  </p:normalViewPr>
  <p:slideViewPr>
    <p:cSldViewPr snapToGrid="0" snapToObjects="1">
      <p:cViewPr varScale="1">
        <p:scale>
          <a:sx n="48" d="100"/>
          <a:sy n="48" d="100"/>
        </p:scale>
        <p:origin x="14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2.png"/><Relationship Id="rId7" Type="http://schemas.openxmlformats.org/officeDocument/2006/relationships/image" Target="../media/image20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23.svg"/><Relationship Id="rId4" Type="http://schemas.openxmlformats.org/officeDocument/2006/relationships/image" Target="../media/image13.svg"/><Relationship Id="rId9" Type="http://schemas.openxmlformats.org/officeDocument/2006/relationships/image" Target="../media/image2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2.png"/><Relationship Id="rId7" Type="http://schemas.openxmlformats.org/officeDocument/2006/relationships/image" Target="../media/image20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23.svg"/><Relationship Id="rId4" Type="http://schemas.openxmlformats.org/officeDocument/2006/relationships/image" Target="../media/image13.svg"/><Relationship Id="rId9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3048F9-DB79-413D-A5EB-24187419CCF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6D72418-036B-4421-AE33-399DE6289EE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tx1"/>
              </a:solidFill>
            </a:rPr>
            <a:t>20</a:t>
          </a:r>
          <a:r>
            <a:rPr lang="sq-AL" dirty="0">
              <a:solidFill>
                <a:schemeClr val="tx1"/>
              </a:solidFill>
            </a:rPr>
            <a:t>% - </a:t>
          </a:r>
          <a:r>
            <a:rPr lang="en-US" dirty="0" err="1">
              <a:solidFill>
                <a:schemeClr val="tx1"/>
              </a:solidFill>
            </a:rPr>
            <a:t>detyrat</a:t>
          </a:r>
          <a:r>
            <a:rPr lang="sq-AL" dirty="0">
              <a:solidFill>
                <a:schemeClr val="tx1"/>
              </a:solidFill>
            </a:rPr>
            <a:t> dhe prezantimet javore</a:t>
          </a:r>
          <a:endParaRPr lang="en-US" dirty="0">
            <a:solidFill>
              <a:schemeClr val="tx1"/>
            </a:solidFill>
          </a:endParaRPr>
        </a:p>
      </dgm:t>
    </dgm:pt>
    <dgm:pt modelId="{A4C96CE1-DFF4-4683-93E3-CAC382839938}" type="parTrans" cxnId="{846C0BB3-DF38-4E9B-8519-03A0E7D8B5A4}">
      <dgm:prSet/>
      <dgm:spPr/>
      <dgm:t>
        <a:bodyPr/>
        <a:lstStyle/>
        <a:p>
          <a:endParaRPr lang="en-US"/>
        </a:p>
      </dgm:t>
    </dgm:pt>
    <dgm:pt modelId="{EDF01AB9-DE18-4A39-9113-6E5E08447A18}" type="sibTrans" cxnId="{846C0BB3-DF38-4E9B-8519-03A0E7D8B5A4}">
      <dgm:prSet/>
      <dgm:spPr/>
      <dgm:t>
        <a:bodyPr/>
        <a:lstStyle/>
        <a:p>
          <a:endParaRPr lang="en-US"/>
        </a:p>
      </dgm:t>
    </dgm:pt>
    <dgm:pt modelId="{BF268AB3-C807-4A51-8AC9-AC45BB7F542A}">
      <dgm:prSet/>
      <dgm:spPr/>
      <dgm:t>
        <a:bodyPr/>
        <a:lstStyle/>
        <a:p>
          <a:pPr>
            <a:lnSpc>
              <a:spcPct val="100000"/>
            </a:lnSpc>
          </a:pPr>
          <a:r>
            <a:rPr lang="sq-AL" dirty="0"/>
            <a:t>40% </a:t>
          </a:r>
          <a:r>
            <a:rPr lang="en-US" dirty="0" err="1"/>
            <a:t>projekti</a:t>
          </a:r>
          <a:r>
            <a:rPr lang="en-US" dirty="0"/>
            <a:t> semestral</a:t>
          </a:r>
        </a:p>
      </dgm:t>
    </dgm:pt>
    <dgm:pt modelId="{2E9A9C9F-DEFA-43EC-A255-D892C1567031}" type="parTrans" cxnId="{996A9FD2-DBF4-41C2-A073-6AA4F3FE5285}">
      <dgm:prSet/>
      <dgm:spPr/>
      <dgm:t>
        <a:bodyPr/>
        <a:lstStyle/>
        <a:p>
          <a:endParaRPr lang="en-US"/>
        </a:p>
      </dgm:t>
    </dgm:pt>
    <dgm:pt modelId="{CF86C7C7-372E-466D-B26E-C7C3F3DC15BB}" type="sibTrans" cxnId="{996A9FD2-DBF4-41C2-A073-6AA4F3FE5285}">
      <dgm:prSet/>
      <dgm:spPr/>
      <dgm:t>
        <a:bodyPr/>
        <a:lstStyle/>
        <a:p>
          <a:endParaRPr lang="en-US"/>
        </a:p>
      </dgm:t>
    </dgm:pt>
    <dgm:pt modelId="{119C6A18-CF5B-47F9-B4E3-ECC74339D6A8}">
      <dgm:prSet/>
      <dgm:spPr/>
      <dgm:t>
        <a:bodyPr/>
        <a:lstStyle/>
        <a:p>
          <a:pPr>
            <a:lnSpc>
              <a:spcPct val="100000"/>
            </a:lnSpc>
          </a:pPr>
          <a:r>
            <a:rPr lang="sq-AL" dirty="0"/>
            <a:t>40 % provimi final</a:t>
          </a:r>
          <a:endParaRPr lang="en-US" dirty="0"/>
        </a:p>
      </dgm:t>
    </dgm:pt>
    <dgm:pt modelId="{B23A7457-C42C-4BA3-A7D3-293997233A43}" type="sibTrans" cxnId="{13B33960-46B7-428F-BE32-E0EDCBBA914B}">
      <dgm:prSet/>
      <dgm:spPr/>
      <dgm:t>
        <a:bodyPr/>
        <a:lstStyle/>
        <a:p>
          <a:endParaRPr lang="en-US"/>
        </a:p>
      </dgm:t>
    </dgm:pt>
    <dgm:pt modelId="{070C59D2-2D4C-44AA-B4F1-E3F8EF12997D}" type="parTrans" cxnId="{13B33960-46B7-428F-BE32-E0EDCBBA914B}">
      <dgm:prSet/>
      <dgm:spPr/>
      <dgm:t>
        <a:bodyPr/>
        <a:lstStyle/>
        <a:p>
          <a:endParaRPr lang="en-US"/>
        </a:p>
      </dgm:t>
    </dgm:pt>
    <dgm:pt modelId="{A833BE89-359A-4B4E-9171-C439AF882FD8}" type="pres">
      <dgm:prSet presAssocID="{FD3048F9-DB79-413D-A5EB-24187419CCF8}" presName="root" presStyleCnt="0">
        <dgm:presLayoutVars>
          <dgm:dir/>
          <dgm:resizeHandles val="exact"/>
        </dgm:presLayoutVars>
      </dgm:prSet>
      <dgm:spPr/>
    </dgm:pt>
    <dgm:pt modelId="{17F86C28-7296-4721-8867-7AA66E58E492}" type="pres">
      <dgm:prSet presAssocID="{119C6A18-CF5B-47F9-B4E3-ECC74339D6A8}" presName="compNode" presStyleCnt="0"/>
      <dgm:spPr/>
    </dgm:pt>
    <dgm:pt modelId="{AB73D48C-54E2-44BB-B64D-DB44D81EC61C}" type="pres">
      <dgm:prSet presAssocID="{119C6A18-CF5B-47F9-B4E3-ECC74339D6A8}" presName="bgRect" presStyleLbl="bgShp" presStyleIdx="0" presStyleCnt="3"/>
      <dgm:spPr/>
    </dgm:pt>
    <dgm:pt modelId="{B24D64A2-248C-4179-8BC4-79091DE565F2}" type="pres">
      <dgm:prSet presAssocID="{119C6A18-CF5B-47F9-B4E3-ECC74339D6A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tistics"/>
        </a:ext>
      </dgm:extLst>
    </dgm:pt>
    <dgm:pt modelId="{6F3A6A45-D4FF-4BB6-9FA5-C156B6822BEC}" type="pres">
      <dgm:prSet presAssocID="{119C6A18-CF5B-47F9-B4E3-ECC74339D6A8}" presName="spaceRect" presStyleCnt="0"/>
      <dgm:spPr/>
    </dgm:pt>
    <dgm:pt modelId="{80822AA8-5F08-4C47-8DBF-0689F1401513}" type="pres">
      <dgm:prSet presAssocID="{119C6A18-CF5B-47F9-B4E3-ECC74339D6A8}" presName="parTx" presStyleLbl="revTx" presStyleIdx="0" presStyleCnt="3">
        <dgm:presLayoutVars>
          <dgm:chMax val="0"/>
          <dgm:chPref val="0"/>
        </dgm:presLayoutVars>
      </dgm:prSet>
      <dgm:spPr/>
    </dgm:pt>
    <dgm:pt modelId="{A32C2218-EE5E-4E6D-9A42-63806CB6B64A}" type="pres">
      <dgm:prSet presAssocID="{B23A7457-C42C-4BA3-A7D3-293997233A43}" presName="sibTrans" presStyleCnt="0"/>
      <dgm:spPr/>
    </dgm:pt>
    <dgm:pt modelId="{9C449986-752D-4304-92AA-902EC8DDA154}" type="pres">
      <dgm:prSet presAssocID="{B6D72418-036B-4421-AE33-399DE6289EE9}" presName="compNode" presStyleCnt="0"/>
      <dgm:spPr/>
    </dgm:pt>
    <dgm:pt modelId="{A0DC0562-CA27-4E03-9909-39C5C1DFB0C3}" type="pres">
      <dgm:prSet presAssocID="{B6D72418-036B-4421-AE33-399DE6289EE9}" presName="bgRect" presStyleLbl="bgShp" presStyleIdx="1" presStyleCnt="3"/>
      <dgm:spPr/>
    </dgm:pt>
    <dgm:pt modelId="{10169BE4-BE2A-4C74-B72D-DD7926DFB1B7}" type="pres">
      <dgm:prSet presAssocID="{B6D72418-036B-4421-AE33-399DE6289EE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rver"/>
        </a:ext>
      </dgm:extLst>
    </dgm:pt>
    <dgm:pt modelId="{A6CC39C2-41DB-4A05-B119-41B9F9D34470}" type="pres">
      <dgm:prSet presAssocID="{B6D72418-036B-4421-AE33-399DE6289EE9}" presName="spaceRect" presStyleCnt="0"/>
      <dgm:spPr/>
    </dgm:pt>
    <dgm:pt modelId="{83ADAFE2-DF6C-40BB-BD2F-DAE36D4D05AE}" type="pres">
      <dgm:prSet presAssocID="{B6D72418-036B-4421-AE33-399DE6289EE9}" presName="parTx" presStyleLbl="revTx" presStyleIdx="1" presStyleCnt="3">
        <dgm:presLayoutVars>
          <dgm:chMax val="0"/>
          <dgm:chPref val="0"/>
        </dgm:presLayoutVars>
      </dgm:prSet>
      <dgm:spPr/>
    </dgm:pt>
    <dgm:pt modelId="{2271D9D0-A830-45EE-8D82-015439D87D83}" type="pres">
      <dgm:prSet presAssocID="{EDF01AB9-DE18-4A39-9113-6E5E08447A18}" presName="sibTrans" presStyleCnt="0"/>
      <dgm:spPr/>
    </dgm:pt>
    <dgm:pt modelId="{A9C59F20-9CD9-438A-8E84-4F0E3F363ABE}" type="pres">
      <dgm:prSet presAssocID="{BF268AB3-C807-4A51-8AC9-AC45BB7F542A}" presName="compNode" presStyleCnt="0"/>
      <dgm:spPr/>
    </dgm:pt>
    <dgm:pt modelId="{6E2CD1D1-2BEF-4A97-86FB-273DBEE1CB54}" type="pres">
      <dgm:prSet presAssocID="{BF268AB3-C807-4A51-8AC9-AC45BB7F542A}" presName="bgRect" presStyleLbl="bgShp" presStyleIdx="2" presStyleCnt="3"/>
      <dgm:spPr/>
    </dgm:pt>
    <dgm:pt modelId="{3DE08150-55EC-4BEC-B2A6-6EFAFD4C1BA5}" type="pres">
      <dgm:prSet presAssocID="{BF268AB3-C807-4A51-8AC9-AC45BB7F542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idge scene"/>
        </a:ext>
      </dgm:extLst>
    </dgm:pt>
    <dgm:pt modelId="{D3C59227-93DD-4FC1-A4EF-E42BCAFD1894}" type="pres">
      <dgm:prSet presAssocID="{BF268AB3-C807-4A51-8AC9-AC45BB7F542A}" presName="spaceRect" presStyleCnt="0"/>
      <dgm:spPr/>
    </dgm:pt>
    <dgm:pt modelId="{6CEC3C30-F15B-49B4-B8D0-A24E014711F8}" type="pres">
      <dgm:prSet presAssocID="{BF268AB3-C807-4A51-8AC9-AC45BB7F542A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13B33960-46B7-428F-BE32-E0EDCBBA914B}" srcId="{FD3048F9-DB79-413D-A5EB-24187419CCF8}" destId="{119C6A18-CF5B-47F9-B4E3-ECC74339D6A8}" srcOrd="0" destOrd="0" parTransId="{070C59D2-2D4C-44AA-B4F1-E3F8EF12997D}" sibTransId="{B23A7457-C42C-4BA3-A7D3-293997233A43}"/>
    <dgm:cxn modelId="{8946AC6B-2AED-4AF9-984A-9679D1209E1E}" type="presOf" srcId="{119C6A18-CF5B-47F9-B4E3-ECC74339D6A8}" destId="{80822AA8-5F08-4C47-8DBF-0689F1401513}" srcOrd="0" destOrd="0" presId="urn:microsoft.com/office/officeart/2018/2/layout/IconVerticalSolidList"/>
    <dgm:cxn modelId="{5DA67A78-FEE0-44D7-9C3B-696B985DBA80}" type="presOf" srcId="{FD3048F9-DB79-413D-A5EB-24187419CCF8}" destId="{A833BE89-359A-4B4E-9171-C439AF882FD8}" srcOrd="0" destOrd="0" presId="urn:microsoft.com/office/officeart/2018/2/layout/IconVerticalSolidList"/>
    <dgm:cxn modelId="{EDB070B1-C85D-403D-836B-9A4C7F3FF2DC}" type="presOf" srcId="{BF268AB3-C807-4A51-8AC9-AC45BB7F542A}" destId="{6CEC3C30-F15B-49B4-B8D0-A24E014711F8}" srcOrd="0" destOrd="0" presId="urn:microsoft.com/office/officeart/2018/2/layout/IconVerticalSolidList"/>
    <dgm:cxn modelId="{846C0BB3-DF38-4E9B-8519-03A0E7D8B5A4}" srcId="{FD3048F9-DB79-413D-A5EB-24187419CCF8}" destId="{B6D72418-036B-4421-AE33-399DE6289EE9}" srcOrd="1" destOrd="0" parTransId="{A4C96CE1-DFF4-4683-93E3-CAC382839938}" sibTransId="{EDF01AB9-DE18-4A39-9113-6E5E08447A18}"/>
    <dgm:cxn modelId="{996A9FD2-DBF4-41C2-A073-6AA4F3FE5285}" srcId="{FD3048F9-DB79-413D-A5EB-24187419CCF8}" destId="{BF268AB3-C807-4A51-8AC9-AC45BB7F542A}" srcOrd="2" destOrd="0" parTransId="{2E9A9C9F-DEFA-43EC-A255-D892C1567031}" sibTransId="{CF86C7C7-372E-466D-B26E-C7C3F3DC15BB}"/>
    <dgm:cxn modelId="{920651F7-1EEC-484A-99AC-84BB270D83B4}" type="presOf" srcId="{B6D72418-036B-4421-AE33-399DE6289EE9}" destId="{83ADAFE2-DF6C-40BB-BD2F-DAE36D4D05AE}" srcOrd="0" destOrd="0" presId="urn:microsoft.com/office/officeart/2018/2/layout/IconVerticalSolidList"/>
    <dgm:cxn modelId="{BFA8F990-7A57-4CDB-AF37-D40661504BAE}" type="presParOf" srcId="{A833BE89-359A-4B4E-9171-C439AF882FD8}" destId="{17F86C28-7296-4721-8867-7AA66E58E492}" srcOrd="0" destOrd="0" presId="urn:microsoft.com/office/officeart/2018/2/layout/IconVerticalSolidList"/>
    <dgm:cxn modelId="{8F8C9B76-AA49-46BB-BFF3-A50D7C28A307}" type="presParOf" srcId="{17F86C28-7296-4721-8867-7AA66E58E492}" destId="{AB73D48C-54E2-44BB-B64D-DB44D81EC61C}" srcOrd="0" destOrd="0" presId="urn:microsoft.com/office/officeart/2018/2/layout/IconVerticalSolidList"/>
    <dgm:cxn modelId="{15019E94-41B8-41B9-9B38-47E510066E90}" type="presParOf" srcId="{17F86C28-7296-4721-8867-7AA66E58E492}" destId="{B24D64A2-248C-4179-8BC4-79091DE565F2}" srcOrd="1" destOrd="0" presId="urn:microsoft.com/office/officeart/2018/2/layout/IconVerticalSolidList"/>
    <dgm:cxn modelId="{4FA88E77-2E10-4ADE-94E1-91BC195A0C18}" type="presParOf" srcId="{17F86C28-7296-4721-8867-7AA66E58E492}" destId="{6F3A6A45-D4FF-4BB6-9FA5-C156B6822BEC}" srcOrd="2" destOrd="0" presId="urn:microsoft.com/office/officeart/2018/2/layout/IconVerticalSolidList"/>
    <dgm:cxn modelId="{429A3F73-6DAC-4353-B44A-5766AD681DF3}" type="presParOf" srcId="{17F86C28-7296-4721-8867-7AA66E58E492}" destId="{80822AA8-5F08-4C47-8DBF-0689F1401513}" srcOrd="3" destOrd="0" presId="urn:microsoft.com/office/officeart/2018/2/layout/IconVerticalSolidList"/>
    <dgm:cxn modelId="{C5642682-9836-487F-BE9D-8269770B322D}" type="presParOf" srcId="{A833BE89-359A-4B4E-9171-C439AF882FD8}" destId="{A32C2218-EE5E-4E6D-9A42-63806CB6B64A}" srcOrd="1" destOrd="0" presId="urn:microsoft.com/office/officeart/2018/2/layout/IconVerticalSolidList"/>
    <dgm:cxn modelId="{E4E26622-13E0-4AF1-9BB0-6A3AC8D5B443}" type="presParOf" srcId="{A833BE89-359A-4B4E-9171-C439AF882FD8}" destId="{9C449986-752D-4304-92AA-902EC8DDA154}" srcOrd="2" destOrd="0" presId="urn:microsoft.com/office/officeart/2018/2/layout/IconVerticalSolidList"/>
    <dgm:cxn modelId="{20E9E55B-C878-4183-A58F-788F5765546C}" type="presParOf" srcId="{9C449986-752D-4304-92AA-902EC8DDA154}" destId="{A0DC0562-CA27-4E03-9909-39C5C1DFB0C3}" srcOrd="0" destOrd="0" presId="urn:microsoft.com/office/officeart/2018/2/layout/IconVerticalSolidList"/>
    <dgm:cxn modelId="{C46C8895-ABFF-4804-8D96-E69F2CECD53C}" type="presParOf" srcId="{9C449986-752D-4304-92AA-902EC8DDA154}" destId="{10169BE4-BE2A-4C74-B72D-DD7926DFB1B7}" srcOrd="1" destOrd="0" presId="urn:microsoft.com/office/officeart/2018/2/layout/IconVerticalSolidList"/>
    <dgm:cxn modelId="{CFE9E89E-E383-4FAE-B035-D67813601238}" type="presParOf" srcId="{9C449986-752D-4304-92AA-902EC8DDA154}" destId="{A6CC39C2-41DB-4A05-B119-41B9F9D34470}" srcOrd="2" destOrd="0" presId="urn:microsoft.com/office/officeart/2018/2/layout/IconVerticalSolidList"/>
    <dgm:cxn modelId="{C3ED2D98-0BEE-4620-8BCB-9B194BB48274}" type="presParOf" srcId="{9C449986-752D-4304-92AA-902EC8DDA154}" destId="{83ADAFE2-DF6C-40BB-BD2F-DAE36D4D05AE}" srcOrd="3" destOrd="0" presId="urn:microsoft.com/office/officeart/2018/2/layout/IconVerticalSolidList"/>
    <dgm:cxn modelId="{59A8F6AC-66DD-4338-B08D-A1E5B54797D6}" type="presParOf" srcId="{A833BE89-359A-4B4E-9171-C439AF882FD8}" destId="{2271D9D0-A830-45EE-8D82-015439D87D83}" srcOrd="3" destOrd="0" presId="urn:microsoft.com/office/officeart/2018/2/layout/IconVerticalSolidList"/>
    <dgm:cxn modelId="{A4EE9B80-9676-4932-90A5-E78ACED2E646}" type="presParOf" srcId="{A833BE89-359A-4B4E-9171-C439AF882FD8}" destId="{A9C59F20-9CD9-438A-8E84-4F0E3F363ABE}" srcOrd="4" destOrd="0" presId="urn:microsoft.com/office/officeart/2018/2/layout/IconVerticalSolidList"/>
    <dgm:cxn modelId="{5C5E3E75-4C69-4892-BE8B-A921F6AA25D8}" type="presParOf" srcId="{A9C59F20-9CD9-438A-8E84-4F0E3F363ABE}" destId="{6E2CD1D1-2BEF-4A97-86FB-273DBEE1CB54}" srcOrd="0" destOrd="0" presId="urn:microsoft.com/office/officeart/2018/2/layout/IconVerticalSolidList"/>
    <dgm:cxn modelId="{D5207C42-C2C9-47BB-9095-F95786EF70C0}" type="presParOf" srcId="{A9C59F20-9CD9-438A-8E84-4F0E3F363ABE}" destId="{3DE08150-55EC-4BEC-B2A6-6EFAFD4C1BA5}" srcOrd="1" destOrd="0" presId="urn:microsoft.com/office/officeart/2018/2/layout/IconVerticalSolidList"/>
    <dgm:cxn modelId="{5A749F3C-888A-43D6-8C30-C5506485FF02}" type="presParOf" srcId="{A9C59F20-9CD9-438A-8E84-4F0E3F363ABE}" destId="{D3C59227-93DD-4FC1-A4EF-E42BCAFD1894}" srcOrd="2" destOrd="0" presId="urn:microsoft.com/office/officeart/2018/2/layout/IconVerticalSolidList"/>
    <dgm:cxn modelId="{FAAF6D75-75A2-4D7C-8129-47A4790BCE8F}" type="presParOf" srcId="{A9C59F20-9CD9-438A-8E84-4F0E3F363ABE}" destId="{6CEC3C30-F15B-49B4-B8D0-A24E014711F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BD3DD8-E669-44A8-A9ED-21AF578D669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4560489-1FDE-45DF-8CC0-F85A1AB2FBD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N</a:t>
          </a:r>
          <a:r>
            <a:rPr lang="sq-AL" dirty="0"/>
            <a:t>ë fund të secilës orë mësimore, caktohen DETYRAT / DiY e javës së ardhshme për studentë</a:t>
          </a:r>
          <a:r>
            <a:rPr lang="en-US" dirty="0"/>
            <a:t>t</a:t>
          </a:r>
        </a:p>
      </dgm:t>
    </dgm:pt>
    <dgm:pt modelId="{689E61A8-8F07-4060-A181-B11870C80E2C}" type="parTrans" cxnId="{ABD5C2EB-7C3D-400D-AC56-E4290A51D5CF}">
      <dgm:prSet/>
      <dgm:spPr/>
      <dgm:t>
        <a:bodyPr/>
        <a:lstStyle/>
        <a:p>
          <a:endParaRPr lang="en-US"/>
        </a:p>
      </dgm:t>
    </dgm:pt>
    <dgm:pt modelId="{6C0496E2-1469-4D61-B650-741812211FD2}" type="sibTrans" cxnId="{ABD5C2EB-7C3D-400D-AC56-E4290A51D5CF}">
      <dgm:prSet/>
      <dgm:spPr/>
      <dgm:t>
        <a:bodyPr/>
        <a:lstStyle/>
        <a:p>
          <a:endParaRPr lang="en-US"/>
        </a:p>
      </dgm:t>
    </dgm:pt>
    <dgm:pt modelId="{4A5B111B-3AA5-4623-9AA8-23CD225EC57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Tematika</a:t>
          </a:r>
          <a:r>
            <a:rPr lang="en-US" dirty="0"/>
            <a:t> p</a:t>
          </a:r>
          <a:r>
            <a:rPr lang="sq-AL" dirty="0"/>
            <a:t>ër secilin kapitull është e përcaktuar në fund të kapitullit (web resources)</a:t>
          </a:r>
          <a:endParaRPr lang="en-US" b="0" dirty="0"/>
        </a:p>
      </dgm:t>
    </dgm:pt>
    <dgm:pt modelId="{544CC15C-2491-44F1-9C8F-685BC23B29D5}" type="parTrans" cxnId="{A09ABE09-522D-4467-9F4B-B20528AC18EC}">
      <dgm:prSet/>
      <dgm:spPr/>
      <dgm:t>
        <a:bodyPr/>
        <a:lstStyle/>
        <a:p>
          <a:endParaRPr lang="en-US"/>
        </a:p>
      </dgm:t>
    </dgm:pt>
    <dgm:pt modelId="{BEFCA39A-A507-4B23-B777-4340ED2C0C97}" type="sibTrans" cxnId="{A09ABE09-522D-4467-9F4B-B20528AC18EC}">
      <dgm:prSet/>
      <dgm:spPr/>
      <dgm:t>
        <a:bodyPr/>
        <a:lstStyle/>
        <a:p>
          <a:endParaRPr lang="en-US"/>
        </a:p>
      </dgm:t>
    </dgm:pt>
    <dgm:pt modelId="{F883076C-D238-4A39-AA44-64F4092A3E52}">
      <dgm:prSet/>
      <dgm:spPr/>
      <dgm:t>
        <a:bodyPr/>
        <a:lstStyle/>
        <a:p>
          <a:pPr>
            <a:lnSpc>
              <a:spcPct val="100000"/>
            </a:lnSpc>
          </a:pPr>
          <a:r>
            <a:rPr lang="sq-AL" dirty="0"/>
            <a:t>Studenti/studentët në fillim të orës prezantojnë (me prezantim) tematikën në lidhje me kapitullin</a:t>
          </a:r>
          <a:endParaRPr lang="en-US" dirty="0"/>
        </a:p>
      </dgm:t>
    </dgm:pt>
    <dgm:pt modelId="{EFC01221-D438-445B-9DF4-4140F2862759}" type="parTrans" cxnId="{00CB5B3C-A87B-44B1-B7E7-43F92E818EFB}">
      <dgm:prSet/>
      <dgm:spPr/>
      <dgm:t>
        <a:bodyPr/>
        <a:lstStyle/>
        <a:p>
          <a:endParaRPr lang="en-US"/>
        </a:p>
      </dgm:t>
    </dgm:pt>
    <dgm:pt modelId="{FD4B25A2-754C-45AD-88DA-CA6C43D9ED8E}" type="sibTrans" cxnId="{00CB5B3C-A87B-44B1-B7E7-43F92E818EFB}">
      <dgm:prSet/>
      <dgm:spPr/>
      <dgm:t>
        <a:bodyPr/>
        <a:lstStyle/>
        <a:p>
          <a:endParaRPr lang="en-US"/>
        </a:p>
      </dgm:t>
    </dgm:pt>
    <dgm:pt modelId="{598D0AFE-72DD-4D8C-8865-83C96D7BC85E}">
      <dgm:prSet/>
      <dgm:spPr/>
      <dgm:t>
        <a:bodyPr/>
        <a:lstStyle/>
        <a:p>
          <a:pPr>
            <a:lnSpc>
              <a:spcPct val="100000"/>
            </a:lnSpc>
          </a:pPr>
          <a:r>
            <a:rPr lang="sq-AL" dirty="0"/>
            <a:t>Prezantimi duhet të përfshijë shembuj konkret nga resurset e dhëna, </a:t>
          </a:r>
          <a:r>
            <a:rPr lang="en-US" dirty="0"/>
            <a:t>she DUHET </a:t>
          </a:r>
          <a:r>
            <a:rPr lang="sq-AL" dirty="0"/>
            <a:t>të zgjerohet edhe me Case Stud</a:t>
          </a:r>
          <a:r>
            <a:rPr lang="en-US" dirty="0"/>
            <a:t>y</a:t>
          </a:r>
          <a:r>
            <a:rPr lang="sq-AL" dirty="0"/>
            <a:t> nga jeta reale</a:t>
          </a:r>
          <a:endParaRPr lang="en-US" dirty="0"/>
        </a:p>
      </dgm:t>
    </dgm:pt>
    <dgm:pt modelId="{C1061A03-3E71-4D00-AC83-F29D1481B6B7}" type="parTrans" cxnId="{E7804178-8F91-4227-954B-D85DD110C410}">
      <dgm:prSet/>
      <dgm:spPr/>
      <dgm:t>
        <a:bodyPr/>
        <a:lstStyle/>
        <a:p>
          <a:endParaRPr lang="en-US"/>
        </a:p>
      </dgm:t>
    </dgm:pt>
    <dgm:pt modelId="{D7B19019-E6B5-4F31-B7E1-CB86F76C93F3}" type="sibTrans" cxnId="{E7804178-8F91-4227-954B-D85DD110C410}">
      <dgm:prSet/>
      <dgm:spPr/>
      <dgm:t>
        <a:bodyPr/>
        <a:lstStyle/>
        <a:p>
          <a:endParaRPr lang="en-US"/>
        </a:p>
      </dgm:t>
    </dgm:pt>
    <dgm:pt modelId="{471528F8-ACF7-4B09-A854-418156BD0BBB}">
      <dgm:prSet/>
      <dgm:spPr/>
      <dgm:t>
        <a:bodyPr/>
        <a:lstStyle/>
        <a:p>
          <a:pPr>
            <a:lnSpc>
              <a:spcPct val="100000"/>
            </a:lnSpc>
          </a:pPr>
          <a:r>
            <a:rPr lang="sq-AL" dirty="0"/>
            <a:t>Këto prezantime javore vlerësohen me maksimum 20 pikë.</a:t>
          </a:r>
          <a:endParaRPr lang="en-US" dirty="0"/>
        </a:p>
      </dgm:t>
    </dgm:pt>
    <dgm:pt modelId="{49D3D011-9035-4E3D-80A7-DFF05D269C1B}" type="parTrans" cxnId="{983AC88F-1A72-4631-A8A7-F00EB4C0844B}">
      <dgm:prSet/>
      <dgm:spPr/>
      <dgm:t>
        <a:bodyPr/>
        <a:lstStyle/>
        <a:p>
          <a:endParaRPr lang="en-US"/>
        </a:p>
      </dgm:t>
    </dgm:pt>
    <dgm:pt modelId="{A751E1E1-3878-4B9D-99E8-A550727DC340}" type="sibTrans" cxnId="{983AC88F-1A72-4631-A8A7-F00EB4C0844B}">
      <dgm:prSet/>
      <dgm:spPr/>
      <dgm:t>
        <a:bodyPr/>
        <a:lstStyle/>
        <a:p>
          <a:endParaRPr lang="en-US"/>
        </a:p>
      </dgm:t>
    </dgm:pt>
    <dgm:pt modelId="{45AA4E19-73AC-4B2C-ABEE-E57E8A6C4CEA}" type="pres">
      <dgm:prSet presAssocID="{8DBD3DD8-E669-44A8-A9ED-21AF578D6696}" presName="root" presStyleCnt="0">
        <dgm:presLayoutVars>
          <dgm:dir/>
          <dgm:resizeHandles val="exact"/>
        </dgm:presLayoutVars>
      </dgm:prSet>
      <dgm:spPr/>
    </dgm:pt>
    <dgm:pt modelId="{A6730C9F-F3C3-4BF4-929B-7BAF9A159F4F}" type="pres">
      <dgm:prSet presAssocID="{74560489-1FDE-45DF-8CC0-F85A1AB2FBD7}" presName="compNode" presStyleCnt="0"/>
      <dgm:spPr/>
    </dgm:pt>
    <dgm:pt modelId="{01694209-86D5-4018-8061-C40235F9907B}" type="pres">
      <dgm:prSet presAssocID="{74560489-1FDE-45DF-8CC0-F85A1AB2FBD7}" presName="bgRect" presStyleLbl="bgShp" presStyleIdx="0" presStyleCnt="5" custLinFactNeighborY="-197"/>
      <dgm:spPr/>
    </dgm:pt>
    <dgm:pt modelId="{722DC071-BB5F-495D-A032-5F5AD86F60A5}" type="pres">
      <dgm:prSet presAssocID="{74560489-1FDE-45DF-8CC0-F85A1AB2FBD7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croscope"/>
        </a:ext>
      </dgm:extLst>
    </dgm:pt>
    <dgm:pt modelId="{A7125C33-7320-4637-8D05-29B9A491EF82}" type="pres">
      <dgm:prSet presAssocID="{74560489-1FDE-45DF-8CC0-F85A1AB2FBD7}" presName="spaceRect" presStyleCnt="0"/>
      <dgm:spPr/>
    </dgm:pt>
    <dgm:pt modelId="{74C42F7B-4A91-4A36-81FF-9188D4B39BCB}" type="pres">
      <dgm:prSet presAssocID="{74560489-1FDE-45DF-8CC0-F85A1AB2FBD7}" presName="parTx" presStyleLbl="revTx" presStyleIdx="0" presStyleCnt="5">
        <dgm:presLayoutVars>
          <dgm:chMax val="0"/>
          <dgm:chPref val="0"/>
        </dgm:presLayoutVars>
      </dgm:prSet>
      <dgm:spPr/>
    </dgm:pt>
    <dgm:pt modelId="{D49D212B-FBA3-4A3F-BB04-D2CD5D6B3A28}" type="pres">
      <dgm:prSet presAssocID="{6C0496E2-1469-4D61-B650-741812211FD2}" presName="sibTrans" presStyleCnt="0"/>
      <dgm:spPr/>
    </dgm:pt>
    <dgm:pt modelId="{A2007191-4973-499F-ABF4-5CEB096032F2}" type="pres">
      <dgm:prSet presAssocID="{4A5B111B-3AA5-4623-9AA8-23CD225EC574}" presName="compNode" presStyleCnt="0"/>
      <dgm:spPr/>
    </dgm:pt>
    <dgm:pt modelId="{CA1E26D9-4DB9-4814-B8E6-3790AF615648}" type="pres">
      <dgm:prSet presAssocID="{4A5B111B-3AA5-4623-9AA8-23CD225EC574}" presName="bgRect" presStyleLbl="bgShp" presStyleIdx="1" presStyleCnt="5"/>
      <dgm:spPr/>
    </dgm:pt>
    <dgm:pt modelId="{967CB3CA-608C-441E-BC04-8EE42FA5F3AB}" type="pres">
      <dgm:prSet presAssocID="{4A5B111B-3AA5-4623-9AA8-23CD225EC574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D83C6A5A-24C0-4103-B996-49C1BFDB48EE}" type="pres">
      <dgm:prSet presAssocID="{4A5B111B-3AA5-4623-9AA8-23CD225EC574}" presName="spaceRect" presStyleCnt="0"/>
      <dgm:spPr/>
    </dgm:pt>
    <dgm:pt modelId="{A385940D-8E4A-4F51-9B24-011799400B3C}" type="pres">
      <dgm:prSet presAssocID="{4A5B111B-3AA5-4623-9AA8-23CD225EC574}" presName="parTx" presStyleLbl="revTx" presStyleIdx="1" presStyleCnt="5">
        <dgm:presLayoutVars>
          <dgm:chMax val="0"/>
          <dgm:chPref val="0"/>
        </dgm:presLayoutVars>
      </dgm:prSet>
      <dgm:spPr/>
    </dgm:pt>
    <dgm:pt modelId="{14F71F74-6CA9-4F97-9E68-B5268ABD4CAF}" type="pres">
      <dgm:prSet presAssocID="{BEFCA39A-A507-4B23-B777-4340ED2C0C97}" presName="sibTrans" presStyleCnt="0"/>
      <dgm:spPr/>
    </dgm:pt>
    <dgm:pt modelId="{7EA85C73-1DE7-4E2A-8BF5-F67A22951CD2}" type="pres">
      <dgm:prSet presAssocID="{F883076C-D238-4A39-AA44-64F4092A3E52}" presName="compNode" presStyleCnt="0"/>
      <dgm:spPr/>
    </dgm:pt>
    <dgm:pt modelId="{225CCFE0-73B0-401D-B5D9-67C46E14DFCF}" type="pres">
      <dgm:prSet presAssocID="{F883076C-D238-4A39-AA44-64F4092A3E52}" presName="bgRect" presStyleLbl="bgShp" presStyleIdx="2" presStyleCnt="5"/>
      <dgm:spPr/>
    </dgm:pt>
    <dgm:pt modelId="{13DEABA4-03C0-49AB-9CCA-77825C5F4A71}" type="pres">
      <dgm:prSet presAssocID="{F883076C-D238-4A39-AA44-64F4092A3E52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29B9E322-9BC8-420F-BA1B-C43CD6BBAB3C}" type="pres">
      <dgm:prSet presAssocID="{F883076C-D238-4A39-AA44-64F4092A3E52}" presName="spaceRect" presStyleCnt="0"/>
      <dgm:spPr/>
    </dgm:pt>
    <dgm:pt modelId="{F20352B3-4AD1-43A2-A450-11E7AFD0B143}" type="pres">
      <dgm:prSet presAssocID="{F883076C-D238-4A39-AA44-64F4092A3E52}" presName="parTx" presStyleLbl="revTx" presStyleIdx="2" presStyleCnt="5">
        <dgm:presLayoutVars>
          <dgm:chMax val="0"/>
          <dgm:chPref val="0"/>
        </dgm:presLayoutVars>
      </dgm:prSet>
      <dgm:spPr/>
    </dgm:pt>
    <dgm:pt modelId="{3C5A7917-A334-4BA0-99C5-576956B5A3BF}" type="pres">
      <dgm:prSet presAssocID="{FD4B25A2-754C-45AD-88DA-CA6C43D9ED8E}" presName="sibTrans" presStyleCnt="0"/>
      <dgm:spPr/>
    </dgm:pt>
    <dgm:pt modelId="{9ED7CC5A-4FDC-4A08-AE8D-E6E0FE14C5A6}" type="pres">
      <dgm:prSet presAssocID="{598D0AFE-72DD-4D8C-8865-83C96D7BC85E}" presName="compNode" presStyleCnt="0"/>
      <dgm:spPr/>
    </dgm:pt>
    <dgm:pt modelId="{E7FA2A57-2C9C-48E9-80C1-8D3AA5CDBB53}" type="pres">
      <dgm:prSet presAssocID="{598D0AFE-72DD-4D8C-8865-83C96D7BC85E}" presName="bgRect" presStyleLbl="bgShp" presStyleIdx="3" presStyleCnt="5"/>
      <dgm:spPr/>
    </dgm:pt>
    <dgm:pt modelId="{E4DAC3CD-98B9-4662-A780-CB928E9F9AE0}" type="pres">
      <dgm:prSet presAssocID="{598D0AFE-72DD-4D8C-8865-83C96D7BC85E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 with solid fill"/>
        </a:ext>
      </dgm:extLst>
    </dgm:pt>
    <dgm:pt modelId="{10FB1FE4-2314-4CDA-88CC-C14E99C16365}" type="pres">
      <dgm:prSet presAssocID="{598D0AFE-72DD-4D8C-8865-83C96D7BC85E}" presName="spaceRect" presStyleCnt="0"/>
      <dgm:spPr/>
    </dgm:pt>
    <dgm:pt modelId="{D062CF81-886D-47A1-9C00-5EE9AC0FDC08}" type="pres">
      <dgm:prSet presAssocID="{598D0AFE-72DD-4D8C-8865-83C96D7BC85E}" presName="parTx" presStyleLbl="revTx" presStyleIdx="3" presStyleCnt="5">
        <dgm:presLayoutVars>
          <dgm:chMax val="0"/>
          <dgm:chPref val="0"/>
        </dgm:presLayoutVars>
      </dgm:prSet>
      <dgm:spPr/>
    </dgm:pt>
    <dgm:pt modelId="{897EE8D9-3035-45F1-8C49-2ADFA539C32D}" type="pres">
      <dgm:prSet presAssocID="{D7B19019-E6B5-4F31-B7E1-CB86F76C93F3}" presName="sibTrans" presStyleCnt="0"/>
      <dgm:spPr/>
    </dgm:pt>
    <dgm:pt modelId="{8D95C8C6-A6C8-499B-904B-4A1EEC692498}" type="pres">
      <dgm:prSet presAssocID="{471528F8-ACF7-4B09-A854-418156BD0BBB}" presName="compNode" presStyleCnt="0"/>
      <dgm:spPr/>
    </dgm:pt>
    <dgm:pt modelId="{430EB90C-2EE7-4B50-80CE-AF32F64303DE}" type="pres">
      <dgm:prSet presAssocID="{471528F8-ACF7-4B09-A854-418156BD0BBB}" presName="bgRect" presStyleLbl="bgShp" presStyleIdx="4" presStyleCnt="5"/>
      <dgm:spPr/>
    </dgm:pt>
    <dgm:pt modelId="{A3610FE2-223A-4AF2-858A-DF030B0DC725}" type="pres">
      <dgm:prSet presAssocID="{471528F8-ACF7-4B09-A854-418156BD0BBB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dvertising with solid fill"/>
        </a:ext>
      </dgm:extLst>
    </dgm:pt>
    <dgm:pt modelId="{8C2D10AB-C6DB-46FF-BD5F-DB973B503F66}" type="pres">
      <dgm:prSet presAssocID="{471528F8-ACF7-4B09-A854-418156BD0BBB}" presName="spaceRect" presStyleCnt="0"/>
      <dgm:spPr/>
    </dgm:pt>
    <dgm:pt modelId="{0423DA4C-4D9F-4E38-BC70-1D6CA1C44B1F}" type="pres">
      <dgm:prSet presAssocID="{471528F8-ACF7-4B09-A854-418156BD0BBB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A09ABE09-522D-4467-9F4B-B20528AC18EC}" srcId="{8DBD3DD8-E669-44A8-A9ED-21AF578D6696}" destId="{4A5B111B-3AA5-4623-9AA8-23CD225EC574}" srcOrd="1" destOrd="0" parTransId="{544CC15C-2491-44F1-9C8F-685BC23B29D5}" sibTransId="{BEFCA39A-A507-4B23-B777-4340ED2C0C97}"/>
    <dgm:cxn modelId="{9A674F0E-4DCE-4944-846B-697EF54DF087}" type="presOf" srcId="{598D0AFE-72DD-4D8C-8865-83C96D7BC85E}" destId="{D062CF81-886D-47A1-9C00-5EE9AC0FDC08}" srcOrd="0" destOrd="0" presId="urn:microsoft.com/office/officeart/2018/2/layout/IconVerticalSolidList"/>
    <dgm:cxn modelId="{6E56BB0E-7C38-49DA-A16B-88EAF3C7BB60}" type="presOf" srcId="{F883076C-D238-4A39-AA44-64F4092A3E52}" destId="{F20352B3-4AD1-43A2-A450-11E7AFD0B143}" srcOrd="0" destOrd="0" presId="urn:microsoft.com/office/officeart/2018/2/layout/IconVerticalSolidList"/>
    <dgm:cxn modelId="{AF403E15-E8A0-41BB-8C78-F00E90EFDB65}" type="presOf" srcId="{74560489-1FDE-45DF-8CC0-F85A1AB2FBD7}" destId="{74C42F7B-4A91-4A36-81FF-9188D4B39BCB}" srcOrd="0" destOrd="0" presId="urn:microsoft.com/office/officeart/2018/2/layout/IconVerticalSolidList"/>
    <dgm:cxn modelId="{00CB5B3C-A87B-44B1-B7E7-43F92E818EFB}" srcId="{8DBD3DD8-E669-44A8-A9ED-21AF578D6696}" destId="{F883076C-D238-4A39-AA44-64F4092A3E52}" srcOrd="2" destOrd="0" parTransId="{EFC01221-D438-445B-9DF4-4140F2862759}" sibTransId="{FD4B25A2-754C-45AD-88DA-CA6C43D9ED8E}"/>
    <dgm:cxn modelId="{DF706A6F-E080-4514-B50C-3A85755F99E9}" type="presOf" srcId="{471528F8-ACF7-4B09-A854-418156BD0BBB}" destId="{0423DA4C-4D9F-4E38-BC70-1D6CA1C44B1F}" srcOrd="0" destOrd="0" presId="urn:microsoft.com/office/officeart/2018/2/layout/IconVerticalSolidList"/>
    <dgm:cxn modelId="{E7804178-8F91-4227-954B-D85DD110C410}" srcId="{8DBD3DD8-E669-44A8-A9ED-21AF578D6696}" destId="{598D0AFE-72DD-4D8C-8865-83C96D7BC85E}" srcOrd="3" destOrd="0" parTransId="{C1061A03-3E71-4D00-AC83-F29D1481B6B7}" sibTransId="{D7B19019-E6B5-4F31-B7E1-CB86F76C93F3}"/>
    <dgm:cxn modelId="{983AC88F-1A72-4631-A8A7-F00EB4C0844B}" srcId="{8DBD3DD8-E669-44A8-A9ED-21AF578D6696}" destId="{471528F8-ACF7-4B09-A854-418156BD0BBB}" srcOrd="4" destOrd="0" parTransId="{49D3D011-9035-4E3D-80A7-DFF05D269C1B}" sibTransId="{A751E1E1-3878-4B9D-99E8-A550727DC340}"/>
    <dgm:cxn modelId="{ABD5C2EB-7C3D-400D-AC56-E4290A51D5CF}" srcId="{8DBD3DD8-E669-44A8-A9ED-21AF578D6696}" destId="{74560489-1FDE-45DF-8CC0-F85A1AB2FBD7}" srcOrd="0" destOrd="0" parTransId="{689E61A8-8F07-4060-A181-B11870C80E2C}" sibTransId="{6C0496E2-1469-4D61-B650-741812211FD2}"/>
    <dgm:cxn modelId="{AFCF2BEE-5438-48B1-84AB-D0160161FC2E}" type="presOf" srcId="{8DBD3DD8-E669-44A8-A9ED-21AF578D6696}" destId="{45AA4E19-73AC-4B2C-ABEE-E57E8A6C4CEA}" srcOrd="0" destOrd="0" presId="urn:microsoft.com/office/officeart/2018/2/layout/IconVerticalSolidList"/>
    <dgm:cxn modelId="{56EE9AF8-F572-492E-9E2B-EC78B584A7B5}" type="presOf" srcId="{4A5B111B-3AA5-4623-9AA8-23CD225EC574}" destId="{A385940D-8E4A-4F51-9B24-011799400B3C}" srcOrd="0" destOrd="0" presId="urn:microsoft.com/office/officeart/2018/2/layout/IconVerticalSolidList"/>
    <dgm:cxn modelId="{75BC12C2-62F0-46DC-A881-C4F5718344FA}" type="presParOf" srcId="{45AA4E19-73AC-4B2C-ABEE-E57E8A6C4CEA}" destId="{A6730C9F-F3C3-4BF4-929B-7BAF9A159F4F}" srcOrd="0" destOrd="0" presId="urn:microsoft.com/office/officeart/2018/2/layout/IconVerticalSolidList"/>
    <dgm:cxn modelId="{0BCAB7D8-19E4-4B83-AD4F-8832396FE0D5}" type="presParOf" srcId="{A6730C9F-F3C3-4BF4-929B-7BAF9A159F4F}" destId="{01694209-86D5-4018-8061-C40235F9907B}" srcOrd="0" destOrd="0" presId="urn:microsoft.com/office/officeart/2018/2/layout/IconVerticalSolidList"/>
    <dgm:cxn modelId="{1B32074A-D4BA-4683-907F-07B2A5AD30B4}" type="presParOf" srcId="{A6730C9F-F3C3-4BF4-929B-7BAF9A159F4F}" destId="{722DC071-BB5F-495D-A032-5F5AD86F60A5}" srcOrd="1" destOrd="0" presId="urn:microsoft.com/office/officeart/2018/2/layout/IconVerticalSolidList"/>
    <dgm:cxn modelId="{476BDF54-7816-4417-99F8-EE78CD1F3E9E}" type="presParOf" srcId="{A6730C9F-F3C3-4BF4-929B-7BAF9A159F4F}" destId="{A7125C33-7320-4637-8D05-29B9A491EF82}" srcOrd="2" destOrd="0" presId="urn:microsoft.com/office/officeart/2018/2/layout/IconVerticalSolidList"/>
    <dgm:cxn modelId="{5397A937-2E9C-42F9-8EDE-F59B49984FC8}" type="presParOf" srcId="{A6730C9F-F3C3-4BF4-929B-7BAF9A159F4F}" destId="{74C42F7B-4A91-4A36-81FF-9188D4B39BCB}" srcOrd="3" destOrd="0" presId="urn:microsoft.com/office/officeart/2018/2/layout/IconVerticalSolidList"/>
    <dgm:cxn modelId="{472FEBA4-A319-48E0-ACFD-4154BE5EE57E}" type="presParOf" srcId="{45AA4E19-73AC-4B2C-ABEE-E57E8A6C4CEA}" destId="{D49D212B-FBA3-4A3F-BB04-D2CD5D6B3A28}" srcOrd="1" destOrd="0" presId="urn:microsoft.com/office/officeart/2018/2/layout/IconVerticalSolidList"/>
    <dgm:cxn modelId="{D3E7F575-EFB9-48F8-AB65-4BD8F99A95CD}" type="presParOf" srcId="{45AA4E19-73AC-4B2C-ABEE-E57E8A6C4CEA}" destId="{A2007191-4973-499F-ABF4-5CEB096032F2}" srcOrd="2" destOrd="0" presId="urn:microsoft.com/office/officeart/2018/2/layout/IconVerticalSolidList"/>
    <dgm:cxn modelId="{84F72A24-CC5A-4A24-9E91-E1E83A5CD930}" type="presParOf" srcId="{A2007191-4973-499F-ABF4-5CEB096032F2}" destId="{CA1E26D9-4DB9-4814-B8E6-3790AF615648}" srcOrd="0" destOrd="0" presId="urn:microsoft.com/office/officeart/2018/2/layout/IconVerticalSolidList"/>
    <dgm:cxn modelId="{5EDC9A22-F3DD-4BA4-9C01-C8C71358D39E}" type="presParOf" srcId="{A2007191-4973-499F-ABF4-5CEB096032F2}" destId="{967CB3CA-608C-441E-BC04-8EE42FA5F3AB}" srcOrd="1" destOrd="0" presId="urn:microsoft.com/office/officeart/2018/2/layout/IconVerticalSolidList"/>
    <dgm:cxn modelId="{5A2E2DAA-D4E5-44D7-B9BA-13FA4A5EFD47}" type="presParOf" srcId="{A2007191-4973-499F-ABF4-5CEB096032F2}" destId="{D83C6A5A-24C0-4103-B996-49C1BFDB48EE}" srcOrd="2" destOrd="0" presId="urn:microsoft.com/office/officeart/2018/2/layout/IconVerticalSolidList"/>
    <dgm:cxn modelId="{52AB47E6-F215-429E-B9A0-98B4C6523967}" type="presParOf" srcId="{A2007191-4973-499F-ABF4-5CEB096032F2}" destId="{A385940D-8E4A-4F51-9B24-011799400B3C}" srcOrd="3" destOrd="0" presId="urn:microsoft.com/office/officeart/2018/2/layout/IconVerticalSolidList"/>
    <dgm:cxn modelId="{056F91E2-4F59-4BB3-B167-852B75B3811C}" type="presParOf" srcId="{45AA4E19-73AC-4B2C-ABEE-E57E8A6C4CEA}" destId="{14F71F74-6CA9-4F97-9E68-B5268ABD4CAF}" srcOrd="3" destOrd="0" presId="urn:microsoft.com/office/officeart/2018/2/layout/IconVerticalSolidList"/>
    <dgm:cxn modelId="{ABF2ACE3-FC1E-4FA5-AE11-E730EA0C920F}" type="presParOf" srcId="{45AA4E19-73AC-4B2C-ABEE-E57E8A6C4CEA}" destId="{7EA85C73-1DE7-4E2A-8BF5-F67A22951CD2}" srcOrd="4" destOrd="0" presId="urn:microsoft.com/office/officeart/2018/2/layout/IconVerticalSolidList"/>
    <dgm:cxn modelId="{CDBAB813-B9E7-4E96-96BC-975D21B5CB7C}" type="presParOf" srcId="{7EA85C73-1DE7-4E2A-8BF5-F67A22951CD2}" destId="{225CCFE0-73B0-401D-B5D9-67C46E14DFCF}" srcOrd="0" destOrd="0" presId="urn:microsoft.com/office/officeart/2018/2/layout/IconVerticalSolidList"/>
    <dgm:cxn modelId="{3C62DE5A-492E-42C2-9B88-71FA4C6C34AA}" type="presParOf" srcId="{7EA85C73-1DE7-4E2A-8BF5-F67A22951CD2}" destId="{13DEABA4-03C0-49AB-9CCA-77825C5F4A71}" srcOrd="1" destOrd="0" presId="urn:microsoft.com/office/officeart/2018/2/layout/IconVerticalSolidList"/>
    <dgm:cxn modelId="{21FBD94A-4C7E-45BE-88BB-73B1EFE0B50B}" type="presParOf" srcId="{7EA85C73-1DE7-4E2A-8BF5-F67A22951CD2}" destId="{29B9E322-9BC8-420F-BA1B-C43CD6BBAB3C}" srcOrd="2" destOrd="0" presId="urn:microsoft.com/office/officeart/2018/2/layout/IconVerticalSolidList"/>
    <dgm:cxn modelId="{205390AB-F9B8-43CF-93A2-CC5F5E167244}" type="presParOf" srcId="{7EA85C73-1DE7-4E2A-8BF5-F67A22951CD2}" destId="{F20352B3-4AD1-43A2-A450-11E7AFD0B143}" srcOrd="3" destOrd="0" presId="urn:microsoft.com/office/officeart/2018/2/layout/IconVerticalSolidList"/>
    <dgm:cxn modelId="{6760B1C0-04FD-4954-8857-E3E7141EAD4A}" type="presParOf" srcId="{45AA4E19-73AC-4B2C-ABEE-E57E8A6C4CEA}" destId="{3C5A7917-A334-4BA0-99C5-576956B5A3BF}" srcOrd="5" destOrd="0" presId="urn:microsoft.com/office/officeart/2018/2/layout/IconVerticalSolidList"/>
    <dgm:cxn modelId="{BF0365E7-27DE-41F2-A694-898388D1F5F8}" type="presParOf" srcId="{45AA4E19-73AC-4B2C-ABEE-E57E8A6C4CEA}" destId="{9ED7CC5A-4FDC-4A08-AE8D-E6E0FE14C5A6}" srcOrd="6" destOrd="0" presId="urn:microsoft.com/office/officeart/2018/2/layout/IconVerticalSolidList"/>
    <dgm:cxn modelId="{5A0BB806-3C3C-43FA-9962-5410928C1C85}" type="presParOf" srcId="{9ED7CC5A-4FDC-4A08-AE8D-E6E0FE14C5A6}" destId="{E7FA2A57-2C9C-48E9-80C1-8D3AA5CDBB53}" srcOrd="0" destOrd="0" presId="urn:microsoft.com/office/officeart/2018/2/layout/IconVerticalSolidList"/>
    <dgm:cxn modelId="{8D76A8E4-DD35-4D81-9903-C367C2BC5E50}" type="presParOf" srcId="{9ED7CC5A-4FDC-4A08-AE8D-E6E0FE14C5A6}" destId="{E4DAC3CD-98B9-4662-A780-CB928E9F9AE0}" srcOrd="1" destOrd="0" presId="urn:microsoft.com/office/officeart/2018/2/layout/IconVerticalSolidList"/>
    <dgm:cxn modelId="{DB381879-78BB-44BB-9309-80D782FF61CA}" type="presParOf" srcId="{9ED7CC5A-4FDC-4A08-AE8D-E6E0FE14C5A6}" destId="{10FB1FE4-2314-4CDA-88CC-C14E99C16365}" srcOrd="2" destOrd="0" presId="urn:microsoft.com/office/officeart/2018/2/layout/IconVerticalSolidList"/>
    <dgm:cxn modelId="{8B85A5F7-4F8F-4A56-97EF-CE20456AA567}" type="presParOf" srcId="{9ED7CC5A-4FDC-4A08-AE8D-E6E0FE14C5A6}" destId="{D062CF81-886D-47A1-9C00-5EE9AC0FDC08}" srcOrd="3" destOrd="0" presId="urn:microsoft.com/office/officeart/2018/2/layout/IconVerticalSolidList"/>
    <dgm:cxn modelId="{4F1C094C-1A19-4320-9F63-326E7F8EB111}" type="presParOf" srcId="{45AA4E19-73AC-4B2C-ABEE-E57E8A6C4CEA}" destId="{897EE8D9-3035-45F1-8C49-2ADFA539C32D}" srcOrd="7" destOrd="0" presId="urn:microsoft.com/office/officeart/2018/2/layout/IconVerticalSolidList"/>
    <dgm:cxn modelId="{7738485F-33DC-43A4-837C-25533E320D9A}" type="presParOf" srcId="{45AA4E19-73AC-4B2C-ABEE-E57E8A6C4CEA}" destId="{8D95C8C6-A6C8-499B-904B-4A1EEC692498}" srcOrd="8" destOrd="0" presId="urn:microsoft.com/office/officeart/2018/2/layout/IconVerticalSolidList"/>
    <dgm:cxn modelId="{6DEE74B1-93F1-4541-B101-07D8263CC256}" type="presParOf" srcId="{8D95C8C6-A6C8-499B-904B-4A1EEC692498}" destId="{430EB90C-2EE7-4B50-80CE-AF32F64303DE}" srcOrd="0" destOrd="0" presId="urn:microsoft.com/office/officeart/2018/2/layout/IconVerticalSolidList"/>
    <dgm:cxn modelId="{4886DACD-CDE2-479A-B693-07969CF16F30}" type="presParOf" srcId="{8D95C8C6-A6C8-499B-904B-4A1EEC692498}" destId="{A3610FE2-223A-4AF2-858A-DF030B0DC725}" srcOrd="1" destOrd="0" presId="urn:microsoft.com/office/officeart/2018/2/layout/IconVerticalSolidList"/>
    <dgm:cxn modelId="{4BD797F3-1DC0-4844-9985-F5E074E122B4}" type="presParOf" srcId="{8D95C8C6-A6C8-499B-904B-4A1EEC692498}" destId="{8C2D10AB-C6DB-46FF-BD5F-DB973B503F66}" srcOrd="2" destOrd="0" presId="urn:microsoft.com/office/officeart/2018/2/layout/IconVerticalSolidList"/>
    <dgm:cxn modelId="{0EA528B2-AA12-45FC-9686-166E2170BCEF}" type="presParOf" srcId="{8D95C8C6-A6C8-499B-904B-4A1EEC692498}" destId="{0423DA4C-4D9F-4E38-BC70-1D6CA1C44B1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BD3DD8-E669-44A8-A9ED-21AF578D669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4560489-1FDE-45DF-8CC0-F85A1AB2FBD7}">
      <dgm:prSet/>
      <dgm:spPr/>
      <dgm:t>
        <a:bodyPr/>
        <a:lstStyle/>
        <a:p>
          <a:pPr>
            <a:lnSpc>
              <a:spcPct val="100000"/>
            </a:lnSpc>
          </a:pPr>
          <a:r>
            <a:rPr lang="sq-AL" dirty="0"/>
            <a:t>Studentët ndahen në grupe për projektin semestral</a:t>
          </a:r>
          <a:endParaRPr lang="en-US" dirty="0"/>
        </a:p>
      </dgm:t>
    </dgm:pt>
    <dgm:pt modelId="{689E61A8-8F07-4060-A181-B11870C80E2C}" type="parTrans" cxnId="{ABD5C2EB-7C3D-400D-AC56-E4290A51D5CF}">
      <dgm:prSet/>
      <dgm:spPr/>
      <dgm:t>
        <a:bodyPr/>
        <a:lstStyle/>
        <a:p>
          <a:endParaRPr lang="en-US"/>
        </a:p>
      </dgm:t>
    </dgm:pt>
    <dgm:pt modelId="{6C0496E2-1469-4D61-B650-741812211FD2}" type="sibTrans" cxnId="{ABD5C2EB-7C3D-400D-AC56-E4290A51D5CF}">
      <dgm:prSet/>
      <dgm:spPr/>
      <dgm:t>
        <a:bodyPr/>
        <a:lstStyle/>
        <a:p>
          <a:endParaRPr lang="en-US"/>
        </a:p>
      </dgm:t>
    </dgm:pt>
    <dgm:pt modelId="{4A5B111B-3AA5-4623-9AA8-23CD225EC574}">
      <dgm:prSet/>
      <dgm:spPr/>
      <dgm:t>
        <a:bodyPr/>
        <a:lstStyle/>
        <a:p>
          <a:pPr>
            <a:lnSpc>
              <a:spcPct val="100000"/>
            </a:lnSpc>
          </a:pPr>
          <a:r>
            <a:rPr lang="sq-AL" b="0" dirty="0"/>
            <a:t>Për tematikë të projektit përzgjidhet një problem ekzistues nga jeta reale teknologjike (p.sh. UI per studentë në SEMS, UI/UX e një banke komerciale, UI/UX në QKUK etj...)</a:t>
          </a:r>
          <a:endParaRPr lang="en-US" b="0" dirty="0"/>
        </a:p>
      </dgm:t>
    </dgm:pt>
    <dgm:pt modelId="{544CC15C-2491-44F1-9C8F-685BC23B29D5}" type="parTrans" cxnId="{A09ABE09-522D-4467-9F4B-B20528AC18EC}">
      <dgm:prSet/>
      <dgm:spPr/>
      <dgm:t>
        <a:bodyPr/>
        <a:lstStyle/>
        <a:p>
          <a:endParaRPr lang="en-US"/>
        </a:p>
      </dgm:t>
    </dgm:pt>
    <dgm:pt modelId="{BEFCA39A-A507-4B23-B777-4340ED2C0C97}" type="sibTrans" cxnId="{A09ABE09-522D-4467-9F4B-B20528AC18EC}">
      <dgm:prSet/>
      <dgm:spPr/>
      <dgm:t>
        <a:bodyPr/>
        <a:lstStyle/>
        <a:p>
          <a:endParaRPr lang="en-US"/>
        </a:p>
      </dgm:t>
    </dgm:pt>
    <dgm:pt modelId="{F883076C-D238-4A39-AA44-64F4092A3E52}">
      <dgm:prSet/>
      <dgm:spPr/>
      <dgm:t>
        <a:bodyPr/>
        <a:lstStyle/>
        <a:p>
          <a:pPr>
            <a:lnSpc>
              <a:spcPct val="100000"/>
            </a:lnSpc>
          </a:pPr>
          <a:r>
            <a:rPr lang="sq-AL" dirty="0"/>
            <a:t>Në javën e 4-të dorëzohet raporti i I-rë me domenin e përzgjedhur, me problematikat e identifikuara dhe të paktën 5-6 intervista nga perspektiva e përdoruesve të aplikacionit</a:t>
          </a:r>
          <a:endParaRPr lang="en-US" dirty="0"/>
        </a:p>
      </dgm:t>
    </dgm:pt>
    <dgm:pt modelId="{EFC01221-D438-445B-9DF4-4140F2862759}" type="parTrans" cxnId="{00CB5B3C-A87B-44B1-B7E7-43F92E818EFB}">
      <dgm:prSet/>
      <dgm:spPr/>
      <dgm:t>
        <a:bodyPr/>
        <a:lstStyle/>
        <a:p>
          <a:endParaRPr lang="en-US"/>
        </a:p>
      </dgm:t>
    </dgm:pt>
    <dgm:pt modelId="{FD4B25A2-754C-45AD-88DA-CA6C43D9ED8E}" type="sibTrans" cxnId="{00CB5B3C-A87B-44B1-B7E7-43F92E818EFB}">
      <dgm:prSet/>
      <dgm:spPr/>
      <dgm:t>
        <a:bodyPr/>
        <a:lstStyle/>
        <a:p>
          <a:endParaRPr lang="en-US"/>
        </a:p>
      </dgm:t>
    </dgm:pt>
    <dgm:pt modelId="{598D0AFE-72DD-4D8C-8865-83C96D7BC85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N</a:t>
          </a:r>
          <a:r>
            <a:rPr lang="sq-AL" dirty="0"/>
            <a:t>ë javë</a:t>
          </a:r>
          <a:r>
            <a:rPr lang="en-US" dirty="0"/>
            <a:t>t n; </a:t>
          </a:r>
          <a:r>
            <a:rPr lang="en-US" dirty="0" err="1"/>
            <a:t>vijim</a:t>
          </a:r>
          <a:r>
            <a:rPr lang="en-US" dirty="0"/>
            <a:t> (</a:t>
          </a:r>
          <a:r>
            <a:rPr lang="en-US" dirty="0" err="1"/>
            <a:t>cdo</a:t>
          </a:r>
          <a:r>
            <a:rPr lang="en-US" dirty="0"/>
            <a:t> 3 </a:t>
          </a:r>
          <a:r>
            <a:rPr lang="en-US" dirty="0" err="1"/>
            <a:t>jave</a:t>
          </a:r>
          <a:r>
            <a:rPr lang="en-US" dirty="0"/>
            <a:t>) </a:t>
          </a:r>
          <a:r>
            <a:rPr lang="sq-AL" dirty="0"/>
            <a:t>prezantohen mocups të sistemit të ri të ridizajnuar nga grupi (duke i përfshirë të gjitha rekomandimet)</a:t>
          </a:r>
          <a:endParaRPr lang="en-US" dirty="0"/>
        </a:p>
      </dgm:t>
    </dgm:pt>
    <dgm:pt modelId="{C1061A03-3E71-4D00-AC83-F29D1481B6B7}" type="parTrans" cxnId="{E7804178-8F91-4227-954B-D85DD110C410}">
      <dgm:prSet/>
      <dgm:spPr/>
      <dgm:t>
        <a:bodyPr/>
        <a:lstStyle/>
        <a:p>
          <a:endParaRPr lang="en-US"/>
        </a:p>
      </dgm:t>
    </dgm:pt>
    <dgm:pt modelId="{D7B19019-E6B5-4F31-B7E1-CB86F76C93F3}" type="sibTrans" cxnId="{E7804178-8F91-4227-954B-D85DD110C410}">
      <dgm:prSet/>
      <dgm:spPr/>
      <dgm:t>
        <a:bodyPr/>
        <a:lstStyle/>
        <a:p>
          <a:endParaRPr lang="en-US"/>
        </a:p>
      </dgm:t>
    </dgm:pt>
    <dgm:pt modelId="{58609FD9-54EA-4430-B421-24517818A8E3}">
      <dgm:prSet/>
      <dgm:spPr/>
      <dgm:t>
        <a:bodyPr/>
        <a:lstStyle/>
        <a:p>
          <a:pPr>
            <a:lnSpc>
              <a:spcPct val="100000"/>
            </a:lnSpc>
          </a:pPr>
          <a:r>
            <a:rPr lang="sq-AL" dirty="0"/>
            <a:t>Në javën e 14-të prezantohen projektet finale në POSTER me zgjidhjen e ofruar nga ju.</a:t>
          </a:r>
          <a:endParaRPr lang="en-US" dirty="0"/>
        </a:p>
      </dgm:t>
    </dgm:pt>
    <dgm:pt modelId="{49510257-B34A-4C96-9860-B1C9996204C5}" type="parTrans" cxnId="{9FF3F246-DA5F-4321-B0B3-3969E2A3D709}">
      <dgm:prSet/>
      <dgm:spPr/>
      <dgm:t>
        <a:bodyPr/>
        <a:lstStyle/>
        <a:p>
          <a:endParaRPr lang="en-US"/>
        </a:p>
      </dgm:t>
    </dgm:pt>
    <dgm:pt modelId="{43379A19-87DE-4B45-BDBD-F8AADCE9DB3F}" type="sibTrans" cxnId="{9FF3F246-DA5F-4321-B0B3-3969E2A3D709}">
      <dgm:prSet/>
      <dgm:spPr/>
      <dgm:t>
        <a:bodyPr/>
        <a:lstStyle/>
        <a:p>
          <a:endParaRPr lang="en-US"/>
        </a:p>
      </dgm:t>
    </dgm:pt>
    <dgm:pt modelId="{45AA4E19-73AC-4B2C-ABEE-E57E8A6C4CEA}" type="pres">
      <dgm:prSet presAssocID="{8DBD3DD8-E669-44A8-A9ED-21AF578D6696}" presName="root" presStyleCnt="0">
        <dgm:presLayoutVars>
          <dgm:dir/>
          <dgm:resizeHandles val="exact"/>
        </dgm:presLayoutVars>
      </dgm:prSet>
      <dgm:spPr/>
    </dgm:pt>
    <dgm:pt modelId="{A6730C9F-F3C3-4BF4-929B-7BAF9A159F4F}" type="pres">
      <dgm:prSet presAssocID="{74560489-1FDE-45DF-8CC0-F85A1AB2FBD7}" presName="compNode" presStyleCnt="0"/>
      <dgm:spPr/>
    </dgm:pt>
    <dgm:pt modelId="{01694209-86D5-4018-8061-C40235F9907B}" type="pres">
      <dgm:prSet presAssocID="{74560489-1FDE-45DF-8CC0-F85A1AB2FBD7}" presName="bgRect" presStyleLbl="bgShp" presStyleIdx="0" presStyleCnt="5" custLinFactNeighborY="-197"/>
      <dgm:spPr/>
    </dgm:pt>
    <dgm:pt modelId="{722DC071-BB5F-495D-A032-5F5AD86F60A5}" type="pres">
      <dgm:prSet presAssocID="{74560489-1FDE-45DF-8CC0-F85A1AB2FBD7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croscope"/>
        </a:ext>
      </dgm:extLst>
    </dgm:pt>
    <dgm:pt modelId="{A7125C33-7320-4637-8D05-29B9A491EF82}" type="pres">
      <dgm:prSet presAssocID="{74560489-1FDE-45DF-8CC0-F85A1AB2FBD7}" presName="spaceRect" presStyleCnt="0"/>
      <dgm:spPr/>
    </dgm:pt>
    <dgm:pt modelId="{74C42F7B-4A91-4A36-81FF-9188D4B39BCB}" type="pres">
      <dgm:prSet presAssocID="{74560489-1FDE-45DF-8CC0-F85A1AB2FBD7}" presName="parTx" presStyleLbl="revTx" presStyleIdx="0" presStyleCnt="5">
        <dgm:presLayoutVars>
          <dgm:chMax val="0"/>
          <dgm:chPref val="0"/>
        </dgm:presLayoutVars>
      </dgm:prSet>
      <dgm:spPr/>
    </dgm:pt>
    <dgm:pt modelId="{D49D212B-FBA3-4A3F-BB04-D2CD5D6B3A28}" type="pres">
      <dgm:prSet presAssocID="{6C0496E2-1469-4D61-B650-741812211FD2}" presName="sibTrans" presStyleCnt="0"/>
      <dgm:spPr/>
    </dgm:pt>
    <dgm:pt modelId="{A2007191-4973-499F-ABF4-5CEB096032F2}" type="pres">
      <dgm:prSet presAssocID="{4A5B111B-3AA5-4623-9AA8-23CD225EC574}" presName="compNode" presStyleCnt="0"/>
      <dgm:spPr/>
    </dgm:pt>
    <dgm:pt modelId="{CA1E26D9-4DB9-4814-B8E6-3790AF615648}" type="pres">
      <dgm:prSet presAssocID="{4A5B111B-3AA5-4623-9AA8-23CD225EC574}" presName="bgRect" presStyleLbl="bgShp" presStyleIdx="1" presStyleCnt="5"/>
      <dgm:spPr/>
    </dgm:pt>
    <dgm:pt modelId="{967CB3CA-608C-441E-BC04-8EE42FA5F3AB}" type="pres">
      <dgm:prSet presAssocID="{4A5B111B-3AA5-4623-9AA8-23CD225EC574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D83C6A5A-24C0-4103-B996-49C1BFDB48EE}" type="pres">
      <dgm:prSet presAssocID="{4A5B111B-3AA5-4623-9AA8-23CD225EC574}" presName="spaceRect" presStyleCnt="0"/>
      <dgm:spPr/>
    </dgm:pt>
    <dgm:pt modelId="{A385940D-8E4A-4F51-9B24-011799400B3C}" type="pres">
      <dgm:prSet presAssocID="{4A5B111B-3AA5-4623-9AA8-23CD225EC574}" presName="parTx" presStyleLbl="revTx" presStyleIdx="1" presStyleCnt="5">
        <dgm:presLayoutVars>
          <dgm:chMax val="0"/>
          <dgm:chPref val="0"/>
        </dgm:presLayoutVars>
      </dgm:prSet>
      <dgm:spPr/>
    </dgm:pt>
    <dgm:pt modelId="{14F71F74-6CA9-4F97-9E68-B5268ABD4CAF}" type="pres">
      <dgm:prSet presAssocID="{BEFCA39A-A507-4B23-B777-4340ED2C0C97}" presName="sibTrans" presStyleCnt="0"/>
      <dgm:spPr/>
    </dgm:pt>
    <dgm:pt modelId="{7EA85C73-1DE7-4E2A-8BF5-F67A22951CD2}" type="pres">
      <dgm:prSet presAssocID="{F883076C-D238-4A39-AA44-64F4092A3E52}" presName="compNode" presStyleCnt="0"/>
      <dgm:spPr/>
    </dgm:pt>
    <dgm:pt modelId="{225CCFE0-73B0-401D-B5D9-67C46E14DFCF}" type="pres">
      <dgm:prSet presAssocID="{F883076C-D238-4A39-AA44-64F4092A3E52}" presName="bgRect" presStyleLbl="bgShp" presStyleIdx="2" presStyleCnt="5"/>
      <dgm:spPr/>
    </dgm:pt>
    <dgm:pt modelId="{13DEABA4-03C0-49AB-9CCA-77825C5F4A71}" type="pres">
      <dgm:prSet presAssocID="{F883076C-D238-4A39-AA44-64F4092A3E52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29B9E322-9BC8-420F-BA1B-C43CD6BBAB3C}" type="pres">
      <dgm:prSet presAssocID="{F883076C-D238-4A39-AA44-64F4092A3E52}" presName="spaceRect" presStyleCnt="0"/>
      <dgm:spPr/>
    </dgm:pt>
    <dgm:pt modelId="{F20352B3-4AD1-43A2-A450-11E7AFD0B143}" type="pres">
      <dgm:prSet presAssocID="{F883076C-D238-4A39-AA44-64F4092A3E52}" presName="parTx" presStyleLbl="revTx" presStyleIdx="2" presStyleCnt="5">
        <dgm:presLayoutVars>
          <dgm:chMax val="0"/>
          <dgm:chPref val="0"/>
        </dgm:presLayoutVars>
      </dgm:prSet>
      <dgm:spPr/>
    </dgm:pt>
    <dgm:pt modelId="{3C5A7917-A334-4BA0-99C5-576956B5A3BF}" type="pres">
      <dgm:prSet presAssocID="{FD4B25A2-754C-45AD-88DA-CA6C43D9ED8E}" presName="sibTrans" presStyleCnt="0"/>
      <dgm:spPr/>
    </dgm:pt>
    <dgm:pt modelId="{9ED7CC5A-4FDC-4A08-AE8D-E6E0FE14C5A6}" type="pres">
      <dgm:prSet presAssocID="{598D0AFE-72DD-4D8C-8865-83C96D7BC85E}" presName="compNode" presStyleCnt="0"/>
      <dgm:spPr/>
    </dgm:pt>
    <dgm:pt modelId="{E7FA2A57-2C9C-48E9-80C1-8D3AA5CDBB53}" type="pres">
      <dgm:prSet presAssocID="{598D0AFE-72DD-4D8C-8865-83C96D7BC85E}" presName="bgRect" presStyleLbl="bgShp" presStyleIdx="3" presStyleCnt="5" custLinFactNeighborX="-2509" custLinFactNeighborY="-6087"/>
      <dgm:spPr/>
    </dgm:pt>
    <dgm:pt modelId="{E4DAC3CD-98B9-4662-A780-CB928E9F9AE0}" type="pres">
      <dgm:prSet presAssocID="{598D0AFE-72DD-4D8C-8865-83C96D7BC85E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ecturer with solid fill"/>
        </a:ext>
      </dgm:extLst>
    </dgm:pt>
    <dgm:pt modelId="{10FB1FE4-2314-4CDA-88CC-C14E99C16365}" type="pres">
      <dgm:prSet presAssocID="{598D0AFE-72DD-4D8C-8865-83C96D7BC85E}" presName="spaceRect" presStyleCnt="0"/>
      <dgm:spPr/>
    </dgm:pt>
    <dgm:pt modelId="{D062CF81-886D-47A1-9C00-5EE9AC0FDC08}" type="pres">
      <dgm:prSet presAssocID="{598D0AFE-72DD-4D8C-8865-83C96D7BC85E}" presName="parTx" presStyleLbl="revTx" presStyleIdx="3" presStyleCnt="5">
        <dgm:presLayoutVars>
          <dgm:chMax val="0"/>
          <dgm:chPref val="0"/>
        </dgm:presLayoutVars>
      </dgm:prSet>
      <dgm:spPr/>
    </dgm:pt>
    <dgm:pt modelId="{897EE8D9-3035-45F1-8C49-2ADFA539C32D}" type="pres">
      <dgm:prSet presAssocID="{D7B19019-E6B5-4F31-B7E1-CB86F76C93F3}" presName="sibTrans" presStyleCnt="0"/>
      <dgm:spPr/>
    </dgm:pt>
    <dgm:pt modelId="{ECA17861-5A27-40BB-8E6D-9FC8E715E3F9}" type="pres">
      <dgm:prSet presAssocID="{58609FD9-54EA-4430-B421-24517818A8E3}" presName="compNode" presStyleCnt="0"/>
      <dgm:spPr/>
    </dgm:pt>
    <dgm:pt modelId="{DA4704BA-BEC9-4D82-9B98-B27A57794ACC}" type="pres">
      <dgm:prSet presAssocID="{58609FD9-54EA-4430-B421-24517818A8E3}" presName="bgRect" presStyleLbl="bgShp" presStyleIdx="4" presStyleCnt="5"/>
      <dgm:spPr/>
    </dgm:pt>
    <dgm:pt modelId="{D6092E8C-A1E8-46B1-9AA0-7994A6A24BB9}" type="pres">
      <dgm:prSet presAssocID="{58609FD9-54EA-4430-B421-24517818A8E3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3d Glasses outline"/>
        </a:ext>
      </dgm:extLst>
    </dgm:pt>
    <dgm:pt modelId="{EF730523-2EC5-40D6-99FD-E834FC435EC7}" type="pres">
      <dgm:prSet presAssocID="{58609FD9-54EA-4430-B421-24517818A8E3}" presName="spaceRect" presStyleCnt="0"/>
      <dgm:spPr/>
    </dgm:pt>
    <dgm:pt modelId="{C657647C-D664-4F15-B031-2F8A025C0A6F}" type="pres">
      <dgm:prSet presAssocID="{58609FD9-54EA-4430-B421-24517818A8E3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A09ABE09-522D-4467-9F4B-B20528AC18EC}" srcId="{8DBD3DD8-E669-44A8-A9ED-21AF578D6696}" destId="{4A5B111B-3AA5-4623-9AA8-23CD225EC574}" srcOrd="1" destOrd="0" parTransId="{544CC15C-2491-44F1-9C8F-685BC23B29D5}" sibTransId="{BEFCA39A-A507-4B23-B777-4340ED2C0C97}"/>
    <dgm:cxn modelId="{9A674F0E-4DCE-4944-846B-697EF54DF087}" type="presOf" srcId="{598D0AFE-72DD-4D8C-8865-83C96D7BC85E}" destId="{D062CF81-886D-47A1-9C00-5EE9AC0FDC08}" srcOrd="0" destOrd="0" presId="urn:microsoft.com/office/officeart/2018/2/layout/IconVerticalSolidList"/>
    <dgm:cxn modelId="{6E56BB0E-7C38-49DA-A16B-88EAF3C7BB60}" type="presOf" srcId="{F883076C-D238-4A39-AA44-64F4092A3E52}" destId="{F20352B3-4AD1-43A2-A450-11E7AFD0B143}" srcOrd="0" destOrd="0" presId="urn:microsoft.com/office/officeart/2018/2/layout/IconVerticalSolidList"/>
    <dgm:cxn modelId="{AF403E15-E8A0-41BB-8C78-F00E90EFDB65}" type="presOf" srcId="{74560489-1FDE-45DF-8CC0-F85A1AB2FBD7}" destId="{74C42F7B-4A91-4A36-81FF-9188D4B39BCB}" srcOrd="0" destOrd="0" presId="urn:microsoft.com/office/officeart/2018/2/layout/IconVerticalSolidList"/>
    <dgm:cxn modelId="{00CB5B3C-A87B-44B1-B7E7-43F92E818EFB}" srcId="{8DBD3DD8-E669-44A8-A9ED-21AF578D6696}" destId="{F883076C-D238-4A39-AA44-64F4092A3E52}" srcOrd="2" destOrd="0" parTransId="{EFC01221-D438-445B-9DF4-4140F2862759}" sibTransId="{FD4B25A2-754C-45AD-88DA-CA6C43D9ED8E}"/>
    <dgm:cxn modelId="{9FF3F246-DA5F-4321-B0B3-3969E2A3D709}" srcId="{8DBD3DD8-E669-44A8-A9ED-21AF578D6696}" destId="{58609FD9-54EA-4430-B421-24517818A8E3}" srcOrd="4" destOrd="0" parTransId="{49510257-B34A-4C96-9860-B1C9996204C5}" sibTransId="{43379A19-87DE-4B45-BDBD-F8AADCE9DB3F}"/>
    <dgm:cxn modelId="{71206852-4884-4473-8585-CA7C654CE722}" type="presOf" srcId="{58609FD9-54EA-4430-B421-24517818A8E3}" destId="{C657647C-D664-4F15-B031-2F8A025C0A6F}" srcOrd="0" destOrd="0" presId="urn:microsoft.com/office/officeart/2018/2/layout/IconVerticalSolidList"/>
    <dgm:cxn modelId="{E7804178-8F91-4227-954B-D85DD110C410}" srcId="{8DBD3DD8-E669-44A8-A9ED-21AF578D6696}" destId="{598D0AFE-72DD-4D8C-8865-83C96D7BC85E}" srcOrd="3" destOrd="0" parTransId="{C1061A03-3E71-4D00-AC83-F29D1481B6B7}" sibTransId="{D7B19019-E6B5-4F31-B7E1-CB86F76C93F3}"/>
    <dgm:cxn modelId="{ABD5C2EB-7C3D-400D-AC56-E4290A51D5CF}" srcId="{8DBD3DD8-E669-44A8-A9ED-21AF578D6696}" destId="{74560489-1FDE-45DF-8CC0-F85A1AB2FBD7}" srcOrd="0" destOrd="0" parTransId="{689E61A8-8F07-4060-A181-B11870C80E2C}" sibTransId="{6C0496E2-1469-4D61-B650-741812211FD2}"/>
    <dgm:cxn modelId="{AFCF2BEE-5438-48B1-84AB-D0160161FC2E}" type="presOf" srcId="{8DBD3DD8-E669-44A8-A9ED-21AF578D6696}" destId="{45AA4E19-73AC-4B2C-ABEE-E57E8A6C4CEA}" srcOrd="0" destOrd="0" presId="urn:microsoft.com/office/officeart/2018/2/layout/IconVerticalSolidList"/>
    <dgm:cxn modelId="{56EE9AF8-F572-492E-9E2B-EC78B584A7B5}" type="presOf" srcId="{4A5B111B-3AA5-4623-9AA8-23CD225EC574}" destId="{A385940D-8E4A-4F51-9B24-011799400B3C}" srcOrd="0" destOrd="0" presId="urn:microsoft.com/office/officeart/2018/2/layout/IconVerticalSolidList"/>
    <dgm:cxn modelId="{75BC12C2-62F0-46DC-A881-C4F5718344FA}" type="presParOf" srcId="{45AA4E19-73AC-4B2C-ABEE-E57E8A6C4CEA}" destId="{A6730C9F-F3C3-4BF4-929B-7BAF9A159F4F}" srcOrd="0" destOrd="0" presId="urn:microsoft.com/office/officeart/2018/2/layout/IconVerticalSolidList"/>
    <dgm:cxn modelId="{0BCAB7D8-19E4-4B83-AD4F-8832396FE0D5}" type="presParOf" srcId="{A6730C9F-F3C3-4BF4-929B-7BAF9A159F4F}" destId="{01694209-86D5-4018-8061-C40235F9907B}" srcOrd="0" destOrd="0" presId="urn:microsoft.com/office/officeart/2018/2/layout/IconVerticalSolidList"/>
    <dgm:cxn modelId="{1B32074A-D4BA-4683-907F-07B2A5AD30B4}" type="presParOf" srcId="{A6730C9F-F3C3-4BF4-929B-7BAF9A159F4F}" destId="{722DC071-BB5F-495D-A032-5F5AD86F60A5}" srcOrd="1" destOrd="0" presId="urn:microsoft.com/office/officeart/2018/2/layout/IconVerticalSolidList"/>
    <dgm:cxn modelId="{476BDF54-7816-4417-99F8-EE78CD1F3E9E}" type="presParOf" srcId="{A6730C9F-F3C3-4BF4-929B-7BAF9A159F4F}" destId="{A7125C33-7320-4637-8D05-29B9A491EF82}" srcOrd="2" destOrd="0" presId="urn:microsoft.com/office/officeart/2018/2/layout/IconVerticalSolidList"/>
    <dgm:cxn modelId="{5397A937-2E9C-42F9-8EDE-F59B49984FC8}" type="presParOf" srcId="{A6730C9F-F3C3-4BF4-929B-7BAF9A159F4F}" destId="{74C42F7B-4A91-4A36-81FF-9188D4B39BCB}" srcOrd="3" destOrd="0" presId="urn:microsoft.com/office/officeart/2018/2/layout/IconVerticalSolidList"/>
    <dgm:cxn modelId="{472FEBA4-A319-48E0-ACFD-4154BE5EE57E}" type="presParOf" srcId="{45AA4E19-73AC-4B2C-ABEE-E57E8A6C4CEA}" destId="{D49D212B-FBA3-4A3F-BB04-D2CD5D6B3A28}" srcOrd="1" destOrd="0" presId="urn:microsoft.com/office/officeart/2018/2/layout/IconVerticalSolidList"/>
    <dgm:cxn modelId="{D3E7F575-EFB9-48F8-AB65-4BD8F99A95CD}" type="presParOf" srcId="{45AA4E19-73AC-4B2C-ABEE-E57E8A6C4CEA}" destId="{A2007191-4973-499F-ABF4-5CEB096032F2}" srcOrd="2" destOrd="0" presId="urn:microsoft.com/office/officeart/2018/2/layout/IconVerticalSolidList"/>
    <dgm:cxn modelId="{84F72A24-CC5A-4A24-9E91-E1E83A5CD930}" type="presParOf" srcId="{A2007191-4973-499F-ABF4-5CEB096032F2}" destId="{CA1E26D9-4DB9-4814-B8E6-3790AF615648}" srcOrd="0" destOrd="0" presId="urn:microsoft.com/office/officeart/2018/2/layout/IconVerticalSolidList"/>
    <dgm:cxn modelId="{5EDC9A22-F3DD-4BA4-9C01-C8C71358D39E}" type="presParOf" srcId="{A2007191-4973-499F-ABF4-5CEB096032F2}" destId="{967CB3CA-608C-441E-BC04-8EE42FA5F3AB}" srcOrd="1" destOrd="0" presId="urn:microsoft.com/office/officeart/2018/2/layout/IconVerticalSolidList"/>
    <dgm:cxn modelId="{5A2E2DAA-D4E5-44D7-B9BA-13FA4A5EFD47}" type="presParOf" srcId="{A2007191-4973-499F-ABF4-5CEB096032F2}" destId="{D83C6A5A-24C0-4103-B996-49C1BFDB48EE}" srcOrd="2" destOrd="0" presId="urn:microsoft.com/office/officeart/2018/2/layout/IconVerticalSolidList"/>
    <dgm:cxn modelId="{52AB47E6-F215-429E-B9A0-98B4C6523967}" type="presParOf" srcId="{A2007191-4973-499F-ABF4-5CEB096032F2}" destId="{A385940D-8E4A-4F51-9B24-011799400B3C}" srcOrd="3" destOrd="0" presId="urn:microsoft.com/office/officeart/2018/2/layout/IconVerticalSolidList"/>
    <dgm:cxn modelId="{056F91E2-4F59-4BB3-B167-852B75B3811C}" type="presParOf" srcId="{45AA4E19-73AC-4B2C-ABEE-E57E8A6C4CEA}" destId="{14F71F74-6CA9-4F97-9E68-B5268ABD4CAF}" srcOrd="3" destOrd="0" presId="urn:microsoft.com/office/officeart/2018/2/layout/IconVerticalSolidList"/>
    <dgm:cxn modelId="{ABF2ACE3-FC1E-4FA5-AE11-E730EA0C920F}" type="presParOf" srcId="{45AA4E19-73AC-4B2C-ABEE-E57E8A6C4CEA}" destId="{7EA85C73-1DE7-4E2A-8BF5-F67A22951CD2}" srcOrd="4" destOrd="0" presId="urn:microsoft.com/office/officeart/2018/2/layout/IconVerticalSolidList"/>
    <dgm:cxn modelId="{CDBAB813-B9E7-4E96-96BC-975D21B5CB7C}" type="presParOf" srcId="{7EA85C73-1DE7-4E2A-8BF5-F67A22951CD2}" destId="{225CCFE0-73B0-401D-B5D9-67C46E14DFCF}" srcOrd="0" destOrd="0" presId="urn:microsoft.com/office/officeart/2018/2/layout/IconVerticalSolidList"/>
    <dgm:cxn modelId="{3C62DE5A-492E-42C2-9B88-71FA4C6C34AA}" type="presParOf" srcId="{7EA85C73-1DE7-4E2A-8BF5-F67A22951CD2}" destId="{13DEABA4-03C0-49AB-9CCA-77825C5F4A71}" srcOrd="1" destOrd="0" presId="urn:microsoft.com/office/officeart/2018/2/layout/IconVerticalSolidList"/>
    <dgm:cxn modelId="{21FBD94A-4C7E-45BE-88BB-73B1EFE0B50B}" type="presParOf" srcId="{7EA85C73-1DE7-4E2A-8BF5-F67A22951CD2}" destId="{29B9E322-9BC8-420F-BA1B-C43CD6BBAB3C}" srcOrd="2" destOrd="0" presId="urn:microsoft.com/office/officeart/2018/2/layout/IconVerticalSolidList"/>
    <dgm:cxn modelId="{205390AB-F9B8-43CF-93A2-CC5F5E167244}" type="presParOf" srcId="{7EA85C73-1DE7-4E2A-8BF5-F67A22951CD2}" destId="{F20352B3-4AD1-43A2-A450-11E7AFD0B143}" srcOrd="3" destOrd="0" presId="urn:microsoft.com/office/officeart/2018/2/layout/IconVerticalSolidList"/>
    <dgm:cxn modelId="{6760B1C0-04FD-4954-8857-E3E7141EAD4A}" type="presParOf" srcId="{45AA4E19-73AC-4B2C-ABEE-E57E8A6C4CEA}" destId="{3C5A7917-A334-4BA0-99C5-576956B5A3BF}" srcOrd="5" destOrd="0" presId="urn:microsoft.com/office/officeart/2018/2/layout/IconVerticalSolidList"/>
    <dgm:cxn modelId="{BF0365E7-27DE-41F2-A694-898388D1F5F8}" type="presParOf" srcId="{45AA4E19-73AC-4B2C-ABEE-E57E8A6C4CEA}" destId="{9ED7CC5A-4FDC-4A08-AE8D-E6E0FE14C5A6}" srcOrd="6" destOrd="0" presId="urn:microsoft.com/office/officeart/2018/2/layout/IconVerticalSolidList"/>
    <dgm:cxn modelId="{5A0BB806-3C3C-43FA-9962-5410928C1C85}" type="presParOf" srcId="{9ED7CC5A-4FDC-4A08-AE8D-E6E0FE14C5A6}" destId="{E7FA2A57-2C9C-48E9-80C1-8D3AA5CDBB53}" srcOrd="0" destOrd="0" presId="urn:microsoft.com/office/officeart/2018/2/layout/IconVerticalSolidList"/>
    <dgm:cxn modelId="{8D76A8E4-DD35-4D81-9903-C367C2BC5E50}" type="presParOf" srcId="{9ED7CC5A-4FDC-4A08-AE8D-E6E0FE14C5A6}" destId="{E4DAC3CD-98B9-4662-A780-CB928E9F9AE0}" srcOrd="1" destOrd="0" presId="urn:microsoft.com/office/officeart/2018/2/layout/IconVerticalSolidList"/>
    <dgm:cxn modelId="{DB381879-78BB-44BB-9309-80D782FF61CA}" type="presParOf" srcId="{9ED7CC5A-4FDC-4A08-AE8D-E6E0FE14C5A6}" destId="{10FB1FE4-2314-4CDA-88CC-C14E99C16365}" srcOrd="2" destOrd="0" presId="urn:microsoft.com/office/officeart/2018/2/layout/IconVerticalSolidList"/>
    <dgm:cxn modelId="{8B85A5F7-4F8F-4A56-97EF-CE20456AA567}" type="presParOf" srcId="{9ED7CC5A-4FDC-4A08-AE8D-E6E0FE14C5A6}" destId="{D062CF81-886D-47A1-9C00-5EE9AC0FDC08}" srcOrd="3" destOrd="0" presId="urn:microsoft.com/office/officeart/2018/2/layout/IconVerticalSolidList"/>
    <dgm:cxn modelId="{4F1C094C-1A19-4320-9F63-326E7F8EB111}" type="presParOf" srcId="{45AA4E19-73AC-4B2C-ABEE-E57E8A6C4CEA}" destId="{897EE8D9-3035-45F1-8C49-2ADFA539C32D}" srcOrd="7" destOrd="0" presId="urn:microsoft.com/office/officeart/2018/2/layout/IconVerticalSolidList"/>
    <dgm:cxn modelId="{A79C8864-440C-4F7F-B173-FE74654B4604}" type="presParOf" srcId="{45AA4E19-73AC-4B2C-ABEE-E57E8A6C4CEA}" destId="{ECA17861-5A27-40BB-8E6D-9FC8E715E3F9}" srcOrd="8" destOrd="0" presId="urn:microsoft.com/office/officeart/2018/2/layout/IconVerticalSolidList"/>
    <dgm:cxn modelId="{4197FA7A-4B06-4344-9D14-85FEB74E8711}" type="presParOf" srcId="{ECA17861-5A27-40BB-8E6D-9FC8E715E3F9}" destId="{DA4704BA-BEC9-4D82-9B98-B27A57794ACC}" srcOrd="0" destOrd="0" presId="urn:microsoft.com/office/officeart/2018/2/layout/IconVerticalSolidList"/>
    <dgm:cxn modelId="{4A278E0F-C18A-4876-B2F7-7AB4A2AB50A3}" type="presParOf" srcId="{ECA17861-5A27-40BB-8E6D-9FC8E715E3F9}" destId="{D6092E8C-A1E8-46B1-9AA0-7994A6A24BB9}" srcOrd="1" destOrd="0" presId="urn:microsoft.com/office/officeart/2018/2/layout/IconVerticalSolidList"/>
    <dgm:cxn modelId="{52662017-0D62-4BE5-B5CF-8258FC962546}" type="presParOf" srcId="{ECA17861-5A27-40BB-8E6D-9FC8E715E3F9}" destId="{EF730523-2EC5-40D6-99FD-E834FC435EC7}" srcOrd="2" destOrd="0" presId="urn:microsoft.com/office/officeart/2018/2/layout/IconVerticalSolidList"/>
    <dgm:cxn modelId="{50486394-A351-416A-A89B-D06A99D65167}" type="presParOf" srcId="{ECA17861-5A27-40BB-8E6D-9FC8E715E3F9}" destId="{C657647C-D664-4F15-B031-2F8A025C0A6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73D48C-54E2-44BB-B64D-DB44D81EC61C}">
      <dsp:nvSpPr>
        <dsp:cNvPr id="0" name=""/>
        <dsp:cNvSpPr/>
      </dsp:nvSpPr>
      <dsp:spPr>
        <a:xfrm>
          <a:off x="0" y="642"/>
          <a:ext cx="6832212" cy="150385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4D64A2-248C-4179-8BC4-79091DE565F2}">
      <dsp:nvSpPr>
        <dsp:cNvPr id="0" name=""/>
        <dsp:cNvSpPr/>
      </dsp:nvSpPr>
      <dsp:spPr>
        <a:xfrm>
          <a:off x="454916" y="339010"/>
          <a:ext cx="827120" cy="8271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822AA8-5F08-4C47-8DBF-0689F1401513}">
      <dsp:nvSpPr>
        <dsp:cNvPr id="0" name=""/>
        <dsp:cNvSpPr/>
      </dsp:nvSpPr>
      <dsp:spPr>
        <a:xfrm>
          <a:off x="1736952" y="642"/>
          <a:ext cx="5095259" cy="1503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158" tIns="159158" rIns="159158" bIns="159158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q-AL" sz="2500" kern="1200" dirty="0"/>
            <a:t>40 % provimi final</a:t>
          </a:r>
          <a:endParaRPr lang="en-US" sz="2500" kern="1200" dirty="0"/>
        </a:p>
      </dsp:txBody>
      <dsp:txXfrm>
        <a:off x="1736952" y="642"/>
        <a:ext cx="5095259" cy="1503855"/>
      </dsp:txXfrm>
    </dsp:sp>
    <dsp:sp modelId="{A0DC0562-CA27-4E03-9909-39C5C1DFB0C3}">
      <dsp:nvSpPr>
        <dsp:cNvPr id="0" name=""/>
        <dsp:cNvSpPr/>
      </dsp:nvSpPr>
      <dsp:spPr>
        <a:xfrm>
          <a:off x="0" y="1880461"/>
          <a:ext cx="6832212" cy="150385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169BE4-BE2A-4C74-B72D-DD7926DFB1B7}">
      <dsp:nvSpPr>
        <dsp:cNvPr id="0" name=""/>
        <dsp:cNvSpPr/>
      </dsp:nvSpPr>
      <dsp:spPr>
        <a:xfrm>
          <a:off x="454916" y="2218829"/>
          <a:ext cx="827120" cy="8271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ADAFE2-DF6C-40BB-BD2F-DAE36D4D05AE}">
      <dsp:nvSpPr>
        <dsp:cNvPr id="0" name=""/>
        <dsp:cNvSpPr/>
      </dsp:nvSpPr>
      <dsp:spPr>
        <a:xfrm>
          <a:off x="1736952" y="1880461"/>
          <a:ext cx="5095259" cy="1503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158" tIns="159158" rIns="159158" bIns="159158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tx1"/>
              </a:solidFill>
            </a:rPr>
            <a:t>20</a:t>
          </a:r>
          <a:r>
            <a:rPr lang="sq-AL" sz="2500" kern="1200" dirty="0">
              <a:solidFill>
                <a:schemeClr val="tx1"/>
              </a:solidFill>
            </a:rPr>
            <a:t>% - </a:t>
          </a:r>
          <a:r>
            <a:rPr lang="en-US" sz="2500" kern="1200" dirty="0" err="1">
              <a:solidFill>
                <a:schemeClr val="tx1"/>
              </a:solidFill>
            </a:rPr>
            <a:t>detyrat</a:t>
          </a:r>
          <a:r>
            <a:rPr lang="sq-AL" sz="2500" kern="1200" dirty="0">
              <a:solidFill>
                <a:schemeClr val="tx1"/>
              </a:solidFill>
            </a:rPr>
            <a:t> dhe prezantimet javore</a:t>
          </a:r>
          <a:endParaRPr lang="en-US" sz="2500" kern="1200" dirty="0">
            <a:solidFill>
              <a:schemeClr val="tx1"/>
            </a:solidFill>
          </a:endParaRPr>
        </a:p>
      </dsp:txBody>
      <dsp:txXfrm>
        <a:off x="1736952" y="1880461"/>
        <a:ext cx="5095259" cy="1503855"/>
      </dsp:txXfrm>
    </dsp:sp>
    <dsp:sp modelId="{6E2CD1D1-2BEF-4A97-86FB-273DBEE1CB54}">
      <dsp:nvSpPr>
        <dsp:cNvPr id="0" name=""/>
        <dsp:cNvSpPr/>
      </dsp:nvSpPr>
      <dsp:spPr>
        <a:xfrm>
          <a:off x="0" y="3760280"/>
          <a:ext cx="6832212" cy="150385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E08150-55EC-4BEC-B2A6-6EFAFD4C1BA5}">
      <dsp:nvSpPr>
        <dsp:cNvPr id="0" name=""/>
        <dsp:cNvSpPr/>
      </dsp:nvSpPr>
      <dsp:spPr>
        <a:xfrm>
          <a:off x="454916" y="4098648"/>
          <a:ext cx="827120" cy="8271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EC3C30-F15B-49B4-B8D0-A24E014711F8}">
      <dsp:nvSpPr>
        <dsp:cNvPr id="0" name=""/>
        <dsp:cNvSpPr/>
      </dsp:nvSpPr>
      <dsp:spPr>
        <a:xfrm>
          <a:off x="1736952" y="3760280"/>
          <a:ext cx="5095259" cy="1503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158" tIns="159158" rIns="159158" bIns="159158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q-AL" sz="2500" kern="1200" dirty="0"/>
            <a:t>40% </a:t>
          </a:r>
          <a:r>
            <a:rPr lang="en-US" sz="2500" kern="1200" dirty="0" err="1"/>
            <a:t>projekti</a:t>
          </a:r>
          <a:r>
            <a:rPr lang="en-US" sz="2500" kern="1200" dirty="0"/>
            <a:t> semestral</a:t>
          </a:r>
        </a:p>
      </dsp:txBody>
      <dsp:txXfrm>
        <a:off x="1736952" y="3760280"/>
        <a:ext cx="5095259" cy="15038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694209-86D5-4018-8061-C40235F9907B}">
      <dsp:nvSpPr>
        <dsp:cNvPr id="0" name=""/>
        <dsp:cNvSpPr/>
      </dsp:nvSpPr>
      <dsp:spPr>
        <a:xfrm>
          <a:off x="0" y="2387"/>
          <a:ext cx="6832212" cy="87609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2DC071-BB5F-495D-A032-5F5AD86F60A5}">
      <dsp:nvSpPr>
        <dsp:cNvPr id="0" name=""/>
        <dsp:cNvSpPr/>
      </dsp:nvSpPr>
      <dsp:spPr>
        <a:xfrm>
          <a:off x="265017" y="201233"/>
          <a:ext cx="481850" cy="4818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C42F7B-4A91-4A36-81FF-9188D4B39BCB}">
      <dsp:nvSpPr>
        <dsp:cNvPr id="0" name=""/>
        <dsp:cNvSpPr/>
      </dsp:nvSpPr>
      <dsp:spPr>
        <a:xfrm>
          <a:off x="1011886" y="4113"/>
          <a:ext cx="5820325" cy="876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720" tIns="92720" rIns="92720" bIns="9272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N</a:t>
          </a:r>
          <a:r>
            <a:rPr lang="sq-AL" sz="1400" kern="1200" dirty="0"/>
            <a:t>ë fund të secilës orë mësimore, caktohen DETYRAT / DiY e javës së ardhshme për studentë</a:t>
          </a:r>
          <a:r>
            <a:rPr lang="en-US" sz="1400" kern="1200" dirty="0"/>
            <a:t>t</a:t>
          </a:r>
        </a:p>
      </dsp:txBody>
      <dsp:txXfrm>
        <a:off x="1011886" y="4113"/>
        <a:ext cx="5820325" cy="876092"/>
      </dsp:txXfrm>
    </dsp:sp>
    <dsp:sp modelId="{CA1E26D9-4DB9-4814-B8E6-3790AF615648}">
      <dsp:nvSpPr>
        <dsp:cNvPr id="0" name=""/>
        <dsp:cNvSpPr/>
      </dsp:nvSpPr>
      <dsp:spPr>
        <a:xfrm>
          <a:off x="0" y="1099228"/>
          <a:ext cx="6832212" cy="87609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7CB3CA-608C-441E-BC04-8EE42FA5F3AB}">
      <dsp:nvSpPr>
        <dsp:cNvPr id="0" name=""/>
        <dsp:cNvSpPr/>
      </dsp:nvSpPr>
      <dsp:spPr>
        <a:xfrm>
          <a:off x="265017" y="1296349"/>
          <a:ext cx="481850" cy="4818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85940D-8E4A-4F51-9B24-011799400B3C}">
      <dsp:nvSpPr>
        <dsp:cNvPr id="0" name=""/>
        <dsp:cNvSpPr/>
      </dsp:nvSpPr>
      <dsp:spPr>
        <a:xfrm>
          <a:off x="1011886" y="1099228"/>
          <a:ext cx="5820325" cy="876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720" tIns="92720" rIns="92720" bIns="9272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Tematika</a:t>
          </a:r>
          <a:r>
            <a:rPr lang="en-US" sz="1400" kern="1200" dirty="0"/>
            <a:t> p</a:t>
          </a:r>
          <a:r>
            <a:rPr lang="sq-AL" sz="1400" kern="1200" dirty="0"/>
            <a:t>ër secilin kapitull është e përcaktuar në fund të kapitullit (web resources)</a:t>
          </a:r>
          <a:endParaRPr lang="en-US" sz="1400" b="0" kern="1200" dirty="0"/>
        </a:p>
      </dsp:txBody>
      <dsp:txXfrm>
        <a:off x="1011886" y="1099228"/>
        <a:ext cx="5820325" cy="876092"/>
      </dsp:txXfrm>
    </dsp:sp>
    <dsp:sp modelId="{225CCFE0-73B0-401D-B5D9-67C46E14DFCF}">
      <dsp:nvSpPr>
        <dsp:cNvPr id="0" name=""/>
        <dsp:cNvSpPr/>
      </dsp:nvSpPr>
      <dsp:spPr>
        <a:xfrm>
          <a:off x="0" y="2194343"/>
          <a:ext cx="6832212" cy="87609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DEABA4-03C0-49AB-9CCA-77825C5F4A71}">
      <dsp:nvSpPr>
        <dsp:cNvPr id="0" name=""/>
        <dsp:cNvSpPr/>
      </dsp:nvSpPr>
      <dsp:spPr>
        <a:xfrm>
          <a:off x="265017" y="2391464"/>
          <a:ext cx="481850" cy="48185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0352B3-4AD1-43A2-A450-11E7AFD0B143}">
      <dsp:nvSpPr>
        <dsp:cNvPr id="0" name=""/>
        <dsp:cNvSpPr/>
      </dsp:nvSpPr>
      <dsp:spPr>
        <a:xfrm>
          <a:off x="1011886" y="2194343"/>
          <a:ext cx="5820325" cy="876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720" tIns="92720" rIns="92720" bIns="9272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q-AL" sz="1400" kern="1200" dirty="0"/>
            <a:t>Studenti/studentët në fillim të orës prezantojnë (me prezantim) tematikën në lidhje me kapitullin</a:t>
          </a:r>
          <a:endParaRPr lang="en-US" sz="1400" kern="1200" dirty="0"/>
        </a:p>
      </dsp:txBody>
      <dsp:txXfrm>
        <a:off x="1011886" y="2194343"/>
        <a:ext cx="5820325" cy="876092"/>
      </dsp:txXfrm>
    </dsp:sp>
    <dsp:sp modelId="{E7FA2A57-2C9C-48E9-80C1-8D3AA5CDBB53}">
      <dsp:nvSpPr>
        <dsp:cNvPr id="0" name=""/>
        <dsp:cNvSpPr/>
      </dsp:nvSpPr>
      <dsp:spPr>
        <a:xfrm>
          <a:off x="0" y="3289458"/>
          <a:ext cx="6832212" cy="87609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DAC3CD-98B9-4662-A780-CB928E9F9AE0}">
      <dsp:nvSpPr>
        <dsp:cNvPr id="0" name=""/>
        <dsp:cNvSpPr/>
      </dsp:nvSpPr>
      <dsp:spPr>
        <a:xfrm>
          <a:off x="265017" y="3486579"/>
          <a:ext cx="481850" cy="48185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5875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62CF81-886D-47A1-9C00-5EE9AC0FDC08}">
      <dsp:nvSpPr>
        <dsp:cNvPr id="0" name=""/>
        <dsp:cNvSpPr/>
      </dsp:nvSpPr>
      <dsp:spPr>
        <a:xfrm>
          <a:off x="1011886" y="3289458"/>
          <a:ext cx="5820325" cy="876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720" tIns="92720" rIns="92720" bIns="9272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q-AL" sz="1400" kern="1200" dirty="0"/>
            <a:t>Prezantimi duhet të përfshijë shembuj konkret nga resurset e dhëna, </a:t>
          </a:r>
          <a:r>
            <a:rPr lang="en-US" sz="1400" kern="1200" dirty="0"/>
            <a:t>she DUHET </a:t>
          </a:r>
          <a:r>
            <a:rPr lang="sq-AL" sz="1400" kern="1200" dirty="0"/>
            <a:t>të zgjerohet edhe me Case Stud</a:t>
          </a:r>
          <a:r>
            <a:rPr lang="en-US" sz="1400" kern="1200" dirty="0"/>
            <a:t>y</a:t>
          </a:r>
          <a:r>
            <a:rPr lang="sq-AL" sz="1400" kern="1200" dirty="0"/>
            <a:t> nga jeta reale</a:t>
          </a:r>
          <a:endParaRPr lang="en-US" sz="1400" kern="1200" dirty="0"/>
        </a:p>
      </dsp:txBody>
      <dsp:txXfrm>
        <a:off x="1011886" y="3289458"/>
        <a:ext cx="5820325" cy="876092"/>
      </dsp:txXfrm>
    </dsp:sp>
    <dsp:sp modelId="{430EB90C-2EE7-4B50-80CE-AF32F64303DE}">
      <dsp:nvSpPr>
        <dsp:cNvPr id="0" name=""/>
        <dsp:cNvSpPr/>
      </dsp:nvSpPr>
      <dsp:spPr>
        <a:xfrm>
          <a:off x="0" y="4384573"/>
          <a:ext cx="6832212" cy="87609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610FE2-223A-4AF2-858A-DF030B0DC725}">
      <dsp:nvSpPr>
        <dsp:cNvPr id="0" name=""/>
        <dsp:cNvSpPr/>
      </dsp:nvSpPr>
      <dsp:spPr>
        <a:xfrm>
          <a:off x="265017" y="4581694"/>
          <a:ext cx="481850" cy="48185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5875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23DA4C-4D9F-4E38-BC70-1D6CA1C44B1F}">
      <dsp:nvSpPr>
        <dsp:cNvPr id="0" name=""/>
        <dsp:cNvSpPr/>
      </dsp:nvSpPr>
      <dsp:spPr>
        <a:xfrm>
          <a:off x="1011886" y="4384573"/>
          <a:ext cx="5820325" cy="876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720" tIns="92720" rIns="92720" bIns="9272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q-AL" sz="1400" kern="1200" dirty="0"/>
            <a:t>Këto prezantime javore vlerësohen me maksimum 20 pikë.</a:t>
          </a:r>
          <a:endParaRPr lang="en-US" sz="1400" kern="1200" dirty="0"/>
        </a:p>
      </dsp:txBody>
      <dsp:txXfrm>
        <a:off x="1011886" y="4384573"/>
        <a:ext cx="5820325" cy="8760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694209-86D5-4018-8061-C40235F9907B}">
      <dsp:nvSpPr>
        <dsp:cNvPr id="0" name=""/>
        <dsp:cNvSpPr/>
      </dsp:nvSpPr>
      <dsp:spPr>
        <a:xfrm>
          <a:off x="0" y="2387"/>
          <a:ext cx="6832212" cy="87609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2DC071-BB5F-495D-A032-5F5AD86F60A5}">
      <dsp:nvSpPr>
        <dsp:cNvPr id="0" name=""/>
        <dsp:cNvSpPr/>
      </dsp:nvSpPr>
      <dsp:spPr>
        <a:xfrm>
          <a:off x="265017" y="201233"/>
          <a:ext cx="481850" cy="4818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C42F7B-4A91-4A36-81FF-9188D4B39BCB}">
      <dsp:nvSpPr>
        <dsp:cNvPr id="0" name=""/>
        <dsp:cNvSpPr/>
      </dsp:nvSpPr>
      <dsp:spPr>
        <a:xfrm>
          <a:off x="1011886" y="4113"/>
          <a:ext cx="5820325" cy="876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720" tIns="92720" rIns="92720" bIns="9272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q-AL" sz="1400" kern="1200" dirty="0"/>
            <a:t>Studentët ndahen në grupe për projektin semestral</a:t>
          </a:r>
          <a:endParaRPr lang="en-US" sz="1400" kern="1200" dirty="0"/>
        </a:p>
      </dsp:txBody>
      <dsp:txXfrm>
        <a:off x="1011886" y="4113"/>
        <a:ext cx="5820325" cy="876092"/>
      </dsp:txXfrm>
    </dsp:sp>
    <dsp:sp modelId="{CA1E26D9-4DB9-4814-B8E6-3790AF615648}">
      <dsp:nvSpPr>
        <dsp:cNvPr id="0" name=""/>
        <dsp:cNvSpPr/>
      </dsp:nvSpPr>
      <dsp:spPr>
        <a:xfrm>
          <a:off x="0" y="1099228"/>
          <a:ext cx="6832212" cy="87609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7CB3CA-608C-441E-BC04-8EE42FA5F3AB}">
      <dsp:nvSpPr>
        <dsp:cNvPr id="0" name=""/>
        <dsp:cNvSpPr/>
      </dsp:nvSpPr>
      <dsp:spPr>
        <a:xfrm>
          <a:off x="265017" y="1296349"/>
          <a:ext cx="481850" cy="4818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85940D-8E4A-4F51-9B24-011799400B3C}">
      <dsp:nvSpPr>
        <dsp:cNvPr id="0" name=""/>
        <dsp:cNvSpPr/>
      </dsp:nvSpPr>
      <dsp:spPr>
        <a:xfrm>
          <a:off x="1011886" y="1099228"/>
          <a:ext cx="5820325" cy="876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720" tIns="92720" rIns="92720" bIns="9272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q-AL" sz="1400" b="0" kern="1200" dirty="0"/>
            <a:t>Për tematikë të projektit përzgjidhet një problem ekzistues nga jeta reale teknologjike (p.sh. UI per studentë në SEMS, UI/UX e një banke komerciale, UI/UX në QKUK etj...)</a:t>
          </a:r>
          <a:endParaRPr lang="en-US" sz="1400" b="0" kern="1200" dirty="0"/>
        </a:p>
      </dsp:txBody>
      <dsp:txXfrm>
        <a:off x="1011886" y="1099228"/>
        <a:ext cx="5820325" cy="876092"/>
      </dsp:txXfrm>
    </dsp:sp>
    <dsp:sp modelId="{225CCFE0-73B0-401D-B5D9-67C46E14DFCF}">
      <dsp:nvSpPr>
        <dsp:cNvPr id="0" name=""/>
        <dsp:cNvSpPr/>
      </dsp:nvSpPr>
      <dsp:spPr>
        <a:xfrm>
          <a:off x="0" y="2194343"/>
          <a:ext cx="6832212" cy="87609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DEABA4-03C0-49AB-9CCA-77825C5F4A71}">
      <dsp:nvSpPr>
        <dsp:cNvPr id="0" name=""/>
        <dsp:cNvSpPr/>
      </dsp:nvSpPr>
      <dsp:spPr>
        <a:xfrm>
          <a:off x="265017" y="2391464"/>
          <a:ext cx="481850" cy="48185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0352B3-4AD1-43A2-A450-11E7AFD0B143}">
      <dsp:nvSpPr>
        <dsp:cNvPr id="0" name=""/>
        <dsp:cNvSpPr/>
      </dsp:nvSpPr>
      <dsp:spPr>
        <a:xfrm>
          <a:off x="1011886" y="2194343"/>
          <a:ext cx="5820325" cy="876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720" tIns="92720" rIns="92720" bIns="9272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q-AL" sz="1400" kern="1200" dirty="0"/>
            <a:t>Në javën e 4-të dorëzohet raporti i I-rë me domenin e përzgjedhur, me problematikat e identifikuara dhe të paktën 5-6 intervista nga perspektiva e përdoruesve të aplikacionit</a:t>
          </a:r>
          <a:endParaRPr lang="en-US" sz="1400" kern="1200" dirty="0"/>
        </a:p>
      </dsp:txBody>
      <dsp:txXfrm>
        <a:off x="1011886" y="2194343"/>
        <a:ext cx="5820325" cy="876092"/>
      </dsp:txXfrm>
    </dsp:sp>
    <dsp:sp modelId="{E7FA2A57-2C9C-48E9-80C1-8D3AA5CDBB53}">
      <dsp:nvSpPr>
        <dsp:cNvPr id="0" name=""/>
        <dsp:cNvSpPr/>
      </dsp:nvSpPr>
      <dsp:spPr>
        <a:xfrm>
          <a:off x="0" y="3236130"/>
          <a:ext cx="6832212" cy="87609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DAC3CD-98B9-4662-A780-CB928E9F9AE0}">
      <dsp:nvSpPr>
        <dsp:cNvPr id="0" name=""/>
        <dsp:cNvSpPr/>
      </dsp:nvSpPr>
      <dsp:spPr>
        <a:xfrm>
          <a:off x="265017" y="3486579"/>
          <a:ext cx="481850" cy="48185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5875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62CF81-886D-47A1-9C00-5EE9AC0FDC08}">
      <dsp:nvSpPr>
        <dsp:cNvPr id="0" name=""/>
        <dsp:cNvSpPr/>
      </dsp:nvSpPr>
      <dsp:spPr>
        <a:xfrm>
          <a:off x="1011886" y="3289458"/>
          <a:ext cx="5820325" cy="876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720" tIns="92720" rIns="92720" bIns="9272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N</a:t>
          </a:r>
          <a:r>
            <a:rPr lang="sq-AL" sz="1400" kern="1200" dirty="0"/>
            <a:t>ë javë</a:t>
          </a:r>
          <a:r>
            <a:rPr lang="en-US" sz="1400" kern="1200" dirty="0"/>
            <a:t>t n; </a:t>
          </a:r>
          <a:r>
            <a:rPr lang="en-US" sz="1400" kern="1200" dirty="0" err="1"/>
            <a:t>vijim</a:t>
          </a:r>
          <a:r>
            <a:rPr lang="en-US" sz="1400" kern="1200" dirty="0"/>
            <a:t> (</a:t>
          </a:r>
          <a:r>
            <a:rPr lang="en-US" sz="1400" kern="1200" dirty="0" err="1"/>
            <a:t>cdo</a:t>
          </a:r>
          <a:r>
            <a:rPr lang="en-US" sz="1400" kern="1200" dirty="0"/>
            <a:t> 3 </a:t>
          </a:r>
          <a:r>
            <a:rPr lang="en-US" sz="1400" kern="1200" dirty="0" err="1"/>
            <a:t>jave</a:t>
          </a:r>
          <a:r>
            <a:rPr lang="en-US" sz="1400" kern="1200" dirty="0"/>
            <a:t>) </a:t>
          </a:r>
          <a:r>
            <a:rPr lang="sq-AL" sz="1400" kern="1200" dirty="0"/>
            <a:t>prezantohen mocups të sistemit të ri të ridizajnuar nga grupi (duke i përfshirë të gjitha rekomandimet)</a:t>
          </a:r>
          <a:endParaRPr lang="en-US" sz="1400" kern="1200" dirty="0"/>
        </a:p>
      </dsp:txBody>
      <dsp:txXfrm>
        <a:off x="1011886" y="3289458"/>
        <a:ext cx="5820325" cy="876092"/>
      </dsp:txXfrm>
    </dsp:sp>
    <dsp:sp modelId="{DA4704BA-BEC9-4D82-9B98-B27A57794ACC}">
      <dsp:nvSpPr>
        <dsp:cNvPr id="0" name=""/>
        <dsp:cNvSpPr/>
      </dsp:nvSpPr>
      <dsp:spPr>
        <a:xfrm>
          <a:off x="0" y="4384573"/>
          <a:ext cx="6832212" cy="87609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092E8C-A1E8-46B1-9AA0-7994A6A24BB9}">
      <dsp:nvSpPr>
        <dsp:cNvPr id="0" name=""/>
        <dsp:cNvSpPr/>
      </dsp:nvSpPr>
      <dsp:spPr>
        <a:xfrm>
          <a:off x="265017" y="4581694"/>
          <a:ext cx="481850" cy="48185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5875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57647C-D664-4F15-B031-2F8A025C0A6F}">
      <dsp:nvSpPr>
        <dsp:cNvPr id="0" name=""/>
        <dsp:cNvSpPr/>
      </dsp:nvSpPr>
      <dsp:spPr>
        <a:xfrm>
          <a:off x="1011886" y="4384573"/>
          <a:ext cx="5820325" cy="876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720" tIns="92720" rIns="92720" bIns="9272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q-AL" sz="1400" kern="1200" dirty="0"/>
            <a:t>Në javën e 14-të prezantohen projektet finale në POSTER me zgjidhjen e ofruar nga ju.</a:t>
          </a:r>
          <a:endParaRPr lang="en-US" sz="1400" kern="1200" dirty="0"/>
        </a:p>
      </dsp:txBody>
      <dsp:txXfrm>
        <a:off x="1011886" y="4384573"/>
        <a:ext cx="5820325" cy="876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14C6A-B54F-4619-8CB5-A881FFAA7BEA}" type="datetimeFigureOut">
              <a:rPr lang="en-US" smtClean="0"/>
              <a:t>02-Mar-26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0CB5A8-BB36-479E-866E-41CE572AD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35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0CB5A8-BB36-479E-866E-41CE572ADB0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449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0CB5A8-BB36-479E-866E-41CE572ADB0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739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DD9E50-C658-DDB9-1328-970EC91D61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23E85A-AECD-3BFF-40DC-0F7CCDC60C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AEBB69-5047-999C-6CF4-0C4F0EA83A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0B9CC1-CFB0-8EC2-B8B4-14686A5861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0CB5A8-BB36-479E-866E-41CE572ADB0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742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this PowerPoint presentation contains mathematical equations, you may need to check that your computer has the following installed:</a:t>
            </a:r>
          </a:p>
          <a:p>
            <a:r>
              <a:rPr lang="en-US" sz="1200" b="0" i="0" u="none" strike="noStrike" kern="1200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1) MathType Plugin</a:t>
            </a:r>
          </a:p>
          <a:p>
            <a:r>
              <a:rPr lang="en-US" sz="1200" b="0" i="0" u="none" strike="noStrike" kern="1200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2) Math Player (free versions available)</a:t>
            </a:r>
          </a:p>
          <a:p>
            <a:r>
              <a:rPr lang="en-US" sz="1200" b="0" i="0" u="none" strike="noStrike" kern="1200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3) NVDA Reader (free versions available)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4199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EE53-15B5-F748-859E-1CC9B80CA98A}" type="datetimeFigureOut">
              <a:rPr lang="en-US" smtClean="0"/>
              <a:t>02-Mar-26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F879446-4296-D245-B4A9-E9F41EF9E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645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EE53-15B5-F748-859E-1CC9B80CA98A}" type="datetimeFigureOut">
              <a:rPr lang="en-US" smtClean="0"/>
              <a:t>02-Mar-26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F879446-4296-D245-B4A9-E9F41EF9E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787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EE53-15B5-F748-859E-1CC9B80CA98A}" type="datetimeFigureOut">
              <a:rPr lang="en-US" smtClean="0"/>
              <a:t>02-Mar-26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F879446-4296-D245-B4A9-E9F41EF9EDD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3722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EE53-15B5-F748-859E-1CC9B80CA98A}" type="datetimeFigureOut">
              <a:rPr lang="en-US" smtClean="0"/>
              <a:t>02-Mar-26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F879446-4296-D245-B4A9-E9F41EF9E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655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EE53-15B5-F748-859E-1CC9B80CA98A}" type="datetimeFigureOut">
              <a:rPr lang="en-US" smtClean="0"/>
              <a:t>02-Mar-26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F879446-4296-D245-B4A9-E9F41EF9EDD8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681819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EE53-15B5-F748-859E-1CC9B80CA98A}" type="datetimeFigureOut">
              <a:rPr lang="en-US" smtClean="0"/>
              <a:t>02-Mar-26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F879446-4296-D245-B4A9-E9F41EF9E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824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EE53-15B5-F748-859E-1CC9B80CA98A}" type="datetimeFigureOut">
              <a:rPr lang="en-US" smtClean="0"/>
              <a:t>02-Mar-26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79446-4296-D245-B4A9-E9F41EF9E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260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EE53-15B5-F748-859E-1CC9B80CA98A}" type="datetimeFigureOut">
              <a:rPr lang="en-US" smtClean="0"/>
              <a:t>02-Mar-26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79446-4296-D245-B4A9-E9F41EF9E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6631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Open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609600" y="215371"/>
            <a:ext cx="10972800" cy="6228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7FA3"/>
              </a:buClr>
              <a:buFont typeface="Times New Roman"/>
              <a:buNone/>
              <a:defRPr sz="3400" b="1" i="0" u="none" strike="noStrike" cap="none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09600" y="816429"/>
            <a:ext cx="10972800" cy="4789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000" b="0" i="0" u="none" strike="noStrike" cap="none">
                <a:solidFill>
                  <a:srgbClr val="007FA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Clr>
                <a:srgbClr val="007FA3"/>
              </a:buClr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6705600" y="1600200"/>
            <a:ext cx="4876800" cy="16001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Clr>
                <a:srgbClr val="007FA3"/>
              </a:buClr>
              <a:buFont typeface="Noto Sans Symbols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3"/>
          </p:nvPr>
        </p:nvSpPr>
        <p:spPr>
          <a:xfrm>
            <a:off x="6705600" y="3200401"/>
            <a:ext cx="4876800" cy="29257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Clr>
                <a:srgbClr val="007FA3"/>
              </a:buClr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125293" y="6165337"/>
            <a:ext cx="11460479" cy="2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dt" idx="10"/>
          </p:nvPr>
        </p:nvSpPr>
        <p:spPr>
          <a:xfrm>
            <a:off x="8447617" y="113072"/>
            <a:ext cx="28447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11292415" y="113072"/>
            <a:ext cx="735711" cy="1828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 sz="90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>
                <a:buSzPct val="25000"/>
              </a:pPr>
              <a:t>‹#›</a:t>
            </a:fld>
            <a:endParaRPr lang="en-US" sz="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Shape 39"/>
          <p:cNvSpPr txBox="1">
            <a:spLocks noGrp="1"/>
          </p:cNvSpPr>
          <p:nvPr>
            <p:ph type="body" idx="13"/>
          </p:nvPr>
        </p:nvSpPr>
        <p:spPr>
          <a:xfrm>
            <a:off x="633039" y="1500548"/>
            <a:ext cx="10972800" cy="2051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000" b="0" i="0" u="none" strike="noStrike" cap="none">
                <a:solidFill>
                  <a:srgbClr val="007FA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Clr>
                <a:srgbClr val="007FA3"/>
              </a:buClr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9215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EE53-15B5-F748-859E-1CC9B80CA98A}" type="datetimeFigureOut">
              <a:rPr lang="en-US" smtClean="0"/>
              <a:t>02-Mar-26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79446-4296-D245-B4A9-E9F41EF9E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463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EE53-15B5-F748-859E-1CC9B80CA98A}" type="datetimeFigureOut">
              <a:rPr lang="en-US" smtClean="0"/>
              <a:t>02-Mar-26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F879446-4296-D245-B4A9-E9F41EF9E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04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EE53-15B5-F748-859E-1CC9B80CA98A}" type="datetimeFigureOut">
              <a:rPr lang="en-US" smtClean="0"/>
              <a:t>02-Mar-26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F879446-4296-D245-B4A9-E9F41EF9E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5443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EE53-15B5-F748-859E-1CC9B80CA98A}" type="datetimeFigureOut">
              <a:rPr lang="en-US" smtClean="0"/>
              <a:t>02-Mar-26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F879446-4296-D245-B4A9-E9F41EF9E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2126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EE53-15B5-F748-859E-1CC9B80CA98A}" type="datetimeFigureOut">
              <a:rPr lang="en-US" smtClean="0"/>
              <a:t>02-Mar-26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79446-4296-D245-B4A9-E9F41EF9E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28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EE53-15B5-F748-859E-1CC9B80CA98A}" type="datetimeFigureOut">
              <a:rPr lang="en-US" smtClean="0"/>
              <a:t>02-Mar-26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79446-4296-D245-B4A9-E9F41EF9E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346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EE53-15B5-F748-859E-1CC9B80CA98A}" type="datetimeFigureOut">
              <a:rPr lang="en-US" smtClean="0"/>
              <a:t>02-Mar-26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79446-4296-D245-B4A9-E9F41EF9E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010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EE53-15B5-F748-859E-1CC9B80CA98A}" type="datetimeFigureOut">
              <a:rPr lang="en-US" smtClean="0"/>
              <a:t>02-Mar-26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F879446-4296-D245-B4A9-E9F41EF9E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759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DEE53-15B5-F748-859E-1CC9B80CA98A}" type="datetimeFigureOut">
              <a:rPr lang="en-US" smtClean="0"/>
              <a:t>02-Mar-26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F879446-4296-D245-B4A9-E9F41EF9E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041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  <p:sldLayoutId id="2147483786" r:id="rId15"/>
    <p:sldLayoutId id="2147483787" r:id="rId16"/>
    <p:sldLayoutId id="214748378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24F658-CA6C-BB4C-BA50-575772A936F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1C757B-A043-7A44-AD0E-AF8902C776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3498915"/>
            <a:ext cx="8915399" cy="9144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accent1"/>
                </a:solidFill>
              </a:rPr>
              <a:t>UX/UI Design</a:t>
            </a:r>
            <a:r>
              <a:rPr lang="sq-AL" sz="4000" dirty="0">
                <a:solidFill>
                  <a:schemeClr val="accent1"/>
                </a:solidFill>
              </a:rPr>
              <a:t> (Z)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FCB833-C545-1147-B719-35D0AFB151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600" dirty="0" err="1"/>
              <a:t>Njoftim</a:t>
            </a:r>
            <a:r>
              <a:rPr lang="en-GB" sz="3600" dirty="0"/>
              <a:t> me l</a:t>
            </a:r>
            <a:r>
              <a:rPr lang="sq-AL" sz="3600" dirty="0"/>
              <a:t>ëndën</a:t>
            </a:r>
            <a:endParaRPr lang="en-US" sz="36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8AA4D91-D71D-A94C-B19F-69EB7BA65C0B}"/>
              </a:ext>
            </a:extLst>
          </p:cNvPr>
          <p:cNvCxnSpPr>
            <a:cxnSpLocks/>
          </p:cNvCxnSpPr>
          <p:nvPr/>
        </p:nvCxnSpPr>
        <p:spPr>
          <a:xfrm>
            <a:off x="1895810" y="4725906"/>
            <a:ext cx="100584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1DBADCAB-422B-914B-464E-F56EDD45A7F6}"/>
              </a:ext>
            </a:extLst>
          </p:cNvPr>
          <p:cNvSpPr txBox="1">
            <a:spLocks/>
          </p:cNvSpPr>
          <p:nvPr/>
        </p:nvSpPr>
        <p:spPr>
          <a:xfrm>
            <a:off x="3229727" y="241392"/>
            <a:ext cx="7942590" cy="23450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buSzPct val="100000"/>
            </a:pPr>
            <a:r>
              <a:rPr lang="sq-AL" altLang="en-US" sz="2000" b="1" dirty="0">
                <a:solidFill>
                  <a:schemeClr val="tx2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UNIVERSITETI I PRISHTINËS</a:t>
            </a:r>
            <a:br>
              <a:rPr lang="sq-AL" altLang="en-US" sz="2000" b="1" dirty="0">
                <a:solidFill>
                  <a:schemeClr val="tx2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</a:br>
            <a:r>
              <a:rPr lang="sq-AL" altLang="en-US" sz="2000" b="1" dirty="0">
                <a:solidFill>
                  <a:schemeClr val="tx2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FAKULTETI I SHKENCAVE MATEMATIKO-NATYRORE</a:t>
            </a:r>
            <a:br>
              <a:rPr lang="sq-AL" altLang="en-US" b="1" dirty="0">
                <a:solidFill>
                  <a:schemeClr val="tx2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</a:br>
            <a:r>
              <a:rPr lang="sq-AL" altLang="en-US" sz="1800" b="1" dirty="0">
                <a:solidFill>
                  <a:schemeClr val="tx2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Departamenti: Matematikë</a:t>
            </a:r>
            <a:br>
              <a:rPr lang="sq-AL" altLang="en-US" sz="1800" b="1" dirty="0">
                <a:solidFill>
                  <a:schemeClr val="tx2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</a:br>
            <a:r>
              <a:rPr lang="sq-AL" altLang="en-US" sz="1800" b="1" dirty="0">
                <a:solidFill>
                  <a:schemeClr val="tx2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Programi: Shkencë kompjuterike</a:t>
            </a:r>
            <a:endParaRPr lang="en-US" b="1" dirty="0">
              <a:solidFill>
                <a:schemeClr val="tx2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7" name="Picture 4" descr="Image result for univ prishtines logo">
            <a:extLst>
              <a:ext uri="{FF2B5EF4-FFF2-40B4-BE49-F238E27FC236}">
                <a16:creationId xmlns:a16="http://schemas.microsoft.com/office/drawing/2014/main" id="{FAC25BEF-A405-0D3D-8180-E164808DB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68" y="511115"/>
            <a:ext cx="1937915" cy="193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C68E363-5838-7241-04B9-9ABA9B922F11}"/>
              </a:ext>
            </a:extLst>
          </p:cNvPr>
          <p:cNvSpPr txBox="1"/>
          <p:nvPr/>
        </p:nvSpPr>
        <p:spPr>
          <a:xfrm>
            <a:off x="8072090" y="6216498"/>
            <a:ext cx="62004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q-AL" altLang="en-US" sz="2000" b="1" dirty="0">
                <a:solidFill>
                  <a:schemeClr val="tx2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Prof. Ass</a:t>
            </a:r>
            <a:r>
              <a:rPr lang="en-US" altLang="en-US" sz="2000" b="1" dirty="0">
                <a:solidFill>
                  <a:schemeClr val="tx2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</a:t>
            </a:r>
            <a:r>
              <a:rPr lang="sq-AL" altLang="en-US" sz="2000" b="1" dirty="0">
                <a:solidFill>
                  <a:schemeClr val="tx2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 Dr. Korab Rrmoku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23604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A46F010-D160-4609-8979-FFD8C1EA6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0531F5-0DDB-6C4C-907C-70BE19100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4909" y="2897897"/>
            <a:ext cx="8131550" cy="1280890"/>
          </a:xfrm>
        </p:spPr>
        <p:txBody>
          <a:bodyPr>
            <a:normAutofit/>
          </a:bodyPr>
          <a:lstStyle/>
          <a:p>
            <a:r>
              <a:rPr lang="sq-AL" sz="3600" dirty="0">
                <a:sym typeface="Arial"/>
              </a:rPr>
              <a:t>Pyetje dhe komente...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8C4F6-C3AC-4C94-8EC7-E4F7B7E9C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B789310-9859-4942-98C8-3D2F12AAA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FE9E5460-2AA9-4786-B69C-23DBEF356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E344A2AF-3860-4427-B13E-98021C17A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DDBDD44E-1DC0-48AB-8FEC-E098D9197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3151FF3E-5E3F-4D82-A684-0003BACEA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C6CBF27E-7F0C-4489-95A7-82DE1C046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233BE304-221E-425E-A484-4B2E5F405B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10D5734E-EAEA-4A08-86A9-39BD5563E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4D47FE86-98D1-4E35-86E4-16E9A19A6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F00661F9-B224-4DB1-8EFB-ABF9402BDE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679DCB4E-8D36-4B7A-AF0C-8399F113A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4FAD51F6-D24C-4FD6-BEAE-41F0E5A825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87AC773F-6D31-458A-9DD7-76566C8A9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F1CEC7A-E419-4950-AA57-B00546C29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tx2">
              <a:lumMod val="75000"/>
              <a:alpha val="70000"/>
            </a:schemeClr>
          </a:solidFill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7AE7DCD1-5235-45E8-B229-15A3E3962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C82E58C3-65A5-4079-BF94-E675AA410C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7AABE1FA-6DC8-4A47-AC5C-F05B9C111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17BB7298-8900-4C67-B800-BD241F019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EE3442F8-53C2-490C-94EF-E423ECB95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3DBEA916-8B10-493A-8CBF-9B5FA2A4A0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248DB27B-F9EA-4F81-A746-7D57B768E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998E5C90-2A81-4013-AE09-2023B4407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86A8318B-7607-4519-8EEB-C7DD509653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5009FB1B-4865-45DB-8727-F012E3ACA5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5B209B64-3A98-4B1A-857A-2368AFED6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EB3B5D03-7AE3-411C-A820-6844E7D0C6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" name="Freeform 11">
            <a:extLst>
              <a:ext uri="{FF2B5EF4-FFF2-40B4-BE49-F238E27FC236}">
                <a16:creationId xmlns:a16="http://schemas.microsoft.com/office/drawing/2014/main" id="{91328346-8BAD-4616-B50B-5CFDA5648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411452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336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BB01FB5-37B9-4EBD-AF40-DE68D3CA4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8611F8-55B6-C740-BCAA-E28FD875B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chemeClr val="bg1"/>
                </a:solidFill>
              </a:rPr>
              <a:t>Informata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për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ligjëruesin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06AF6A9A-0638-4916-AD29-9FC8FC07AE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9057B2B-0D8C-47F2-836B-2E7DD4621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5DBDD5-6243-F2B0-35B1-A64458133540}"/>
              </a:ext>
            </a:extLst>
          </p:cNvPr>
          <p:cNvSpPr txBox="1"/>
          <p:nvPr/>
        </p:nvSpPr>
        <p:spPr>
          <a:xfrm>
            <a:off x="4434789" y="2090172"/>
            <a:ext cx="739626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/>
              <a:t>Ligjërata</a:t>
            </a:r>
            <a:r>
              <a:rPr lang="en-US" sz="2400" dirty="0"/>
              <a:t>: 			</a:t>
            </a:r>
            <a:r>
              <a:rPr lang="en-US" sz="2400" b="1" dirty="0"/>
              <a:t>Prof. Asst. Dr. Korab Rrmoku</a:t>
            </a:r>
          </a:p>
          <a:p>
            <a:endParaRPr lang="en-US" sz="2400" dirty="0"/>
          </a:p>
          <a:p>
            <a:r>
              <a:rPr lang="en-US" sz="2400" dirty="0"/>
              <a:t>Email: 			</a:t>
            </a:r>
            <a:r>
              <a:rPr lang="sq-AL" sz="2400" dirty="0"/>
              <a:t>     </a:t>
            </a:r>
            <a:r>
              <a:rPr lang="en-US" sz="2400" dirty="0"/>
              <a:t>korab.rrmoku@uni-pr.edu</a:t>
            </a:r>
          </a:p>
          <a:p>
            <a:endParaRPr lang="en-US" sz="2400" dirty="0"/>
          </a:p>
          <a:p>
            <a:r>
              <a:rPr lang="en-US" sz="2400" dirty="0" err="1"/>
              <a:t>Orari</a:t>
            </a:r>
            <a:r>
              <a:rPr lang="en-US" sz="2400" dirty="0"/>
              <a:t> </a:t>
            </a:r>
            <a:r>
              <a:rPr lang="en-US" sz="2400" dirty="0" err="1"/>
              <a:t>për</a:t>
            </a:r>
            <a:r>
              <a:rPr lang="en-US" sz="2400" dirty="0"/>
              <a:t> MM:	 	</a:t>
            </a:r>
            <a:r>
              <a:rPr lang="en-US" sz="2000" dirty="0"/>
              <a:t>e </a:t>
            </a:r>
            <a:r>
              <a:rPr lang="en-US" sz="2000" dirty="0" err="1"/>
              <a:t>marte</a:t>
            </a:r>
            <a:r>
              <a:rPr lang="en-US" sz="2000" dirty="0"/>
              <a:t>, 17:00 – 18:30, Lab M</a:t>
            </a:r>
            <a:endParaRPr lang="en-US" sz="2400" dirty="0"/>
          </a:p>
        </p:txBody>
      </p:sp>
      <p:pic>
        <p:nvPicPr>
          <p:cNvPr id="12" name="Picture 4" descr="Image result for univ prishtines logo">
            <a:extLst>
              <a:ext uri="{FF2B5EF4-FFF2-40B4-BE49-F238E27FC236}">
                <a16:creationId xmlns:a16="http://schemas.microsoft.com/office/drawing/2014/main" id="{47E09E7A-DD3F-CF08-C4B5-614187F92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736" y="553352"/>
            <a:ext cx="1998870" cy="199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290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1BB01FB5-37B9-4EBD-AF40-DE68D3CA4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9BEB13-43C3-5941-9075-858877452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chemeClr val="bg1"/>
                </a:solidFill>
              </a:rPr>
              <a:t>Literatura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6" name="Freeform 11">
            <a:extLst>
              <a:ext uri="{FF2B5EF4-FFF2-40B4-BE49-F238E27FC236}">
                <a16:creationId xmlns:a16="http://schemas.microsoft.com/office/drawing/2014/main" id="{06AF6A9A-0638-4916-AD29-9FC8FC07AE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79057B2B-0D8C-47F2-836B-2E7DD4621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BB9A5B-9FF4-32B1-F435-D0E535A77071}"/>
              </a:ext>
            </a:extLst>
          </p:cNvPr>
          <p:cNvSpPr txBox="1"/>
          <p:nvPr/>
        </p:nvSpPr>
        <p:spPr>
          <a:xfrm>
            <a:off x="9343419" y="535396"/>
            <a:ext cx="26384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Designing the User Interface – Strategies for Effective HCI</a:t>
            </a:r>
            <a:endParaRPr lang="en-US" altLang="en-US" b="1" dirty="0">
              <a:solidFill>
                <a:schemeClr val="tx2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86C438-B5B8-52A7-DBCA-6A5589785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4707" y="337457"/>
            <a:ext cx="5148712" cy="636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017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1DBE429-8660-4D88-BC47-B159B7251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7DF222-98CD-4513-8AEA-F83CF2A118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066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36A3E3-0DA7-B34B-9E18-70AFC4B9F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3391" y="624110"/>
            <a:ext cx="9383408" cy="1280890"/>
          </a:xfrm>
        </p:spPr>
        <p:txBody>
          <a:bodyPr>
            <a:normAutofit/>
          </a:bodyPr>
          <a:lstStyle/>
          <a:p>
            <a:r>
              <a:rPr lang="sq-AL" dirty="0">
                <a:solidFill>
                  <a:schemeClr val="bg1"/>
                </a:solidFill>
              </a:rPr>
              <a:t>Organizimi i lëndës (1/2)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92C98781-DD9B-44BA-B873-BD5060A9C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8851F5-5503-BB39-1AD1-FD7919DD7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187" y="2529110"/>
            <a:ext cx="11279188" cy="4100290"/>
          </a:xfrm>
        </p:spPr>
        <p:txBody>
          <a:bodyPr>
            <a:normAutofit fontScale="62500" lnSpcReduction="20000"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q-AL" sz="4200" dirty="0"/>
              <a:t>Sllajdet dhe prezantimet gjatë </a:t>
            </a:r>
            <a:r>
              <a:rPr lang="sq-AL" sz="4200" b="1" dirty="0"/>
              <a:t>ligjeratës</a:t>
            </a:r>
            <a:r>
              <a:rPr lang="sq-AL" sz="4200" dirty="0"/>
              <a:t>, janë material i përmbledhur, orientues dhe përmbajnë shpjegimet themelore në lidhje me konceptet e çdo kapitulli. Nuk janë të mjaftueshme për përgatitjen e provimit.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q-AL" sz="4200" i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q-AL" sz="4200" dirty="0"/>
              <a:t>Materialet do të jenë të qasshme të studentët të cilët e ndjekin kursin, përmes Google Classroom (të gjithë studentët aktivë do të pranojnë ftesë për bashkangjitje në GC)</a:t>
            </a:r>
            <a:endParaRPr lang="en-US" sz="42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42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q-AL" sz="4200" dirty="0">
                <a:solidFill>
                  <a:srgbClr val="FF0000"/>
                </a:solidFill>
              </a:rPr>
              <a:t>Shpërndarja, postimi online dhe përdorimi pa emrin e autorit të materialeve, është rreptësisht e ndaluar!</a:t>
            </a:r>
            <a:endParaRPr lang="en-US" sz="42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845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1DBE429-8660-4D88-BC47-B159B7251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7DF222-98CD-4513-8AEA-F83CF2A118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066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36A3E3-0DA7-B34B-9E18-70AFC4B9F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3391" y="624110"/>
            <a:ext cx="9383408" cy="1280890"/>
          </a:xfrm>
        </p:spPr>
        <p:txBody>
          <a:bodyPr>
            <a:normAutofit/>
          </a:bodyPr>
          <a:lstStyle/>
          <a:p>
            <a:r>
              <a:rPr lang="sq-AL" dirty="0">
                <a:solidFill>
                  <a:schemeClr val="bg1"/>
                </a:solidFill>
              </a:rPr>
              <a:t>Organizimi i lëndës (2/2)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92C98781-DD9B-44BA-B873-BD5060A9C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8851F5-5503-BB39-1AD1-FD7919DD7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187" y="2529110"/>
            <a:ext cx="11279188" cy="4100290"/>
          </a:xfrm>
        </p:spPr>
        <p:txBody>
          <a:bodyPr>
            <a:normAutofit fontScale="55000" lnSpcReduction="20000"/>
          </a:bodyPr>
          <a:lstStyle/>
          <a:p>
            <a:r>
              <a:rPr lang="sq-AL" sz="4400" b="1" dirty="0"/>
              <a:t>Ligjerata</a:t>
            </a:r>
            <a:r>
              <a:rPr lang="sq-AL" sz="4400" dirty="0"/>
              <a:t> </a:t>
            </a:r>
            <a:r>
              <a:rPr lang="sq-AL" sz="4400" dirty="0">
                <a:solidFill>
                  <a:schemeClr val="tx1"/>
                </a:solidFill>
              </a:rPr>
              <a:t>mbahet e përbashkët për të gjithë studentët.</a:t>
            </a:r>
          </a:p>
          <a:p>
            <a:endParaRPr lang="en-US" sz="4400" dirty="0">
              <a:solidFill>
                <a:schemeClr val="tx1"/>
              </a:solidFill>
            </a:endParaRPr>
          </a:p>
          <a:p>
            <a:r>
              <a:rPr lang="en-US" sz="4400" i="1" u="sng" dirty="0" err="1">
                <a:solidFill>
                  <a:schemeClr val="tx1"/>
                </a:solidFill>
              </a:rPr>
              <a:t>Pjes</a:t>
            </a:r>
            <a:r>
              <a:rPr lang="sq-AL" sz="4400" i="1" u="sng" dirty="0">
                <a:solidFill>
                  <a:schemeClr val="tx1"/>
                </a:solidFill>
              </a:rPr>
              <a:t>ëmarrja është obligative</a:t>
            </a:r>
            <a:endParaRPr lang="en-US" sz="4400" i="1" u="sng" dirty="0">
              <a:solidFill>
                <a:schemeClr val="tx1"/>
              </a:solidFill>
            </a:endParaRPr>
          </a:p>
          <a:p>
            <a:endParaRPr lang="sq-AL" sz="4400" i="1" u="sng" dirty="0">
              <a:solidFill>
                <a:schemeClr val="tx1"/>
              </a:solidFill>
            </a:endParaRPr>
          </a:p>
          <a:p>
            <a:r>
              <a:rPr lang="sq-AL" sz="4400" dirty="0">
                <a:solidFill>
                  <a:schemeClr val="accent6">
                    <a:lumMod val="75000"/>
                  </a:schemeClr>
                </a:solidFill>
              </a:rPr>
              <a:t>Për 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</a:rPr>
              <a:t>&gt;3</a:t>
            </a:r>
            <a:r>
              <a:rPr lang="sq-AL" sz="4400" dirty="0">
                <a:solidFill>
                  <a:schemeClr val="accent6">
                    <a:lumMod val="75000"/>
                  </a:schemeClr>
                </a:solidFill>
              </a:rPr>
              <a:t> mungesa gjatë ligjëratave, pamundësohet 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sq-AL" sz="4400" dirty="0">
                <a:solidFill>
                  <a:schemeClr val="accent6">
                    <a:lumMod val="75000"/>
                  </a:schemeClr>
                </a:solidFill>
              </a:rPr>
              <a:t>ërfundimi i lëndës gjatë këtij viti akademik. Në këtë rast, lënda përsëritet në vitin e ardhshëm akademik!</a:t>
            </a:r>
          </a:p>
          <a:p>
            <a:endParaRPr lang="sq-AL" sz="44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sq-AL" sz="4400" dirty="0">
                <a:solidFill>
                  <a:schemeClr val="accent6">
                    <a:lumMod val="75000"/>
                  </a:schemeClr>
                </a:solidFill>
              </a:rPr>
              <a:t>Për mungesën e më shumë se 1/3 e Google Clasroom asignments, lënda përsëritet në vitin e ardhshëm akademik!</a:t>
            </a:r>
          </a:p>
        </p:txBody>
      </p:sp>
    </p:spTree>
    <p:extLst>
      <p:ext uri="{BB962C8B-B14F-4D97-AF65-F5344CB8AC3E}">
        <p14:creationId xmlns:p14="http://schemas.microsoft.com/office/powerpoint/2010/main" val="3580757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BB01FB5-37B9-4EBD-AF40-DE68D3CA4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4E4337-FF22-8A4B-AA16-410E381BF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2558168"/>
            <a:ext cx="2454052" cy="3029344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chemeClr val="bg1"/>
                </a:solidFill>
              </a:rPr>
              <a:t>Vlerësimi</a:t>
            </a:r>
            <a:r>
              <a:rPr lang="en-US" sz="3200" dirty="0">
                <a:solidFill>
                  <a:schemeClr val="bg1"/>
                </a:solidFill>
              </a:rPr>
              <a:t> semestral </a:t>
            </a:r>
            <a:r>
              <a:rPr lang="en-US" sz="3200" dirty="0" err="1">
                <a:solidFill>
                  <a:schemeClr val="bg1"/>
                </a:solidFill>
              </a:rPr>
              <a:t>dhe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notimi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06AF6A9A-0638-4916-AD29-9FC8FC07AE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9057B2B-0D8C-47F2-836B-2E7DD4621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679EBFA-C1EF-4387-8F12-6B32EBA6A7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6831164"/>
              </p:ext>
            </p:extLst>
          </p:nvPr>
        </p:nvGraphicFramePr>
        <p:xfrm>
          <a:off x="4713144" y="641551"/>
          <a:ext cx="6832212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94228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id="{1BB01FB5-37B9-4EBD-AF40-DE68D3CA4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09841D-6176-F04A-B54A-57403096C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2801059"/>
            <a:ext cx="2454052" cy="3029344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“Flipped classroom”</a:t>
            </a:r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06AF6A9A-0638-4916-AD29-9FC8FC07AE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 useBgFill="1">
        <p:nvSpPr>
          <p:cNvPr id="17" name="Rectangle 12">
            <a:extLst>
              <a:ext uri="{FF2B5EF4-FFF2-40B4-BE49-F238E27FC236}">
                <a16:creationId xmlns:a16="http://schemas.microsoft.com/office/drawing/2014/main" id="{79057B2B-0D8C-47F2-836B-2E7DD4621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A5F32119-623C-4F78-9B3B-EE49910AF1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9297725"/>
              </p:ext>
            </p:extLst>
          </p:nvPr>
        </p:nvGraphicFramePr>
        <p:xfrm>
          <a:off x="4713144" y="641551"/>
          <a:ext cx="6832212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90631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C6D585-3025-B6C9-B7D7-EB6575A31B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id="{BDFE1DEB-E4D1-9412-ED7A-E4BB3B8D0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9DD3CA-7329-74B2-E050-E552484DE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2801059"/>
            <a:ext cx="2454052" cy="3029344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“</a:t>
            </a:r>
            <a:r>
              <a:rPr lang="sq-AL" sz="3200" dirty="0">
                <a:solidFill>
                  <a:schemeClr val="bg1"/>
                </a:solidFill>
              </a:rPr>
              <a:t>Projekti semestral</a:t>
            </a:r>
            <a:r>
              <a:rPr lang="en-US" sz="3200" dirty="0">
                <a:solidFill>
                  <a:schemeClr val="bg1"/>
                </a:solidFill>
              </a:rPr>
              <a:t>”</a:t>
            </a:r>
            <a:r>
              <a:rPr lang="sq-AL" sz="3200" dirty="0">
                <a:solidFill>
                  <a:schemeClr val="bg1"/>
                </a:solidFill>
              </a:rPr>
              <a:t> – 40%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2C708898-F8E7-BB7E-E5F2-BBD567FE4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 useBgFill="1">
        <p:nvSpPr>
          <p:cNvPr id="17" name="Rectangle 12">
            <a:extLst>
              <a:ext uri="{FF2B5EF4-FFF2-40B4-BE49-F238E27FC236}">
                <a16:creationId xmlns:a16="http://schemas.microsoft.com/office/drawing/2014/main" id="{14EE706E-4DAE-E31C-9D89-42B946826E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0BEDC227-70E7-2670-126C-A7D62D5AD7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7947427"/>
              </p:ext>
            </p:extLst>
          </p:nvPr>
        </p:nvGraphicFramePr>
        <p:xfrm>
          <a:off x="4713144" y="641551"/>
          <a:ext cx="6832212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65086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6854" y="635124"/>
            <a:ext cx="5704040" cy="1024714"/>
          </a:xfrm>
        </p:spPr>
        <p:txBody>
          <a:bodyPr anchor="ctr">
            <a:normAutofit/>
          </a:bodyPr>
          <a:lstStyle/>
          <a:p>
            <a:pPr>
              <a:buSzPct val="100000"/>
            </a:pPr>
            <a:r>
              <a:rPr lang="sq-AL" sz="3100" dirty="0">
                <a:sym typeface="Arial"/>
              </a:rPr>
              <a:t>Provimi &amp; Notimi</a:t>
            </a:r>
            <a:endParaRPr lang="en-US" sz="3100" dirty="0">
              <a:sym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29062" y="3896140"/>
            <a:ext cx="26438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Slides in this presentation contain hyperlinks. JAWS users should be able to get a list of links by using INSERT+F7</a:t>
            </a:r>
          </a:p>
        </p:txBody>
      </p:sp>
      <p:pic>
        <p:nvPicPr>
          <p:cNvPr id="17" name="Picture 4" descr="Image result for univ prishtines logo">
            <a:extLst>
              <a:ext uri="{FF2B5EF4-FFF2-40B4-BE49-F238E27FC236}">
                <a16:creationId xmlns:a16="http://schemas.microsoft.com/office/drawing/2014/main" id="{267717DE-DE6A-9890-F797-866397C7E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143" y="428418"/>
            <a:ext cx="1441360" cy="143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875FB1-C16C-B463-1C43-3F17C8949888}"/>
              </a:ext>
            </a:extLst>
          </p:cNvPr>
          <p:cNvSpPr txBox="1"/>
          <p:nvPr/>
        </p:nvSpPr>
        <p:spPr>
          <a:xfrm>
            <a:off x="1999130" y="1972463"/>
            <a:ext cx="98336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q-AL" sz="2000" dirty="0">
                <a:solidFill>
                  <a:srgbClr val="00B050"/>
                </a:solidFill>
              </a:rPr>
              <a:t>Pikët e ushtrimeve dhe të aktivitetit aktivizohen, pasi që </a:t>
            </a:r>
            <a:r>
              <a:rPr lang="sq-AL" sz="2000" b="1" u="sng" dirty="0">
                <a:solidFill>
                  <a:srgbClr val="00B050"/>
                </a:solidFill>
              </a:rPr>
              <a:t>provimi final </a:t>
            </a:r>
            <a:r>
              <a:rPr lang="sq-AL" sz="2000" dirty="0">
                <a:solidFill>
                  <a:srgbClr val="00B050"/>
                </a:solidFill>
              </a:rPr>
              <a:t>të jetë kaluar në masën 50%</a:t>
            </a:r>
            <a:endParaRPr lang="en-US" sz="2000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q-A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q-A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CCD0F4-C79D-5994-84A0-07E64A318A9A}"/>
              </a:ext>
            </a:extLst>
          </p:cNvPr>
          <p:cNvSpPr txBox="1"/>
          <p:nvPr/>
        </p:nvSpPr>
        <p:spPr>
          <a:xfrm>
            <a:off x="3707259" y="2972809"/>
            <a:ext cx="477748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q-AL" sz="2800" dirty="0">
                <a:solidFill>
                  <a:schemeClr val="accent1"/>
                </a:solidFill>
              </a:rPr>
              <a:t>Notimi:</a:t>
            </a:r>
          </a:p>
          <a:p>
            <a:r>
              <a:rPr lang="sq-AL" sz="2800" dirty="0">
                <a:solidFill>
                  <a:schemeClr val="accent1"/>
                </a:solidFill>
              </a:rPr>
              <a:t>50% - 60% - </a:t>
            </a:r>
            <a:r>
              <a:rPr lang="sq-AL" sz="2800" b="1" dirty="0">
                <a:solidFill>
                  <a:schemeClr val="accent1"/>
                </a:solidFill>
              </a:rPr>
              <a:t>6 (gjashtë)</a:t>
            </a:r>
          </a:p>
          <a:p>
            <a:r>
              <a:rPr lang="sq-AL" sz="2800" dirty="0">
                <a:solidFill>
                  <a:schemeClr val="accent1"/>
                </a:solidFill>
              </a:rPr>
              <a:t>61% - 71% - </a:t>
            </a:r>
            <a:r>
              <a:rPr lang="sq-AL" sz="2800" b="1" dirty="0">
                <a:solidFill>
                  <a:schemeClr val="accent1"/>
                </a:solidFill>
              </a:rPr>
              <a:t>7 (shtatë)</a:t>
            </a:r>
          </a:p>
          <a:p>
            <a:r>
              <a:rPr lang="sq-AL" sz="2800" dirty="0">
                <a:solidFill>
                  <a:schemeClr val="accent1"/>
                </a:solidFill>
              </a:rPr>
              <a:t>72% - 82% - </a:t>
            </a:r>
            <a:r>
              <a:rPr lang="sq-AL" sz="2800" b="1" dirty="0">
                <a:solidFill>
                  <a:schemeClr val="accent1"/>
                </a:solidFill>
              </a:rPr>
              <a:t>8 (tetë)</a:t>
            </a:r>
          </a:p>
          <a:p>
            <a:r>
              <a:rPr lang="sq-AL" sz="2800" dirty="0">
                <a:solidFill>
                  <a:schemeClr val="accent1"/>
                </a:solidFill>
              </a:rPr>
              <a:t>83% - 93% - </a:t>
            </a:r>
            <a:r>
              <a:rPr lang="sq-AL" sz="2800" b="1" dirty="0">
                <a:solidFill>
                  <a:schemeClr val="accent1"/>
                </a:solidFill>
              </a:rPr>
              <a:t>9 (nëntë)</a:t>
            </a:r>
          </a:p>
          <a:p>
            <a:r>
              <a:rPr lang="sq-AL" sz="2800" dirty="0">
                <a:solidFill>
                  <a:schemeClr val="accent1"/>
                </a:solidFill>
              </a:rPr>
              <a:t>94% - 100% - </a:t>
            </a:r>
            <a:r>
              <a:rPr lang="sq-AL" sz="2800" b="1" dirty="0">
                <a:solidFill>
                  <a:schemeClr val="accent1"/>
                </a:solidFill>
              </a:rPr>
              <a:t>10 (dhjetë)</a:t>
            </a:r>
            <a:endParaRPr lang="en-US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028648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1231</TotalTime>
  <Words>629</Words>
  <Application>Microsoft Office PowerPoint</Application>
  <PresentationFormat>Widescreen</PresentationFormat>
  <Paragraphs>61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Century Gothic</vt:lpstr>
      <vt:lpstr>Noto Sans Symbols</vt:lpstr>
      <vt:lpstr>Times New Roman</vt:lpstr>
      <vt:lpstr>Wingdings 3</vt:lpstr>
      <vt:lpstr>Wisp</vt:lpstr>
      <vt:lpstr>UX/UI Design (Z)</vt:lpstr>
      <vt:lpstr>Informata për ligjëruesin</vt:lpstr>
      <vt:lpstr>Literatura</vt:lpstr>
      <vt:lpstr>Organizimi i lëndës (1/2)</vt:lpstr>
      <vt:lpstr>Organizimi i lëndës (2/2)</vt:lpstr>
      <vt:lpstr>Vlerësimi semestral dhe notimi</vt:lpstr>
      <vt:lpstr>“Flipped classroom”</vt:lpstr>
      <vt:lpstr>“Projekti semestral” – 40%</vt:lpstr>
      <vt:lpstr>Provimi &amp; Notimi</vt:lpstr>
      <vt:lpstr>Pyetje dhe komente...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Hands-on Introduction to Data Science</dc:title>
  <dc:creator>Chirag Shah</dc:creator>
  <cp:lastModifiedBy>Korab Rrmoku</cp:lastModifiedBy>
  <cp:revision>29</cp:revision>
  <dcterms:created xsi:type="dcterms:W3CDTF">2020-07-28T23:55:57Z</dcterms:created>
  <dcterms:modified xsi:type="dcterms:W3CDTF">2026-03-02T09:29:29Z</dcterms:modified>
</cp:coreProperties>
</file>