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4"/>
  </p:notesMasterIdLst>
  <p:sldIdLst>
    <p:sldId id="270" r:id="rId3"/>
    <p:sldId id="271" r:id="rId4"/>
    <p:sldId id="272" r:id="rId5"/>
    <p:sldId id="269" r:id="rId6"/>
    <p:sldId id="274" r:id="rId7"/>
    <p:sldId id="275" r:id="rId8"/>
    <p:sldId id="276" r:id="rId9"/>
    <p:sldId id="277" r:id="rId10"/>
    <p:sldId id="256" r:id="rId11"/>
    <p:sldId id="257" r:id="rId12"/>
    <p:sldId id="27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F07FF7-AF2F-437B-94FF-07F92EFE371B}" v="11" dt="2020-10-29T02:11:44.8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74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microsoft.com/office/2016/11/relationships/changesInfo" Target="changesInfos/changesInfo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d Namazi" userId="731b328789a9d4f8" providerId="LiveId" clId="{6EF07FF7-AF2F-437B-94FF-07F92EFE371B}"/>
    <pc:docChg chg="undo custSel delSld modSld sldOrd">
      <pc:chgData name="David Namazi" userId="731b328789a9d4f8" providerId="LiveId" clId="{6EF07FF7-AF2F-437B-94FF-07F92EFE371B}" dt="2020-10-29T02:16:12.841" v="191"/>
      <pc:docMkLst>
        <pc:docMk/>
      </pc:docMkLst>
      <pc:sldChg chg="modSp del mod ord">
        <pc:chgData name="David Namazi" userId="731b328789a9d4f8" providerId="LiveId" clId="{6EF07FF7-AF2F-437B-94FF-07F92EFE371B}" dt="2020-10-29T02:15:08.287" v="134"/>
        <pc:sldMkLst>
          <pc:docMk/>
          <pc:sldMk cId="3382106949" sldId="256"/>
        </pc:sldMkLst>
        <pc:spChg chg="mod">
          <ac:chgData name="David Namazi" userId="731b328789a9d4f8" providerId="LiveId" clId="{6EF07FF7-AF2F-437B-94FF-07F92EFE371B}" dt="2020-10-29T02:12:37.592" v="80" actId="20577"/>
          <ac:spMkLst>
            <pc:docMk/>
            <pc:sldMk cId="3382106949" sldId="256"/>
            <ac:spMk id="7" creationId="{00000000-0000-0000-0000-000000000000}"/>
          </ac:spMkLst>
        </pc:spChg>
      </pc:sldChg>
      <pc:sldChg chg="modSp del mod ord">
        <pc:chgData name="David Namazi" userId="731b328789a9d4f8" providerId="LiveId" clId="{6EF07FF7-AF2F-437B-94FF-07F92EFE371B}" dt="2020-10-29T02:15:13.561" v="136"/>
        <pc:sldMkLst>
          <pc:docMk/>
          <pc:sldMk cId="2681037509" sldId="257"/>
        </pc:sldMkLst>
        <pc:spChg chg="mod">
          <ac:chgData name="David Namazi" userId="731b328789a9d4f8" providerId="LiveId" clId="{6EF07FF7-AF2F-437B-94FF-07F92EFE371B}" dt="2020-10-29T02:11:57.561" v="67" actId="1076"/>
          <ac:spMkLst>
            <pc:docMk/>
            <pc:sldMk cId="2681037509" sldId="257"/>
            <ac:spMk id="4" creationId="{00000000-0000-0000-0000-000000000000}"/>
          </ac:spMkLst>
        </pc:spChg>
      </pc:sldChg>
      <pc:sldChg chg="modSp mod">
        <pc:chgData name="David Namazi" userId="731b328789a9d4f8" providerId="LiveId" clId="{6EF07FF7-AF2F-437B-94FF-07F92EFE371B}" dt="2020-10-29T02:16:00.365" v="189" actId="20577"/>
        <pc:sldMkLst>
          <pc:docMk/>
          <pc:sldMk cId="0" sldId="269"/>
        </pc:sldMkLst>
        <pc:spChg chg="mod">
          <ac:chgData name="David Namazi" userId="731b328789a9d4f8" providerId="LiveId" clId="{6EF07FF7-AF2F-437B-94FF-07F92EFE371B}" dt="2020-10-29T02:16:00.365" v="189" actId="20577"/>
          <ac:spMkLst>
            <pc:docMk/>
            <pc:sldMk cId="0" sldId="269"/>
            <ac:spMk id="2" creationId="{00000000-0000-0000-0000-000000000000}"/>
          </ac:spMkLst>
        </pc:spChg>
        <pc:spChg chg="mod">
          <ac:chgData name="David Namazi" userId="731b328789a9d4f8" providerId="LiveId" clId="{6EF07FF7-AF2F-437B-94FF-07F92EFE371B}" dt="2020-10-29T02:15:55.140" v="186" actId="20577"/>
          <ac:spMkLst>
            <pc:docMk/>
            <pc:sldMk cId="0" sldId="269"/>
            <ac:spMk id="3" creationId="{00000000-0000-0000-0000-000000000000}"/>
          </ac:spMkLst>
        </pc:spChg>
      </pc:sldChg>
      <pc:sldChg chg="ord">
        <pc:chgData name="David Namazi" userId="731b328789a9d4f8" providerId="LiveId" clId="{6EF07FF7-AF2F-437B-94FF-07F92EFE371B}" dt="2020-10-29T02:15:33.832" v="138"/>
        <pc:sldMkLst>
          <pc:docMk/>
          <pc:sldMk cId="0" sldId="271"/>
        </pc:sldMkLst>
      </pc:sldChg>
      <pc:sldChg chg="ord">
        <pc:chgData name="David Namazi" userId="731b328789a9d4f8" providerId="LiveId" clId="{6EF07FF7-AF2F-437B-94FF-07F92EFE371B}" dt="2020-10-29T02:16:12.841" v="191"/>
        <pc:sldMkLst>
          <pc:docMk/>
          <pc:sldMk cId="0" sldId="272"/>
        </pc:sldMkLst>
      </pc:sldChg>
      <pc:sldChg chg="addSp delSp modSp del mod">
        <pc:chgData name="David Namazi" userId="731b328789a9d4f8" providerId="LiveId" clId="{6EF07FF7-AF2F-437B-94FF-07F92EFE371B}" dt="2020-10-29T02:14:45.402" v="132" actId="2696"/>
        <pc:sldMkLst>
          <pc:docMk/>
          <pc:sldMk cId="0" sldId="273"/>
        </pc:sldMkLst>
        <pc:spChg chg="mod">
          <ac:chgData name="David Namazi" userId="731b328789a9d4f8" providerId="LiveId" clId="{6EF07FF7-AF2F-437B-94FF-07F92EFE371B}" dt="2020-10-29T02:13:38.500" v="129" actId="20577"/>
          <ac:spMkLst>
            <pc:docMk/>
            <pc:sldMk cId="0" sldId="273"/>
            <ac:spMk id="3" creationId="{00000000-0000-0000-0000-000000000000}"/>
          </ac:spMkLst>
        </pc:spChg>
        <pc:picChg chg="add del">
          <ac:chgData name="David Namazi" userId="731b328789a9d4f8" providerId="LiveId" clId="{6EF07FF7-AF2F-437B-94FF-07F92EFE371B}" dt="2020-10-29T02:13:54.630" v="131" actId="478"/>
          <ac:picMkLst>
            <pc:docMk/>
            <pc:sldMk cId="0" sldId="273"/>
            <ac:picMk id="8194" creationId="{00000000-0000-0000-0000-000000000000}"/>
          </ac:picMkLst>
        </pc:picChg>
      </pc:sldChg>
      <pc:sldChg chg="modSp mod">
        <pc:chgData name="David Namazi" userId="731b328789a9d4f8" providerId="LiveId" clId="{6EF07FF7-AF2F-437B-94FF-07F92EFE371B}" dt="2020-10-29T02:13:14.051" v="94" actId="20577"/>
        <pc:sldMkLst>
          <pc:docMk/>
          <pc:sldMk cId="0" sldId="279"/>
        </pc:sldMkLst>
        <pc:spChg chg="mod">
          <ac:chgData name="David Namazi" userId="731b328789a9d4f8" providerId="LiveId" clId="{6EF07FF7-AF2F-437B-94FF-07F92EFE371B}" dt="2020-10-29T02:13:14.051" v="94" actId="20577"/>
          <ac:spMkLst>
            <pc:docMk/>
            <pc:sldMk cId="0" sldId="279"/>
            <ac:spMk id="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0E4F8A-A958-4616-BE96-27C36F447835}" type="datetimeFigureOut">
              <a:rPr lang="en-US" smtClean="0"/>
              <a:pPr/>
              <a:t>10/28/2020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93106B-6B8F-4EC5-AF85-D5A3C7D3AC3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numCol="2" spcCol="187873">
            <a:noAutofit/>
          </a:bodyPr>
          <a:lstStyle/>
          <a:p>
            <a:r>
              <a:rPr lang="en-US" sz="1400" b="1" dirty="0"/>
              <a:t>Four-part teardrop graphic in perspective</a:t>
            </a:r>
          </a:p>
          <a:p>
            <a:r>
              <a:rPr lang="en-US" sz="1400" dirty="0"/>
              <a:t>(Advanced)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To reproduce the effects on this slide, do the following: </a:t>
            </a:r>
          </a:p>
          <a:p>
            <a:pPr marL="234841" indent="-234841" defTabSz="939363">
              <a:buFont typeface="+mj-lt"/>
              <a:buAutoNum type="arabicPeriod"/>
              <a:defRPr/>
            </a:pPr>
            <a:r>
              <a:rPr lang="en-US" dirty="0"/>
              <a:t>On the </a:t>
            </a:r>
            <a:r>
              <a:rPr lang="en-US" b="1" dirty="0"/>
              <a:t>Home</a:t>
            </a:r>
            <a:r>
              <a:rPr lang="en-US" dirty="0"/>
              <a:t> tab, in the </a:t>
            </a:r>
            <a:r>
              <a:rPr lang="en-US" b="1" dirty="0"/>
              <a:t>Slides</a:t>
            </a:r>
            <a:r>
              <a:rPr lang="en-US" dirty="0"/>
              <a:t> group, click </a:t>
            </a:r>
            <a:r>
              <a:rPr lang="en-US" b="1" dirty="0"/>
              <a:t>Layout</a:t>
            </a:r>
            <a:r>
              <a:rPr lang="en-US" dirty="0"/>
              <a:t>, and then click </a:t>
            </a:r>
            <a:r>
              <a:rPr lang="en-US" b="1" dirty="0"/>
              <a:t>Blank</a:t>
            </a:r>
            <a:r>
              <a:rPr lang="en-US" dirty="0"/>
              <a:t>.</a:t>
            </a:r>
          </a:p>
          <a:p>
            <a:pPr marL="234841" indent="-234841">
              <a:buFont typeface="+mj-lt"/>
              <a:buAutoNum type="arabicPeriod"/>
            </a:pPr>
            <a:r>
              <a:rPr lang="en-US" dirty="0"/>
              <a:t>On the </a:t>
            </a:r>
            <a:r>
              <a:rPr lang="en-US" b="1" dirty="0"/>
              <a:t>Home</a:t>
            </a:r>
            <a:r>
              <a:rPr lang="en-US" dirty="0"/>
              <a:t> tab, in the </a:t>
            </a:r>
            <a:r>
              <a:rPr lang="en-US" b="1" dirty="0"/>
              <a:t>Drawing</a:t>
            </a:r>
            <a:r>
              <a:rPr lang="en-US" dirty="0"/>
              <a:t> group, click </a:t>
            </a:r>
            <a:r>
              <a:rPr lang="en-US" b="1" dirty="0"/>
              <a:t>Shapes</a:t>
            </a:r>
            <a:r>
              <a:rPr lang="en-US" dirty="0"/>
              <a:t>, and then under </a:t>
            </a:r>
            <a:r>
              <a:rPr lang="en-US" b="1" dirty="0"/>
              <a:t>Basic Shapes </a:t>
            </a:r>
            <a:r>
              <a:rPr lang="en-US" dirty="0"/>
              <a:t>click </a:t>
            </a:r>
            <a:r>
              <a:rPr lang="en-US" b="1" dirty="0"/>
              <a:t>Teardrop</a:t>
            </a:r>
            <a:r>
              <a:rPr lang="en-US" dirty="0"/>
              <a:t> (second row, fourth option from the left). On the slide, drag to draw a teardrop shape. </a:t>
            </a:r>
          </a:p>
          <a:p>
            <a:pPr marL="234841" indent="-234841">
              <a:buFont typeface="+mj-lt"/>
              <a:buAutoNum type="arabicPeriod"/>
            </a:pPr>
            <a:r>
              <a:rPr lang="en-US" dirty="0"/>
              <a:t>Select the teardrop shape. Under </a:t>
            </a:r>
            <a:r>
              <a:rPr lang="en-US" b="1" dirty="0"/>
              <a:t>Drawing Tools</a:t>
            </a:r>
            <a:r>
              <a:rPr lang="en-US" dirty="0"/>
              <a:t>, on the </a:t>
            </a:r>
            <a:r>
              <a:rPr lang="en-US" b="1" dirty="0"/>
              <a:t>Format</a:t>
            </a:r>
            <a:r>
              <a:rPr lang="en-US" dirty="0"/>
              <a:t> tab, in the </a:t>
            </a:r>
            <a:r>
              <a:rPr lang="en-US" b="1" dirty="0"/>
              <a:t>Size</a:t>
            </a:r>
            <a:r>
              <a:rPr lang="en-US" dirty="0"/>
              <a:t> group, do the following:</a:t>
            </a:r>
          </a:p>
          <a:p>
            <a:pPr marL="704522" lvl="1" indent="-234841">
              <a:buFont typeface="Arial" pitchFamily="34" charset="0"/>
              <a:buChar char="•"/>
            </a:pPr>
            <a:r>
              <a:rPr lang="en-US" dirty="0"/>
              <a:t>In the </a:t>
            </a:r>
            <a:r>
              <a:rPr lang="en-US" b="1" dirty="0"/>
              <a:t>Shape Height </a:t>
            </a:r>
            <a:r>
              <a:rPr lang="en-US" dirty="0"/>
              <a:t>box, enter </a:t>
            </a:r>
            <a:r>
              <a:rPr lang="en-US" b="1" dirty="0"/>
              <a:t>2.45”</a:t>
            </a:r>
            <a:r>
              <a:rPr lang="en-US" dirty="0"/>
              <a:t>.</a:t>
            </a:r>
          </a:p>
          <a:p>
            <a:pPr marL="704522" lvl="1" indent="-234841">
              <a:buFont typeface="Arial" pitchFamily="34" charset="0"/>
              <a:buChar char="•"/>
            </a:pPr>
            <a:r>
              <a:rPr lang="en-US" dirty="0"/>
              <a:t>In the </a:t>
            </a:r>
            <a:r>
              <a:rPr lang="en-US" b="1" dirty="0"/>
              <a:t>Shape Width </a:t>
            </a:r>
            <a:r>
              <a:rPr lang="en-US" dirty="0"/>
              <a:t>box, enter </a:t>
            </a:r>
            <a:r>
              <a:rPr lang="en-US" b="1" dirty="0"/>
              <a:t>2.45”</a:t>
            </a:r>
            <a:r>
              <a:rPr lang="en-US" dirty="0"/>
              <a:t>.</a:t>
            </a:r>
          </a:p>
          <a:p>
            <a:pPr marL="234841" indent="-234841">
              <a:buFont typeface="+mj-lt"/>
              <a:buAutoNum type="arabicPeriod"/>
            </a:pPr>
            <a:r>
              <a:rPr lang="en-US" dirty="0"/>
              <a:t>On the </a:t>
            </a:r>
            <a:r>
              <a:rPr lang="en-US" b="1" dirty="0"/>
              <a:t>Home</a:t>
            </a:r>
            <a:r>
              <a:rPr lang="en-US" dirty="0"/>
              <a:t> tab, in the bottom right corner of the </a:t>
            </a:r>
            <a:r>
              <a:rPr lang="en-US" b="1" dirty="0"/>
              <a:t>Drawing</a:t>
            </a:r>
            <a:r>
              <a:rPr lang="en-US" dirty="0"/>
              <a:t> group, click the </a:t>
            </a:r>
            <a:r>
              <a:rPr lang="en-US" b="1" dirty="0"/>
              <a:t>Format</a:t>
            </a:r>
            <a:r>
              <a:rPr lang="en-US" dirty="0"/>
              <a:t> </a:t>
            </a:r>
            <a:r>
              <a:rPr lang="en-US" b="1" dirty="0"/>
              <a:t>Shape</a:t>
            </a:r>
            <a:r>
              <a:rPr lang="en-US" dirty="0"/>
              <a:t> dialog box launcher. In the </a:t>
            </a:r>
            <a:r>
              <a:rPr lang="en-US" b="1" dirty="0"/>
              <a:t>Format Shape </a:t>
            </a:r>
            <a:r>
              <a:rPr lang="en-US" dirty="0"/>
              <a:t>dialog box, click </a:t>
            </a:r>
            <a:r>
              <a:rPr lang="en-US" b="1" dirty="0"/>
              <a:t>Fill</a:t>
            </a:r>
            <a:r>
              <a:rPr lang="en-US" dirty="0"/>
              <a:t> in the left pane. In the </a:t>
            </a:r>
            <a:r>
              <a:rPr lang="en-US" b="1" dirty="0"/>
              <a:t>Fill</a:t>
            </a:r>
            <a:r>
              <a:rPr lang="en-US" dirty="0"/>
              <a:t> pane, select </a:t>
            </a:r>
            <a:r>
              <a:rPr lang="en-US" b="1" dirty="0"/>
              <a:t>Solid fill</a:t>
            </a:r>
            <a:r>
              <a:rPr lang="en-US" dirty="0"/>
              <a:t>, click the button next to </a:t>
            </a:r>
            <a:r>
              <a:rPr lang="en-US" b="1" dirty="0"/>
              <a:t>Color</a:t>
            </a:r>
            <a:r>
              <a:rPr lang="en-US" dirty="0"/>
              <a:t>, and then click </a:t>
            </a:r>
            <a:r>
              <a:rPr lang="en-US" b="1" dirty="0"/>
              <a:t>White, Background 1, Darker 35% </a:t>
            </a:r>
            <a:r>
              <a:rPr lang="en-US" dirty="0"/>
              <a:t>(fifth row, first option from the left).</a:t>
            </a:r>
          </a:p>
          <a:p>
            <a:pPr marL="234841" indent="-234841">
              <a:buFont typeface="+mj-lt"/>
              <a:buAutoNum type="arabicPeriod"/>
            </a:pPr>
            <a:r>
              <a:rPr lang="en-US" dirty="0"/>
              <a:t>Also in the </a:t>
            </a:r>
            <a:r>
              <a:rPr lang="en-US" b="1" dirty="0"/>
              <a:t>Format Shape </a:t>
            </a:r>
            <a:r>
              <a:rPr lang="en-US" dirty="0"/>
              <a:t>dialog box, click </a:t>
            </a:r>
            <a:r>
              <a:rPr lang="en-US" b="1" dirty="0"/>
              <a:t>Line Color </a:t>
            </a:r>
            <a:r>
              <a:rPr lang="en-US" dirty="0"/>
              <a:t>in the left pane, and then select </a:t>
            </a:r>
            <a:r>
              <a:rPr lang="en-US" b="1" dirty="0"/>
              <a:t>No line </a:t>
            </a:r>
            <a:r>
              <a:rPr lang="en-US" dirty="0"/>
              <a:t>in the </a:t>
            </a:r>
            <a:r>
              <a:rPr lang="en-US" b="1" dirty="0"/>
              <a:t>Line Color</a:t>
            </a:r>
            <a:r>
              <a:rPr lang="en-US" dirty="0"/>
              <a:t> pane. </a:t>
            </a:r>
          </a:p>
          <a:p>
            <a:pPr marL="234841" indent="-234841">
              <a:buFont typeface="+mj-lt"/>
              <a:buAutoNum type="arabicPeriod"/>
            </a:pPr>
            <a:r>
              <a:rPr lang="en-US" dirty="0"/>
              <a:t>Also in the </a:t>
            </a:r>
            <a:r>
              <a:rPr lang="en-US" b="1" dirty="0"/>
              <a:t>Format Shape </a:t>
            </a:r>
            <a:r>
              <a:rPr lang="en-US" dirty="0"/>
              <a:t>dialog box, click </a:t>
            </a:r>
            <a:r>
              <a:rPr lang="en-US" b="1" dirty="0"/>
              <a:t>3-D Format </a:t>
            </a:r>
            <a:r>
              <a:rPr lang="en-US" dirty="0"/>
              <a:t>in the left pane, and then do the following in the </a:t>
            </a:r>
            <a:r>
              <a:rPr lang="en-US" b="1" dirty="0"/>
              <a:t>3-D Format </a:t>
            </a:r>
            <a:r>
              <a:rPr lang="en-US" dirty="0"/>
              <a:t>pane:</a:t>
            </a:r>
          </a:p>
          <a:p>
            <a:pPr marL="704522" lvl="1" indent="-234841">
              <a:buFont typeface="Arial" pitchFamily="34" charset="0"/>
              <a:buChar char="•"/>
            </a:pPr>
            <a:r>
              <a:rPr lang="en-US" dirty="0"/>
              <a:t>Under </a:t>
            </a:r>
            <a:r>
              <a:rPr lang="en-US" b="1" dirty="0"/>
              <a:t>Bevel</a:t>
            </a:r>
            <a:r>
              <a:rPr lang="en-US" dirty="0"/>
              <a:t>, click the button next to </a:t>
            </a:r>
            <a:r>
              <a:rPr lang="en-US" b="1" dirty="0"/>
              <a:t>Top</a:t>
            </a:r>
            <a:r>
              <a:rPr lang="en-US" dirty="0"/>
              <a:t>, and then under </a:t>
            </a:r>
            <a:r>
              <a:rPr lang="en-US" b="1" dirty="0"/>
              <a:t>Bevel</a:t>
            </a:r>
            <a:r>
              <a:rPr lang="en-US" dirty="0"/>
              <a:t> click </a:t>
            </a:r>
            <a:r>
              <a:rPr lang="en-US" b="1" dirty="0"/>
              <a:t>Circle</a:t>
            </a:r>
            <a:r>
              <a:rPr lang="en-US" dirty="0"/>
              <a:t> (first row, first option from the left). Next to </a:t>
            </a:r>
            <a:r>
              <a:rPr lang="en-US" b="1" dirty="0"/>
              <a:t>Top</a:t>
            </a:r>
            <a:r>
              <a:rPr lang="en-US" dirty="0"/>
              <a:t>, in the </a:t>
            </a:r>
            <a:r>
              <a:rPr lang="en-US" b="1" dirty="0"/>
              <a:t>Width</a:t>
            </a:r>
            <a:r>
              <a:rPr lang="en-US" dirty="0"/>
              <a:t> box, enter </a:t>
            </a:r>
            <a:r>
              <a:rPr lang="en-US" b="1" dirty="0"/>
              <a:t>10 pt</a:t>
            </a:r>
            <a:r>
              <a:rPr lang="en-US" dirty="0"/>
              <a:t>, and in the </a:t>
            </a:r>
            <a:r>
              <a:rPr lang="en-US" b="1" dirty="0"/>
              <a:t>Height</a:t>
            </a:r>
            <a:r>
              <a:rPr lang="en-US" dirty="0"/>
              <a:t> box, enter </a:t>
            </a:r>
            <a:r>
              <a:rPr lang="en-US" b="1" dirty="0"/>
              <a:t>10 pt</a:t>
            </a:r>
            <a:r>
              <a:rPr lang="en-US" dirty="0"/>
              <a:t>. Click the button next to </a:t>
            </a:r>
            <a:r>
              <a:rPr lang="en-US" b="1" dirty="0"/>
              <a:t>Bottom</a:t>
            </a:r>
            <a:r>
              <a:rPr lang="en-US" dirty="0"/>
              <a:t>, and then under </a:t>
            </a:r>
            <a:r>
              <a:rPr lang="en-US" b="1" dirty="0"/>
              <a:t>Bevel</a:t>
            </a:r>
            <a:r>
              <a:rPr lang="en-US" dirty="0"/>
              <a:t> click </a:t>
            </a:r>
            <a:r>
              <a:rPr lang="en-US" b="1" dirty="0"/>
              <a:t>Circle </a:t>
            </a:r>
            <a:r>
              <a:rPr lang="en-US" dirty="0"/>
              <a:t>(first row, first option from the left). Next to </a:t>
            </a:r>
            <a:r>
              <a:rPr lang="en-US" b="1" dirty="0"/>
              <a:t>Bottom</a:t>
            </a:r>
            <a:r>
              <a:rPr lang="en-US" dirty="0"/>
              <a:t>, in the </a:t>
            </a:r>
            <a:r>
              <a:rPr lang="en-US" b="1" dirty="0"/>
              <a:t>Width</a:t>
            </a:r>
            <a:r>
              <a:rPr lang="en-US" dirty="0"/>
              <a:t> box, enter </a:t>
            </a:r>
            <a:r>
              <a:rPr lang="en-US" b="1" dirty="0"/>
              <a:t>10 pt</a:t>
            </a:r>
            <a:r>
              <a:rPr lang="en-US" dirty="0"/>
              <a:t>, and in the </a:t>
            </a:r>
            <a:r>
              <a:rPr lang="en-US" b="1" dirty="0"/>
              <a:t>Height</a:t>
            </a:r>
            <a:r>
              <a:rPr lang="en-US" dirty="0"/>
              <a:t> box, enter </a:t>
            </a:r>
            <a:r>
              <a:rPr lang="en-US" b="1" dirty="0"/>
              <a:t>10 pt</a:t>
            </a:r>
            <a:r>
              <a:rPr lang="en-US" dirty="0"/>
              <a:t>.</a:t>
            </a:r>
          </a:p>
          <a:p>
            <a:pPr marL="704522" lvl="1" indent="-234841">
              <a:buFont typeface="Arial" pitchFamily="34" charset="0"/>
              <a:buChar char="•"/>
            </a:pPr>
            <a:r>
              <a:rPr lang="en-US" dirty="0"/>
              <a:t>Under </a:t>
            </a:r>
            <a:r>
              <a:rPr lang="en-US" b="1" dirty="0"/>
              <a:t>Surface</a:t>
            </a:r>
            <a:r>
              <a:rPr lang="en-US" dirty="0"/>
              <a:t>, click the button next to </a:t>
            </a:r>
            <a:r>
              <a:rPr lang="en-US" b="1" dirty="0"/>
              <a:t>Material</a:t>
            </a:r>
            <a:r>
              <a:rPr lang="en-US" dirty="0"/>
              <a:t>, and then under </a:t>
            </a:r>
            <a:r>
              <a:rPr lang="en-US" b="1" dirty="0"/>
              <a:t>Standard</a:t>
            </a:r>
            <a:r>
              <a:rPr lang="en-US" dirty="0"/>
              <a:t> click </a:t>
            </a:r>
            <a:r>
              <a:rPr lang="en-US" b="1" dirty="0"/>
              <a:t>Warm Matte </a:t>
            </a:r>
            <a:r>
              <a:rPr lang="en-US" dirty="0"/>
              <a:t>(second option from the left). Click the button next to </a:t>
            </a:r>
            <a:r>
              <a:rPr lang="en-US" b="1" dirty="0"/>
              <a:t>Lighting</a:t>
            </a:r>
            <a:r>
              <a:rPr lang="en-US" dirty="0"/>
              <a:t>, and then under </a:t>
            </a:r>
            <a:r>
              <a:rPr lang="en-US" b="1" dirty="0"/>
              <a:t>Neutral</a:t>
            </a:r>
            <a:r>
              <a:rPr lang="en-US" dirty="0"/>
              <a:t> click </a:t>
            </a:r>
            <a:r>
              <a:rPr lang="en-US" b="1" dirty="0"/>
              <a:t>Balance </a:t>
            </a:r>
            <a:r>
              <a:rPr lang="en-US" dirty="0"/>
              <a:t>(first row, second option from the left). </a:t>
            </a:r>
          </a:p>
          <a:p>
            <a:pPr marL="234841" indent="-234841">
              <a:buFont typeface="+mj-lt"/>
              <a:buAutoNum type="arabicPeriod"/>
            </a:pPr>
            <a:r>
              <a:rPr lang="en-US" dirty="0"/>
              <a:t>Select the teardrop shape. Press and hold CTRL and SHIFT (to duplicate and constrain the duplicate shape to a perpendicular axis), and then drag the teardrop shape to the right on the slide to create a duplicate. </a:t>
            </a:r>
          </a:p>
          <a:p>
            <a:pPr marL="234841" indent="-234841">
              <a:buFont typeface="+mj-lt"/>
              <a:buAutoNum type="arabicPeriod"/>
            </a:pPr>
            <a:r>
              <a:rPr lang="en-US" dirty="0"/>
              <a:t>Select the duplicate teardrop shape. On the </a:t>
            </a:r>
            <a:r>
              <a:rPr lang="en-US" b="1" dirty="0"/>
              <a:t>Home</a:t>
            </a:r>
            <a:r>
              <a:rPr lang="en-US" dirty="0"/>
              <a:t> tab, in the </a:t>
            </a:r>
            <a:r>
              <a:rPr lang="en-US" b="1" dirty="0"/>
              <a:t>Drawing</a:t>
            </a:r>
            <a:r>
              <a:rPr lang="en-US" dirty="0"/>
              <a:t> group, click </a:t>
            </a:r>
            <a:r>
              <a:rPr lang="en-US" b="1" dirty="0"/>
              <a:t>Arrange</a:t>
            </a:r>
            <a:r>
              <a:rPr lang="en-US" dirty="0"/>
              <a:t>, point to </a:t>
            </a:r>
            <a:r>
              <a:rPr lang="en-US" b="1" dirty="0"/>
              <a:t>Rotate</a:t>
            </a:r>
            <a:r>
              <a:rPr lang="en-US" dirty="0"/>
              <a:t>, and then click </a:t>
            </a:r>
            <a:r>
              <a:rPr lang="en-US" b="1" dirty="0"/>
              <a:t>Flip Horizontal</a:t>
            </a:r>
            <a:r>
              <a:rPr lang="en-US" dirty="0"/>
              <a:t>. </a:t>
            </a:r>
          </a:p>
          <a:p>
            <a:pPr marL="234841" indent="-234841">
              <a:buFont typeface="+mj-lt"/>
              <a:buAutoNum type="arabicPeriod"/>
            </a:pPr>
            <a:r>
              <a:rPr lang="en-US" dirty="0"/>
              <a:t>Press and hold SHIFT and select both teardrop shapes. </a:t>
            </a:r>
          </a:p>
          <a:p>
            <a:pPr marL="234841" indent="-234841" defTabSz="939363">
              <a:buFont typeface="+mj-lt"/>
              <a:buAutoNum type="arabicPeriod"/>
              <a:defRPr/>
            </a:pPr>
            <a:r>
              <a:rPr lang="en-US" dirty="0"/>
              <a:t>Press and hold CTRL and SHIFT (to duplicate and constrain the duplicate shapes to a perpendicular axis), and then drag the teardrop shapes to the right on the slide to create two duplicate teardrop shapes. </a:t>
            </a:r>
          </a:p>
          <a:p>
            <a:pPr marL="234841" indent="-234841">
              <a:buFont typeface="+mj-lt"/>
              <a:buAutoNum type="arabicPeriod"/>
            </a:pPr>
            <a:r>
              <a:rPr lang="en-US" dirty="0"/>
              <a:t>Press and hold SHIFT and select the two new teardrop shapes. On the </a:t>
            </a:r>
            <a:r>
              <a:rPr lang="en-US" b="1" dirty="0"/>
              <a:t>Home</a:t>
            </a:r>
            <a:r>
              <a:rPr lang="en-US" dirty="0"/>
              <a:t> tab, in the </a:t>
            </a:r>
            <a:r>
              <a:rPr lang="en-US" b="1" dirty="0"/>
              <a:t>Drawing</a:t>
            </a:r>
            <a:r>
              <a:rPr lang="en-US" dirty="0"/>
              <a:t> group, click </a:t>
            </a:r>
            <a:r>
              <a:rPr lang="en-US" b="1" dirty="0"/>
              <a:t>Arrange</a:t>
            </a:r>
            <a:r>
              <a:rPr lang="en-US" dirty="0"/>
              <a:t>, point to </a:t>
            </a:r>
            <a:r>
              <a:rPr lang="en-US" b="1" dirty="0"/>
              <a:t>Rotate</a:t>
            </a:r>
            <a:r>
              <a:rPr lang="en-US" dirty="0"/>
              <a:t>, and then click </a:t>
            </a:r>
            <a:r>
              <a:rPr lang="en-US" b="1" dirty="0"/>
              <a:t>Flip Vertical</a:t>
            </a:r>
            <a:r>
              <a:rPr lang="en-US" dirty="0"/>
              <a:t>. </a:t>
            </a:r>
          </a:p>
          <a:p>
            <a:pPr marL="234841" indent="-234841">
              <a:buFont typeface="+mj-lt"/>
              <a:buAutoNum type="arabicPeriod"/>
            </a:pPr>
            <a:r>
              <a:rPr lang="en-US" dirty="0"/>
              <a:t>On the slide, drag the two new duplicate teardrop shapes directly above the original teardrop shapes. </a:t>
            </a:r>
          </a:p>
          <a:p>
            <a:pPr marL="234841" indent="-234841">
              <a:buFont typeface="+mj-lt"/>
              <a:buAutoNum type="arabicPeriod"/>
            </a:pPr>
            <a:r>
              <a:rPr lang="en-US" dirty="0"/>
              <a:t>Select the top left teardrop. Under </a:t>
            </a:r>
            <a:r>
              <a:rPr lang="en-US" b="1" dirty="0"/>
              <a:t>Drawing Tools</a:t>
            </a:r>
            <a:r>
              <a:rPr lang="en-US" dirty="0"/>
              <a:t>, on the </a:t>
            </a:r>
            <a:r>
              <a:rPr lang="en-US" b="1" dirty="0"/>
              <a:t>Format</a:t>
            </a:r>
            <a:r>
              <a:rPr lang="en-US" dirty="0"/>
              <a:t> tab, in the bottom right corner of the </a:t>
            </a:r>
            <a:r>
              <a:rPr lang="en-US" b="1" dirty="0"/>
              <a:t>Size</a:t>
            </a:r>
            <a:r>
              <a:rPr lang="en-US" dirty="0"/>
              <a:t> group, click the </a:t>
            </a:r>
            <a:r>
              <a:rPr lang="en-US" b="1" dirty="0"/>
              <a:t>Size and Position </a:t>
            </a:r>
            <a:r>
              <a:rPr lang="en-US" dirty="0"/>
              <a:t>dialog box launcher. In the </a:t>
            </a:r>
            <a:r>
              <a:rPr lang="en-US" b="1" dirty="0"/>
              <a:t>Format Shape </a:t>
            </a:r>
            <a:r>
              <a:rPr lang="en-US" dirty="0"/>
              <a:t>dialog box, click </a:t>
            </a:r>
            <a:r>
              <a:rPr lang="en-US" b="1" dirty="0"/>
              <a:t>Position</a:t>
            </a:r>
            <a:r>
              <a:rPr lang="en-US" dirty="0"/>
              <a:t> in the left pane, and in the right pane, under </a:t>
            </a:r>
            <a:r>
              <a:rPr lang="en-US" b="1" dirty="0"/>
              <a:t>Position on slide</a:t>
            </a:r>
            <a:r>
              <a:rPr lang="en-US" dirty="0"/>
              <a:t>, do the following:</a:t>
            </a:r>
          </a:p>
          <a:p>
            <a:pPr marL="704522" lvl="1" indent="-234841">
              <a:buFont typeface="Arial" pitchFamily="34" charset="0"/>
              <a:buChar char="•"/>
            </a:pPr>
            <a:r>
              <a:rPr lang="en-US" dirty="0"/>
              <a:t>In the </a:t>
            </a:r>
            <a:r>
              <a:rPr lang="en-US" b="1" dirty="0"/>
              <a:t>Horizontal </a:t>
            </a:r>
            <a:r>
              <a:rPr lang="en-US" dirty="0"/>
              <a:t>box, enter </a:t>
            </a:r>
            <a:r>
              <a:rPr lang="en-US" b="1" dirty="0"/>
              <a:t>2.5”</a:t>
            </a:r>
            <a:r>
              <a:rPr lang="en-US" dirty="0"/>
              <a:t>.</a:t>
            </a:r>
          </a:p>
          <a:p>
            <a:pPr marL="704522" lvl="1" indent="-234841">
              <a:buFont typeface="Arial" pitchFamily="34" charset="0"/>
              <a:buChar char="•"/>
            </a:pPr>
            <a:r>
              <a:rPr lang="en-US" dirty="0"/>
              <a:t>In the </a:t>
            </a:r>
            <a:r>
              <a:rPr lang="en-US" b="1" dirty="0"/>
              <a:t>Vertical</a:t>
            </a:r>
            <a:r>
              <a:rPr lang="en-US" dirty="0"/>
              <a:t> box, enter </a:t>
            </a:r>
            <a:r>
              <a:rPr lang="en-US" b="1" dirty="0"/>
              <a:t>0.83”</a:t>
            </a:r>
            <a:r>
              <a:rPr lang="en-US" dirty="0"/>
              <a:t>.</a:t>
            </a:r>
          </a:p>
          <a:p>
            <a:pPr marL="234841" indent="-234841">
              <a:buFont typeface="+mj-lt"/>
              <a:buAutoNum type="arabicPeriod"/>
            </a:pPr>
            <a:r>
              <a:rPr lang="en-US" dirty="0"/>
              <a:t>On the </a:t>
            </a:r>
            <a:r>
              <a:rPr lang="en-US" b="1" dirty="0"/>
              <a:t>Home</a:t>
            </a:r>
            <a:r>
              <a:rPr lang="en-US" dirty="0"/>
              <a:t> tab, in the </a:t>
            </a:r>
            <a:r>
              <a:rPr lang="en-US" b="1" dirty="0"/>
              <a:t>Drawing</a:t>
            </a:r>
            <a:r>
              <a:rPr lang="en-US" dirty="0"/>
              <a:t> group, click </a:t>
            </a:r>
            <a:r>
              <a:rPr lang="en-US" b="1" dirty="0"/>
              <a:t>Shapes</a:t>
            </a:r>
            <a:r>
              <a:rPr lang="en-US" dirty="0"/>
              <a:t>, and then under </a:t>
            </a:r>
            <a:r>
              <a:rPr lang="en-US" b="1" dirty="0"/>
              <a:t>Basic Shapes </a:t>
            </a:r>
            <a:r>
              <a:rPr lang="en-US" dirty="0"/>
              <a:t>click </a:t>
            </a:r>
            <a:r>
              <a:rPr lang="en-US" b="1" dirty="0"/>
              <a:t>Oval</a:t>
            </a:r>
            <a:r>
              <a:rPr lang="en-US" dirty="0"/>
              <a:t> (first row, second option). On the slide, drag to draw an oval. </a:t>
            </a:r>
          </a:p>
          <a:p>
            <a:pPr marL="234841" indent="-234841">
              <a:buFont typeface="+mj-lt"/>
              <a:buAutoNum type="arabicPeriod"/>
            </a:pPr>
            <a:r>
              <a:rPr lang="en-US" dirty="0"/>
              <a:t>Select the oval. Under </a:t>
            </a:r>
            <a:r>
              <a:rPr lang="en-US" b="1" dirty="0"/>
              <a:t>Drawing Tools</a:t>
            </a:r>
            <a:r>
              <a:rPr lang="en-US" dirty="0"/>
              <a:t>, on the </a:t>
            </a:r>
            <a:r>
              <a:rPr lang="en-US" b="1" dirty="0"/>
              <a:t>Format</a:t>
            </a:r>
            <a:r>
              <a:rPr lang="en-US" dirty="0"/>
              <a:t> tab, in the </a:t>
            </a:r>
            <a:r>
              <a:rPr lang="en-US" b="1" dirty="0"/>
              <a:t>Size</a:t>
            </a:r>
            <a:r>
              <a:rPr lang="en-US" dirty="0"/>
              <a:t> group, do the following:</a:t>
            </a:r>
          </a:p>
          <a:p>
            <a:pPr marL="704522" lvl="1" indent="-234841">
              <a:buFont typeface="Arial" pitchFamily="34" charset="0"/>
              <a:buChar char="•"/>
            </a:pPr>
            <a:r>
              <a:rPr lang="en-US" dirty="0"/>
              <a:t>In the </a:t>
            </a:r>
            <a:r>
              <a:rPr lang="en-US" b="1" dirty="0"/>
              <a:t>Shape Height </a:t>
            </a:r>
            <a:r>
              <a:rPr lang="en-US" dirty="0"/>
              <a:t>box, enter </a:t>
            </a:r>
            <a:r>
              <a:rPr lang="en-US" b="1" dirty="0"/>
              <a:t>2.11”</a:t>
            </a:r>
            <a:r>
              <a:rPr lang="en-US" dirty="0"/>
              <a:t>.</a:t>
            </a:r>
          </a:p>
          <a:p>
            <a:pPr marL="704522" lvl="1" indent="-234841">
              <a:buFont typeface="Arial" pitchFamily="34" charset="0"/>
              <a:buChar char="•"/>
            </a:pPr>
            <a:r>
              <a:rPr lang="en-US" dirty="0"/>
              <a:t>In the </a:t>
            </a:r>
            <a:r>
              <a:rPr lang="en-US" b="1" dirty="0"/>
              <a:t>Shape Width </a:t>
            </a:r>
            <a:r>
              <a:rPr lang="en-US" dirty="0"/>
              <a:t>box, enter </a:t>
            </a:r>
            <a:r>
              <a:rPr lang="en-US" b="1" dirty="0"/>
              <a:t>2.11”</a:t>
            </a:r>
            <a:r>
              <a:rPr lang="en-US" dirty="0"/>
              <a:t>.</a:t>
            </a:r>
            <a:endParaRPr lang="en-US" b="1" dirty="0"/>
          </a:p>
          <a:p>
            <a:pPr marL="234841" indent="-234841">
              <a:buFont typeface="+mj-lt"/>
              <a:buAutoNum type="arabicPeriod"/>
            </a:pPr>
            <a:r>
              <a:rPr lang="en-US" dirty="0"/>
              <a:t>Select the oval. Under </a:t>
            </a:r>
            <a:r>
              <a:rPr lang="en-US" b="1" dirty="0"/>
              <a:t>Drawing Tools</a:t>
            </a:r>
            <a:r>
              <a:rPr lang="en-US" dirty="0"/>
              <a:t>, on the </a:t>
            </a:r>
            <a:r>
              <a:rPr lang="en-US" b="1" dirty="0"/>
              <a:t>Format</a:t>
            </a:r>
            <a:r>
              <a:rPr lang="en-US" dirty="0"/>
              <a:t> tab, in the bottom right corner of the </a:t>
            </a:r>
            <a:r>
              <a:rPr lang="en-US" b="1" dirty="0"/>
              <a:t>Size</a:t>
            </a:r>
            <a:r>
              <a:rPr lang="en-US" dirty="0"/>
              <a:t> group, click the </a:t>
            </a:r>
            <a:r>
              <a:rPr lang="en-US" b="1" dirty="0"/>
              <a:t>Size and Position </a:t>
            </a:r>
            <a:r>
              <a:rPr lang="en-US" dirty="0"/>
              <a:t>dialog box launcher. In the </a:t>
            </a:r>
            <a:r>
              <a:rPr lang="en-US" b="1" dirty="0"/>
              <a:t>Format Shape </a:t>
            </a:r>
            <a:r>
              <a:rPr lang="en-US" dirty="0"/>
              <a:t>dialog box, click </a:t>
            </a:r>
            <a:r>
              <a:rPr lang="en-US" b="1" dirty="0"/>
              <a:t>Position</a:t>
            </a:r>
            <a:r>
              <a:rPr lang="en-US" dirty="0"/>
              <a:t> in the left pane, and in the right pane, under </a:t>
            </a:r>
            <a:r>
              <a:rPr lang="en-US" b="1" dirty="0"/>
              <a:t>Position on slide</a:t>
            </a:r>
            <a:r>
              <a:rPr lang="en-US" dirty="0"/>
              <a:t>, do the following:</a:t>
            </a:r>
          </a:p>
          <a:p>
            <a:pPr marL="704522" lvl="1" indent="-234841">
              <a:buFont typeface="Arial" pitchFamily="34" charset="0"/>
              <a:buChar char="•"/>
            </a:pPr>
            <a:r>
              <a:rPr lang="en-US" dirty="0"/>
              <a:t>In the </a:t>
            </a:r>
            <a:r>
              <a:rPr lang="en-US" b="1" dirty="0"/>
              <a:t>Horizontal</a:t>
            </a:r>
            <a:r>
              <a:rPr lang="en-US" dirty="0"/>
              <a:t> box, enter </a:t>
            </a:r>
            <a:r>
              <a:rPr lang="en-US" b="1" dirty="0"/>
              <a:t>2.67”</a:t>
            </a:r>
            <a:r>
              <a:rPr lang="en-US" dirty="0"/>
              <a:t>.</a:t>
            </a:r>
          </a:p>
          <a:p>
            <a:pPr marL="704522" lvl="1" indent="-234841">
              <a:buFont typeface="Arial" pitchFamily="34" charset="0"/>
              <a:buChar char="•"/>
            </a:pPr>
            <a:r>
              <a:rPr lang="en-US" dirty="0"/>
              <a:t>In the </a:t>
            </a:r>
            <a:r>
              <a:rPr lang="en-US" b="1" dirty="0"/>
              <a:t>Vertical</a:t>
            </a:r>
            <a:r>
              <a:rPr lang="en-US" dirty="0"/>
              <a:t> box, enter </a:t>
            </a:r>
            <a:r>
              <a:rPr lang="en-US" b="1" dirty="0"/>
              <a:t>1”</a:t>
            </a:r>
            <a:r>
              <a:rPr lang="en-US" dirty="0"/>
              <a:t>.</a:t>
            </a:r>
          </a:p>
          <a:p>
            <a:pPr marL="234841" indent="-234841">
              <a:buFont typeface="+mj-lt"/>
              <a:buAutoNum type="arabicPeriod"/>
            </a:pPr>
            <a:r>
              <a:rPr lang="en-US" dirty="0"/>
              <a:t>On the </a:t>
            </a:r>
            <a:r>
              <a:rPr lang="en-US" b="1" dirty="0"/>
              <a:t>Home</a:t>
            </a:r>
            <a:r>
              <a:rPr lang="en-US" dirty="0"/>
              <a:t> tab, in the </a:t>
            </a:r>
            <a:r>
              <a:rPr lang="en-US" b="1" dirty="0"/>
              <a:t>Drawing</a:t>
            </a:r>
            <a:r>
              <a:rPr lang="en-US" dirty="0"/>
              <a:t> group, click the arrow next to </a:t>
            </a:r>
            <a:r>
              <a:rPr lang="en-US" b="1" dirty="0"/>
              <a:t>Shape Fill</a:t>
            </a:r>
            <a:r>
              <a:rPr lang="en-US" dirty="0"/>
              <a:t>, and then under </a:t>
            </a:r>
            <a:r>
              <a:rPr lang="en-US" b="1" dirty="0"/>
              <a:t>Theme Colors </a:t>
            </a:r>
            <a:r>
              <a:rPr lang="en-US" dirty="0"/>
              <a:t>click </a:t>
            </a:r>
            <a:r>
              <a:rPr lang="en-US" b="1" dirty="0"/>
              <a:t>Olive Green, Accent 3, Darker 25% </a:t>
            </a:r>
            <a:r>
              <a:rPr lang="en-US" dirty="0"/>
              <a:t>(fifth row, seventh option from the left). </a:t>
            </a:r>
          </a:p>
          <a:p>
            <a:pPr marL="234841" indent="-234841">
              <a:buFont typeface="+mj-lt"/>
              <a:buAutoNum type="arabicPeriod"/>
            </a:pPr>
            <a:r>
              <a:rPr lang="en-US" dirty="0"/>
              <a:t>On the </a:t>
            </a:r>
            <a:r>
              <a:rPr lang="en-US" b="1" dirty="0"/>
              <a:t>Home</a:t>
            </a:r>
            <a:r>
              <a:rPr lang="en-US" dirty="0"/>
              <a:t> tab, in the </a:t>
            </a:r>
            <a:r>
              <a:rPr lang="en-US" b="1" dirty="0"/>
              <a:t>Drawing</a:t>
            </a:r>
            <a:r>
              <a:rPr lang="en-US" dirty="0"/>
              <a:t> group, click the arrow next to </a:t>
            </a:r>
            <a:r>
              <a:rPr lang="en-US" b="1" dirty="0"/>
              <a:t>Shape Outline</a:t>
            </a:r>
            <a:r>
              <a:rPr lang="en-US" dirty="0"/>
              <a:t>, and then click </a:t>
            </a:r>
            <a:r>
              <a:rPr lang="en-US" b="1" dirty="0"/>
              <a:t>No Outline</a:t>
            </a:r>
            <a:r>
              <a:rPr lang="en-US" dirty="0"/>
              <a:t>.</a:t>
            </a:r>
          </a:p>
          <a:p>
            <a:pPr marL="234841" indent="-234841">
              <a:buFont typeface="+mj-lt"/>
              <a:buAutoNum type="arabicPeriod"/>
            </a:pPr>
            <a:r>
              <a:rPr lang="en-US" dirty="0"/>
              <a:t>On the </a:t>
            </a:r>
            <a:r>
              <a:rPr lang="en-US" b="1" dirty="0"/>
              <a:t>Home</a:t>
            </a:r>
            <a:r>
              <a:rPr lang="en-US" dirty="0"/>
              <a:t> tab, in the </a:t>
            </a:r>
            <a:r>
              <a:rPr lang="en-US" b="1" dirty="0"/>
              <a:t>Drawing</a:t>
            </a:r>
            <a:r>
              <a:rPr lang="en-US" dirty="0"/>
              <a:t> group, click </a:t>
            </a:r>
            <a:r>
              <a:rPr lang="en-US" b="1" dirty="0"/>
              <a:t>Shape Effects</a:t>
            </a:r>
            <a:r>
              <a:rPr lang="en-US" dirty="0"/>
              <a:t>, point to </a:t>
            </a:r>
            <a:r>
              <a:rPr lang="en-US" b="1" dirty="0"/>
              <a:t>Shadow</a:t>
            </a:r>
            <a:r>
              <a:rPr lang="en-US" dirty="0"/>
              <a:t>, and then under </a:t>
            </a:r>
            <a:r>
              <a:rPr lang="en-US" b="1" dirty="0"/>
              <a:t>Inner</a:t>
            </a:r>
            <a:r>
              <a:rPr lang="en-US" dirty="0"/>
              <a:t> click </a:t>
            </a:r>
            <a:r>
              <a:rPr lang="en-US" b="1" dirty="0"/>
              <a:t>Inside Diagonal Top Right </a:t>
            </a:r>
            <a:r>
              <a:rPr lang="en-US" dirty="0"/>
              <a:t>(first row, third option from the left).</a:t>
            </a:r>
          </a:p>
          <a:p>
            <a:pPr marL="234841" indent="-234841">
              <a:buFont typeface="+mj-lt"/>
              <a:buAutoNum type="arabicPeriod"/>
            </a:pPr>
            <a:r>
              <a:rPr lang="en-US" dirty="0"/>
              <a:t>Right-click the oval and click </a:t>
            </a:r>
            <a:r>
              <a:rPr lang="en-US" b="1" dirty="0"/>
              <a:t>Edit Text</a:t>
            </a:r>
            <a:r>
              <a:rPr lang="en-US" dirty="0"/>
              <a:t>. </a:t>
            </a:r>
          </a:p>
          <a:p>
            <a:pPr marL="234841" indent="-234841">
              <a:buFont typeface="+mj-lt"/>
              <a:buAutoNum type="arabicPeriod"/>
            </a:pPr>
            <a:r>
              <a:rPr lang="en-US" dirty="0"/>
              <a:t>Enter text in the text box, select the text, and then on the </a:t>
            </a:r>
            <a:r>
              <a:rPr lang="en-US" b="1" dirty="0"/>
              <a:t>Home</a:t>
            </a:r>
            <a:r>
              <a:rPr lang="en-US" dirty="0"/>
              <a:t> tab, in the </a:t>
            </a:r>
            <a:r>
              <a:rPr lang="en-US" b="1" dirty="0"/>
              <a:t>Font</a:t>
            </a:r>
            <a:r>
              <a:rPr lang="en-US" dirty="0"/>
              <a:t> group, select </a:t>
            </a:r>
            <a:r>
              <a:rPr lang="en-US" b="1" dirty="0"/>
              <a:t>Trebuchet MS</a:t>
            </a:r>
            <a:r>
              <a:rPr lang="en-US" dirty="0"/>
              <a:t> from the </a:t>
            </a:r>
            <a:r>
              <a:rPr lang="en-US" b="1" dirty="0"/>
              <a:t>Font</a:t>
            </a:r>
            <a:r>
              <a:rPr lang="en-US" dirty="0"/>
              <a:t> list, select </a:t>
            </a:r>
            <a:r>
              <a:rPr lang="en-US" b="1" dirty="0"/>
              <a:t>28</a:t>
            </a:r>
            <a:r>
              <a:rPr lang="en-US" dirty="0"/>
              <a:t> from the </a:t>
            </a:r>
            <a:r>
              <a:rPr lang="en-US" b="1" dirty="0"/>
              <a:t>Font Size </a:t>
            </a:r>
            <a:r>
              <a:rPr lang="en-US" dirty="0"/>
              <a:t>list, click the button next to </a:t>
            </a:r>
            <a:r>
              <a:rPr lang="en-US" b="1" dirty="0"/>
              <a:t>Font Color</a:t>
            </a:r>
            <a:r>
              <a:rPr lang="en-US" dirty="0"/>
              <a:t>, and then under </a:t>
            </a:r>
            <a:r>
              <a:rPr lang="en-US" b="1" dirty="0"/>
              <a:t>Theme Colors </a:t>
            </a:r>
            <a:r>
              <a:rPr lang="en-US" dirty="0"/>
              <a:t>click </a:t>
            </a:r>
            <a:r>
              <a:rPr lang="en-US" b="1" dirty="0"/>
              <a:t>White, Background 1, Darker 5%</a:t>
            </a:r>
            <a:r>
              <a:rPr lang="en-US" dirty="0"/>
              <a:t> (second row, first option from the left).</a:t>
            </a:r>
          </a:p>
          <a:p>
            <a:pPr marL="234841" indent="-234841">
              <a:buFont typeface="+mj-lt"/>
              <a:buAutoNum type="arabicPeriod"/>
            </a:pPr>
            <a:r>
              <a:rPr lang="en-US" dirty="0"/>
              <a:t>On the </a:t>
            </a:r>
            <a:r>
              <a:rPr lang="en-US" b="1" dirty="0"/>
              <a:t>Home</a:t>
            </a:r>
            <a:r>
              <a:rPr lang="en-US" dirty="0"/>
              <a:t> tab, in the </a:t>
            </a:r>
            <a:r>
              <a:rPr lang="en-US" b="1" dirty="0"/>
              <a:t>Paragraph</a:t>
            </a:r>
            <a:r>
              <a:rPr lang="en-US" dirty="0"/>
              <a:t> group, click </a:t>
            </a:r>
            <a:r>
              <a:rPr lang="en-US" b="1" dirty="0"/>
              <a:t>Center</a:t>
            </a:r>
            <a:r>
              <a:rPr lang="en-US" dirty="0"/>
              <a:t> to center the text in the oval.</a:t>
            </a:r>
          </a:p>
          <a:p>
            <a:pPr marL="234841" indent="-234841">
              <a:buFont typeface="+mj-lt"/>
              <a:buAutoNum type="arabicPeriod"/>
            </a:pPr>
            <a:r>
              <a:rPr lang="en-US" dirty="0"/>
              <a:t>Select the top right teardrop shape. Under </a:t>
            </a:r>
            <a:r>
              <a:rPr lang="en-US" b="1" dirty="0"/>
              <a:t>Drawing Tools</a:t>
            </a:r>
            <a:r>
              <a:rPr lang="en-US" dirty="0"/>
              <a:t>, on the </a:t>
            </a:r>
            <a:r>
              <a:rPr lang="en-US" b="1" dirty="0"/>
              <a:t>Format</a:t>
            </a:r>
            <a:r>
              <a:rPr lang="en-US" dirty="0"/>
              <a:t> tab, in the bottom right corner of the </a:t>
            </a:r>
            <a:r>
              <a:rPr lang="en-US" b="1" dirty="0"/>
              <a:t>Size</a:t>
            </a:r>
            <a:r>
              <a:rPr lang="en-US" dirty="0"/>
              <a:t> group, click the </a:t>
            </a:r>
            <a:r>
              <a:rPr lang="en-US" b="1" dirty="0"/>
              <a:t>Size and Position </a:t>
            </a:r>
            <a:r>
              <a:rPr lang="en-US" dirty="0"/>
              <a:t>dialog box launcher. In the </a:t>
            </a:r>
            <a:r>
              <a:rPr lang="en-US" b="1" dirty="0"/>
              <a:t>Format Shape </a:t>
            </a:r>
            <a:r>
              <a:rPr lang="en-US" dirty="0"/>
              <a:t>dialog box, click </a:t>
            </a:r>
            <a:r>
              <a:rPr lang="en-US" b="1" dirty="0"/>
              <a:t>Position</a:t>
            </a:r>
            <a:r>
              <a:rPr lang="en-US" dirty="0"/>
              <a:t> in the left pane, and in the right pane, under </a:t>
            </a:r>
            <a:r>
              <a:rPr lang="en-US" b="1" dirty="0"/>
              <a:t>Position on slide</a:t>
            </a:r>
            <a:r>
              <a:rPr lang="en-US" dirty="0"/>
              <a:t>, do the following:</a:t>
            </a:r>
          </a:p>
          <a:p>
            <a:pPr marL="704522" lvl="1" indent="-234841">
              <a:buFont typeface="Arial" pitchFamily="34" charset="0"/>
              <a:buChar char="•"/>
            </a:pPr>
            <a:r>
              <a:rPr lang="en-US" dirty="0"/>
              <a:t>In the </a:t>
            </a:r>
            <a:r>
              <a:rPr lang="en-US" b="1" dirty="0"/>
              <a:t>Horizontal</a:t>
            </a:r>
            <a:r>
              <a:rPr lang="en-US" dirty="0"/>
              <a:t> box, enter </a:t>
            </a:r>
            <a:r>
              <a:rPr lang="en-US" b="1" dirty="0"/>
              <a:t>5.2”</a:t>
            </a:r>
            <a:r>
              <a:rPr lang="en-US" dirty="0"/>
              <a:t>.</a:t>
            </a:r>
          </a:p>
          <a:p>
            <a:pPr marL="704522" lvl="1" indent="-234841">
              <a:buFont typeface="Arial" pitchFamily="34" charset="0"/>
              <a:buChar char="•"/>
            </a:pPr>
            <a:r>
              <a:rPr lang="en-US" dirty="0"/>
              <a:t>In the </a:t>
            </a:r>
            <a:r>
              <a:rPr lang="en-US" b="1" dirty="0"/>
              <a:t>Vertical</a:t>
            </a:r>
            <a:r>
              <a:rPr lang="en-US" dirty="0"/>
              <a:t> box, enter </a:t>
            </a:r>
            <a:r>
              <a:rPr lang="en-US" b="1" dirty="0"/>
              <a:t>0.83”</a:t>
            </a:r>
            <a:r>
              <a:rPr lang="en-US" dirty="0"/>
              <a:t>. </a:t>
            </a:r>
          </a:p>
          <a:p>
            <a:pPr marL="234841" indent="-234841">
              <a:buFont typeface="+mj-lt"/>
              <a:buAutoNum type="arabicPeriod"/>
            </a:pPr>
            <a:r>
              <a:rPr lang="en-US" dirty="0"/>
              <a:t>Select the oval on the top left teardrop shape. Press and hold CTRL and SHIFT (to duplicate and constrain the duplicate shape to a perpendicular axis), and then drag the oval onto the top right teardrop shape to create a second oval. </a:t>
            </a:r>
          </a:p>
          <a:p>
            <a:pPr marL="234841" indent="-234841">
              <a:buFont typeface="+mj-lt"/>
              <a:buAutoNum type="arabicPeriod"/>
            </a:pPr>
            <a:r>
              <a:rPr lang="en-US" dirty="0"/>
              <a:t>Select the second oval. Under </a:t>
            </a:r>
            <a:r>
              <a:rPr lang="en-US" b="1" dirty="0"/>
              <a:t>Drawing Tools</a:t>
            </a:r>
            <a:r>
              <a:rPr lang="en-US" dirty="0"/>
              <a:t>, on the </a:t>
            </a:r>
            <a:r>
              <a:rPr lang="en-US" b="1" dirty="0"/>
              <a:t>Format</a:t>
            </a:r>
            <a:r>
              <a:rPr lang="en-US" dirty="0"/>
              <a:t> tab, in the bottom right corner of the </a:t>
            </a:r>
            <a:r>
              <a:rPr lang="en-US" b="1" dirty="0"/>
              <a:t>Size</a:t>
            </a:r>
            <a:r>
              <a:rPr lang="en-US" dirty="0"/>
              <a:t> group, click the </a:t>
            </a:r>
            <a:r>
              <a:rPr lang="en-US" b="1" dirty="0"/>
              <a:t>Size and Position </a:t>
            </a:r>
            <a:r>
              <a:rPr lang="en-US" dirty="0"/>
              <a:t>dialog box launcher. In the </a:t>
            </a:r>
            <a:r>
              <a:rPr lang="en-US" b="1" dirty="0"/>
              <a:t>Format Shape </a:t>
            </a:r>
            <a:r>
              <a:rPr lang="en-US" dirty="0"/>
              <a:t>dialog box, click </a:t>
            </a:r>
            <a:r>
              <a:rPr lang="en-US" b="1" dirty="0"/>
              <a:t>Position</a:t>
            </a:r>
            <a:r>
              <a:rPr lang="en-US" dirty="0"/>
              <a:t> in the left pane, and in the right pane, under </a:t>
            </a:r>
            <a:r>
              <a:rPr lang="en-US" b="1" dirty="0"/>
              <a:t>Position on slide</a:t>
            </a:r>
            <a:r>
              <a:rPr lang="en-US" dirty="0"/>
              <a:t>, do the following:</a:t>
            </a:r>
          </a:p>
          <a:p>
            <a:pPr marL="704522" lvl="1" indent="-234841">
              <a:buFont typeface="Arial" pitchFamily="34" charset="0"/>
              <a:buChar char="•"/>
            </a:pPr>
            <a:r>
              <a:rPr lang="en-US" dirty="0"/>
              <a:t>In the </a:t>
            </a:r>
            <a:r>
              <a:rPr lang="en-US" b="1" dirty="0"/>
              <a:t>Horizontal</a:t>
            </a:r>
            <a:r>
              <a:rPr lang="en-US" dirty="0"/>
              <a:t> box, enter </a:t>
            </a:r>
            <a:r>
              <a:rPr lang="en-US" b="1" dirty="0"/>
              <a:t>5.33”</a:t>
            </a:r>
            <a:r>
              <a:rPr lang="en-US" dirty="0"/>
              <a:t>.</a:t>
            </a:r>
          </a:p>
          <a:p>
            <a:pPr marL="704522" lvl="1" indent="-234841">
              <a:buFont typeface="Arial" pitchFamily="34" charset="0"/>
              <a:buChar char="•"/>
            </a:pPr>
            <a:r>
              <a:rPr lang="en-US" dirty="0"/>
              <a:t>In the </a:t>
            </a:r>
            <a:r>
              <a:rPr lang="en-US" b="1" dirty="0"/>
              <a:t>Vertical</a:t>
            </a:r>
            <a:r>
              <a:rPr lang="en-US" dirty="0"/>
              <a:t> box, enter </a:t>
            </a:r>
            <a:r>
              <a:rPr lang="en-US" b="1" dirty="0"/>
              <a:t>1”</a:t>
            </a:r>
            <a:r>
              <a:rPr lang="en-US" dirty="0"/>
              <a:t>. </a:t>
            </a:r>
          </a:p>
          <a:p>
            <a:pPr marL="234841" indent="-234841">
              <a:buFont typeface="+mj-lt"/>
              <a:buAutoNum type="arabicPeriod"/>
            </a:pPr>
            <a:r>
              <a:rPr lang="en-US" dirty="0"/>
              <a:t>On the </a:t>
            </a:r>
            <a:r>
              <a:rPr lang="en-US" b="1" dirty="0"/>
              <a:t>Home</a:t>
            </a:r>
            <a:r>
              <a:rPr lang="en-US" dirty="0"/>
              <a:t> tab, in the </a:t>
            </a:r>
            <a:r>
              <a:rPr lang="en-US" b="1" dirty="0"/>
              <a:t>Drawing</a:t>
            </a:r>
            <a:r>
              <a:rPr lang="en-US" dirty="0"/>
              <a:t> group, click the arrow next to </a:t>
            </a:r>
            <a:r>
              <a:rPr lang="en-US" b="1" dirty="0"/>
              <a:t>Shape Fill</a:t>
            </a:r>
            <a:r>
              <a:rPr lang="en-US" dirty="0"/>
              <a:t>, and then under </a:t>
            </a:r>
            <a:r>
              <a:rPr lang="en-US" b="1" dirty="0"/>
              <a:t>Theme Colors </a:t>
            </a:r>
            <a:r>
              <a:rPr lang="en-US" dirty="0"/>
              <a:t>click </a:t>
            </a:r>
            <a:r>
              <a:rPr lang="en-US" b="1" dirty="0"/>
              <a:t>Purple, Accent 4, Darker 25%</a:t>
            </a:r>
            <a:r>
              <a:rPr lang="en-US" dirty="0"/>
              <a:t> (fifth row, eighth option from the left). </a:t>
            </a:r>
          </a:p>
          <a:p>
            <a:pPr marL="234841" indent="-234841" defTabSz="939363">
              <a:buFont typeface="+mj-lt"/>
              <a:buAutoNum type="arabicPeriod"/>
              <a:defRPr/>
            </a:pPr>
            <a:r>
              <a:rPr lang="en-US" dirty="0"/>
              <a:t>Click the text in the second oval, and then edit as needed. </a:t>
            </a:r>
          </a:p>
          <a:p>
            <a:pPr marL="234841" indent="-234841">
              <a:buFont typeface="+mj-lt"/>
              <a:buAutoNum type="arabicPeriod"/>
            </a:pPr>
            <a:r>
              <a:rPr lang="en-US" dirty="0"/>
              <a:t>Select the bottom left teardrop shape. Under </a:t>
            </a:r>
            <a:r>
              <a:rPr lang="en-US" b="1" dirty="0"/>
              <a:t>Drawing Tools</a:t>
            </a:r>
            <a:r>
              <a:rPr lang="en-US" dirty="0"/>
              <a:t>, on the </a:t>
            </a:r>
            <a:r>
              <a:rPr lang="en-US" b="1" dirty="0"/>
              <a:t>Format</a:t>
            </a:r>
            <a:r>
              <a:rPr lang="en-US" dirty="0"/>
              <a:t> tab, in the bottom right corner of the </a:t>
            </a:r>
            <a:r>
              <a:rPr lang="en-US" b="1" dirty="0"/>
              <a:t>Size</a:t>
            </a:r>
            <a:r>
              <a:rPr lang="en-US" dirty="0"/>
              <a:t> group, click the </a:t>
            </a:r>
            <a:r>
              <a:rPr lang="en-US" b="1" dirty="0"/>
              <a:t>Size and Position </a:t>
            </a:r>
            <a:r>
              <a:rPr lang="en-US" dirty="0"/>
              <a:t>dialog box launcher. In the </a:t>
            </a:r>
            <a:r>
              <a:rPr lang="en-US" b="1" dirty="0"/>
              <a:t>Format Shape </a:t>
            </a:r>
            <a:r>
              <a:rPr lang="en-US" dirty="0"/>
              <a:t>dialog box, click </a:t>
            </a:r>
            <a:r>
              <a:rPr lang="en-US" b="1" dirty="0"/>
              <a:t>Position</a:t>
            </a:r>
            <a:r>
              <a:rPr lang="en-US" dirty="0"/>
              <a:t> in the left pane, and in the right pane, under </a:t>
            </a:r>
            <a:r>
              <a:rPr lang="en-US" b="1" dirty="0"/>
              <a:t>Position on slide</a:t>
            </a:r>
            <a:r>
              <a:rPr lang="en-US" dirty="0"/>
              <a:t>, do the following:</a:t>
            </a:r>
          </a:p>
          <a:p>
            <a:pPr marL="704522" lvl="1" indent="-234841">
              <a:buFont typeface="Arial" pitchFamily="34" charset="0"/>
              <a:buChar char="•"/>
            </a:pPr>
            <a:r>
              <a:rPr lang="en-US" dirty="0"/>
              <a:t>In the </a:t>
            </a:r>
            <a:r>
              <a:rPr lang="en-US" b="1" dirty="0"/>
              <a:t>Horizontal</a:t>
            </a:r>
            <a:r>
              <a:rPr lang="en-US" dirty="0"/>
              <a:t> box, enter </a:t>
            </a:r>
            <a:r>
              <a:rPr lang="en-US" b="1" dirty="0"/>
              <a:t>2.5”</a:t>
            </a:r>
            <a:r>
              <a:rPr lang="en-US" dirty="0"/>
              <a:t>.</a:t>
            </a:r>
          </a:p>
          <a:p>
            <a:pPr marL="704522" lvl="1" indent="-234841">
              <a:buFont typeface="Arial" pitchFamily="34" charset="0"/>
              <a:buChar char="•"/>
            </a:pPr>
            <a:r>
              <a:rPr lang="en-US" dirty="0"/>
              <a:t>In the </a:t>
            </a:r>
            <a:r>
              <a:rPr lang="en-US" b="1" dirty="0"/>
              <a:t>Vertical</a:t>
            </a:r>
            <a:r>
              <a:rPr lang="en-US" dirty="0"/>
              <a:t> box, enter </a:t>
            </a:r>
            <a:r>
              <a:rPr lang="en-US" b="1" dirty="0"/>
              <a:t>3.53”</a:t>
            </a:r>
            <a:r>
              <a:rPr lang="en-US" dirty="0"/>
              <a:t>. </a:t>
            </a:r>
          </a:p>
          <a:p>
            <a:pPr marL="234841" indent="-234841">
              <a:buFont typeface="+mj-lt"/>
              <a:buAutoNum type="arabicPeriod"/>
            </a:pPr>
            <a:r>
              <a:rPr lang="en-US" dirty="0"/>
              <a:t>Select the oval on the top left teardrop shape. Press and hold CTRL and SHIFT (to duplicate and constrain the duplicate shape to a perpendicular axis), and then drag the oval onto the bottom left teardrop shape to create a third oval. </a:t>
            </a:r>
          </a:p>
          <a:p>
            <a:pPr marL="234841" indent="-234841">
              <a:buFont typeface="+mj-lt"/>
              <a:buAutoNum type="arabicPeriod"/>
            </a:pPr>
            <a:r>
              <a:rPr lang="en-US" dirty="0"/>
              <a:t>Select the third oval. Under </a:t>
            </a:r>
            <a:r>
              <a:rPr lang="en-US" b="1" dirty="0"/>
              <a:t>Drawing Tools</a:t>
            </a:r>
            <a:r>
              <a:rPr lang="en-US" dirty="0"/>
              <a:t>, on the </a:t>
            </a:r>
            <a:r>
              <a:rPr lang="en-US" b="1" dirty="0"/>
              <a:t>Format</a:t>
            </a:r>
            <a:r>
              <a:rPr lang="en-US" dirty="0"/>
              <a:t> tab, in the bottom right corner of the </a:t>
            </a:r>
            <a:r>
              <a:rPr lang="en-US" b="1" dirty="0"/>
              <a:t>Size</a:t>
            </a:r>
            <a:r>
              <a:rPr lang="en-US" dirty="0"/>
              <a:t> group, click the </a:t>
            </a:r>
            <a:r>
              <a:rPr lang="en-US" b="1" dirty="0"/>
              <a:t>Size and Position </a:t>
            </a:r>
            <a:r>
              <a:rPr lang="en-US" dirty="0"/>
              <a:t>dialog box launcher. In the </a:t>
            </a:r>
            <a:r>
              <a:rPr lang="en-US" b="1" dirty="0"/>
              <a:t>Format Shape </a:t>
            </a:r>
            <a:r>
              <a:rPr lang="en-US" dirty="0"/>
              <a:t>dialog box, click </a:t>
            </a:r>
            <a:r>
              <a:rPr lang="en-US" b="1" dirty="0"/>
              <a:t>Position</a:t>
            </a:r>
            <a:r>
              <a:rPr lang="en-US" dirty="0"/>
              <a:t> in the left pane, and in the right pane, under </a:t>
            </a:r>
            <a:r>
              <a:rPr lang="en-US" b="1" dirty="0"/>
              <a:t>Position on slide</a:t>
            </a:r>
            <a:r>
              <a:rPr lang="en-US" dirty="0"/>
              <a:t>, do the following:</a:t>
            </a:r>
          </a:p>
          <a:p>
            <a:pPr marL="704522" lvl="1" indent="-234841">
              <a:buFont typeface="Arial" pitchFamily="34" charset="0"/>
              <a:buChar char="•"/>
            </a:pPr>
            <a:r>
              <a:rPr lang="en-US" dirty="0"/>
              <a:t>In the </a:t>
            </a:r>
            <a:r>
              <a:rPr lang="en-US" b="1" dirty="0"/>
              <a:t>Horizontal</a:t>
            </a:r>
            <a:r>
              <a:rPr lang="en-US" dirty="0"/>
              <a:t> box, enter </a:t>
            </a:r>
            <a:r>
              <a:rPr lang="en-US" b="1" dirty="0"/>
              <a:t>2.67”</a:t>
            </a:r>
            <a:r>
              <a:rPr lang="en-US" dirty="0"/>
              <a:t>.</a:t>
            </a:r>
          </a:p>
          <a:p>
            <a:pPr marL="704522" lvl="1" indent="-234841">
              <a:buFont typeface="Arial" pitchFamily="34" charset="0"/>
              <a:buChar char="•"/>
            </a:pPr>
            <a:r>
              <a:rPr lang="en-US" dirty="0"/>
              <a:t>In the </a:t>
            </a:r>
            <a:r>
              <a:rPr lang="en-US" b="1" dirty="0"/>
              <a:t>Vertical</a:t>
            </a:r>
            <a:r>
              <a:rPr lang="en-US" dirty="0"/>
              <a:t> box, enter </a:t>
            </a:r>
            <a:r>
              <a:rPr lang="en-US" b="1" dirty="0"/>
              <a:t>3.7”</a:t>
            </a:r>
            <a:r>
              <a:rPr lang="en-US" dirty="0"/>
              <a:t>. </a:t>
            </a:r>
          </a:p>
          <a:p>
            <a:pPr marL="234841" indent="-234841">
              <a:buFont typeface="+mj-lt"/>
              <a:buAutoNum type="arabicPeriod"/>
            </a:pPr>
            <a:r>
              <a:rPr lang="en-US" dirty="0"/>
              <a:t>On the </a:t>
            </a:r>
            <a:r>
              <a:rPr lang="en-US" b="1" dirty="0"/>
              <a:t>Home</a:t>
            </a:r>
            <a:r>
              <a:rPr lang="en-US" dirty="0"/>
              <a:t> tab, in the </a:t>
            </a:r>
            <a:r>
              <a:rPr lang="en-US" b="1" dirty="0"/>
              <a:t>Drawing</a:t>
            </a:r>
            <a:r>
              <a:rPr lang="en-US" dirty="0"/>
              <a:t> group, click the arrow next to </a:t>
            </a:r>
            <a:r>
              <a:rPr lang="en-US" b="1" dirty="0"/>
              <a:t>Shape Fill</a:t>
            </a:r>
            <a:r>
              <a:rPr lang="en-US" dirty="0"/>
              <a:t>, and then under </a:t>
            </a:r>
            <a:r>
              <a:rPr lang="en-US" b="1" dirty="0"/>
              <a:t>Theme Colors </a:t>
            </a:r>
            <a:r>
              <a:rPr lang="en-US" dirty="0"/>
              <a:t>click </a:t>
            </a:r>
            <a:r>
              <a:rPr lang="en-US" b="1" dirty="0"/>
              <a:t>Blue, Accent 1 </a:t>
            </a:r>
            <a:r>
              <a:rPr lang="en-US" dirty="0"/>
              <a:t>(first row, fifth option from the left).</a:t>
            </a:r>
          </a:p>
          <a:p>
            <a:pPr marL="234841" indent="-234841" defTabSz="939363">
              <a:buFont typeface="+mj-lt"/>
              <a:buAutoNum type="arabicPeriod"/>
              <a:defRPr/>
            </a:pPr>
            <a:r>
              <a:rPr lang="en-US" dirty="0"/>
              <a:t>Click the text in the third oval, and then edit as needed. </a:t>
            </a:r>
          </a:p>
          <a:p>
            <a:pPr marL="234841" indent="-234841">
              <a:buFont typeface="+mj-lt"/>
              <a:buAutoNum type="arabicPeriod"/>
            </a:pPr>
            <a:r>
              <a:rPr lang="en-US" dirty="0"/>
              <a:t> Select the bottom right teardrop shape. Under </a:t>
            </a:r>
            <a:r>
              <a:rPr lang="en-US" b="1" dirty="0"/>
              <a:t>Drawing Tools</a:t>
            </a:r>
            <a:r>
              <a:rPr lang="en-US" dirty="0"/>
              <a:t>, on the </a:t>
            </a:r>
            <a:r>
              <a:rPr lang="en-US" b="1" dirty="0"/>
              <a:t>Format</a:t>
            </a:r>
            <a:r>
              <a:rPr lang="en-US" dirty="0"/>
              <a:t> tab, in the bottom right corner of the </a:t>
            </a:r>
            <a:r>
              <a:rPr lang="en-US" b="1" dirty="0"/>
              <a:t>Size</a:t>
            </a:r>
            <a:r>
              <a:rPr lang="en-US" dirty="0"/>
              <a:t> group, click the </a:t>
            </a:r>
            <a:r>
              <a:rPr lang="en-US" b="1" dirty="0"/>
              <a:t>Size and Position </a:t>
            </a:r>
            <a:r>
              <a:rPr lang="en-US" dirty="0"/>
              <a:t>dialog box launcher. In the </a:t>
            </a:r>
            <a:r>
              <a:rPr lang="en-US" b="1" dirty="0"/>
              <a:t>Format Shape </a:t>
            </a:r>
            <a:r>
              <a:rPr lang="en-US" dirty="0"/>
              <a:t>dialog box, click </a:t>
            </a:r>
            <a:r>
              <a:rPr lang="en-US" b="1" dirty="0"/>
              <a:t>Position</a:t>
            </a:r>
            <a:r>
              <a:rPr lang="en-US" dirty="0"/>
              <a:t> in the left pane, and in the right pane, under </a:t>
            </a:r>
            <a:r>
              <a:rPr lang="en-US" b="1" dirty="0"/>
              <a:t>Position on slide</a:t>
            </a:r>
            <a:r>
              <a:rPr lang="en-US" dirty="0"/>
              <a:t>, do the following:</a:t>
            </a:r>
          </a:p>
          <a:p>
            <a:pPr marL="704522" lvl="1" indent="-234841">
              <a:buFont typeface="Arial" pitchFamily="34" charset="0"/>
              <a:buChar char="•"/>
            </a:pPr>
            <a:r>
              <a:rPr lang="en-US" dirty="0"/>
              <a:t>In the </a:t>
            </a:r>
            <a:r>
              <a:rPr lang="en-US" b="1" dirty="0"/>
              <a:t>Horizontal</a:t>
            </a:r>
            <a:r>
              <a:rPr lang="en-US" dirty="0"/>
              <a:t> box, enter </a:t>
            </a:r>
            <a:r>
              <a:rPr lang="en-US" b="1" dirty="0"/>
              <a:t>5.2”</a:t>
            </a:r>
            <a:r>
              <a:rPr lang="en-US" dirty="0"/>
              <a:t>.</a:t>
            </a:r>
          </a:p>
          <a:p>
            <a:pPr marL="704522" lvl="1" indent="-234841">
              <a:buFont typeface="Arial" pitchFamily="34" charset="0"/>
              <a:buChar char="•"/>
            </a:pPr>
            <a:r>
              <a:rPr lang="en-US" dirty="0"/>
              <a:t>In the </a:t>
            </a:r>
            <a:r>
              <a:rPr lang="en-US" b="1" dirty="0"/>
              <a:t>Vertical</a:t>
            </a:r>
            <a:r>
              <a:rPr lang="en-US" dirty="0"/>
              <a:t> box, enter </a:t>
            </a:r>
            <a:r>
              <a:rPr lang="en-US" b="1" dirty="0"/>
              <a:t>3.53”</a:t>
            </a:r>
            <a:r>
              <a:rPr lang="en-US" dirty="0"/>
              <a:t>. </a:t>
            </a:r>
          </a:p>
          <a:p>
            <a:pPr marL="234841" indent="-234841">
              <a:buFont typeface="+mj-lt"/>
              <a:buAutoNum type="arabicPeriod"/>
            </a:pPr>
            <a:r>
              <a:rPr lang="en-US" dirty="0"/>
              <a:t> Select the third oval on the bottom left teardrop shape. Press and hold CTRL and SHIFT (to duplicate and constrain the duplicate shape to a perpendicular axis), and then drag the oval onto the bottom right teardrop shape to create a fourth oval. </a:t>
            </a:r>
          </a:p>
          <a:p>
            <a:pPr marL="234841" indent="-234841">
              <a:buFont typeface="+mj-lt"/>
              <a:buAutoNum type="arabicPeriod"/>
            </a:pPr>
            <a:r>
              <a:rPr lang="en-US" dirty="0"/>
              <a:t>Select the fourth oval. Under </a:t>
            </a:r>
            <a:r>
              <a:rPr lang="en-US" b="1" dirty="0"/>
              <a:t>Drawing Tools</a:t>
            </a:r>
            <a:r>
              <a:rPr lang="en-US" dirty="0"/>
              <a:t>, on the </a:t>
            </a:r>
            <a:r>
              <a:rPr lang="en-US" b="1" dirty="0"/>
              <a:t>Format</a:t>
            </a:r>
            <a:r>
              <a:rPr lang="en-US" dirty="0"/>
              <a:t> tab, in the bottom right corner of the </a:t>
            </a:r>
            <a:r>
              <a:rPr lang="en-US" b="1" dirty="0"/>
              <a:t>Size</a:t>
            </a:r>
            <a:r>
              <a:rPr lang="en-US" dirty="0"/>
              <a:t> group, click the </a:t>
            </a:r>
            <a:r>
              <a:rPr lang="en-US" b="1" dirty="0"/>
              <a:t>Size and Position </a:t>
            </a:r>
            <a:r>
              <a:rPr lang="en-US" dirty="0"/>
              <a:t>dialog box launcher. In the </a:t>
            </a:r>
            <a:r>
              <a:rPr lang="en-US" b="1" dirty="0"/>
              <a:t>Format Shape </a:t>
            </a:r>
            <a:r>
              <a:rPr lang="en-US" dirty="0"/>
              <a:t>dialog box, click </a:t>
            </a:r>
            <a:r>
              <a:rPr lang="en-US" b="1" dirty="0"/>
              <a:t>Position</a:t>
            </a:r>
            <a:r>
              <a:rPr lang="en-US" dirty="0"/>
              <a:t> in the left pane, and in the right pane, under </a:t>
            </a:r>
            <a:r>
              <a:rPr lang="en-US" b="1" dirty="0"/>
              <a:t>Position on slide</a:t>
            </a:r>
            <a:r>
              <a:rPr lang="en-US" dirty="0"/>
              <a:t>, do the following:</a:t>
            </a:r>
          </a:p>
          <a:p>
            <a:pPr marL="704522" lvl="1" indent="-234841">
              <a:buFont typeface="Arial" pitchFamily="34" charset="0"/>
              <a:buChar char="•"/>
            </a:pPr>
            <a:r>
              <a:rPr lang="en-US" dirty="0"/>
              <a:t>In the </a:t>
            </a:r>
            <a:r>
              <a:rPr lang="en-US" b="1" dirty="0"/>
              <a:t>Horizontal</a:t>
            </a:r>
            <a:r>
              <a:rPr lang="en-US" dirty="0"/>
              <a:t> box, enter </a:t>
            </a:r>
            <a:r>
              <a:rPr lang="en-US" b="1" dirty="0"/>
              <a:t>5.33”</a:t>
            </a:r>
            <a:r>
              <a:rPr lang="en-US" dirty="0"/>
              <a:t>.</a:t>
            </a:r>
          </a:p>
          <a:p>
            <a:pPr marL="704522" lvl="1" indent="-234841">
              <a:buFont typeface="Arial" pitchFamily="34" charset="0"/>
              <a:buChar char="•"/>
            </a:pPr>
            <a:r>
              <a:rPr lang="en-US" dirty="0"/>
              <a:t>In the </a:t>
            </a:r>
            <a:r>
              <a:rPr lang="en-US" b="1" dirty="0"/>
              <a:t>Vertical</a:t>
            </a:r>
            <a:r>
              <a:rPr lang="en-US" dirty="0"/>
              <a:t> box, enter </a:t>
            </a:r>
            <a:r>
              <a:rPr lang="en-US" b="1" dirty="0"/>
              <a:t>3.7”</a:t>
            </a:r>
            <a:r>
              <a:rPr lang="en-US" dirty="0"/>
              <a:t>. </a:t>
            </a:r>
          </a:p>
          <a:p>
            <a:pPr marL="234841" indent="-234841">
              <a:buFont typeface="+mj-lt"/>
              <a:buAutoNum type="arabicPeriod"/>
            </a:pPr>
            <a:r>
              <a:rPr lang="en-US" dirty="0"/>
              <a:t> On the </a:t>
            </a:r>
            <a:r>
              <a:rPr lang="en-US" b="1" dirty="0"/>
              <a:t>Home</a:t>
            </a:r>
            <a:r>
              <a:rPr lang="en-US" dirty="0"/>
              <a:t> tab, in the </a:t>
            </a:r>
            <a:r>
              <a:rPr lang="en-US" b="1" dirty="0"/>
              <a:t>Drawing</a:t>
            </a:r>
            <a:r>
              <a:rPr lang="en-US" dirty="0"/>
              <a:t> group, click the arrow next to </a:t>
            </a:r>
            <a:r>
              <a:rPr lang="en-US" b="1" dirty="0"/>
              <a:t>Shape Fill</a:t>
            </a:r>
            <a:r>
              <a:rPr lang="en-US" dirty="0"/>
              <a:t>, and then under </a:t>
            </a:r>
            <a:r>
              <a:rPr lang="en-US" b="1" dirty="0"/>
              <a:t>Theme Colors </a:t>
            </a:r>
            <a:r>
              <a:rPr lang="en-US" dirty="0"/>
              <a:t>click </a:t>
            </a:r>
            <a:r>
              <a:rPr lang="en-US" b="1" dirty="0"/>
              <a:t>Orange, Accent 6, Darker 50% </a:t>
            </a:r>
            <a:r>
              <a:rPr lang="en-US" dirty="0"/>
              <a:t>(sixth row, 10</a:t>
            </a:r>
            <a:r>
              <a:rPr lang="en-US" baseline="30000" dirty="0"/>
              <a:t>th</a:t>
            </a:r>
            <a:r>
              <a:rPr lang="en-US" dirty="0"/>
              <a:t> option from the left). </a:t>
            </a:r>
          </a:p>
          <a:p>
            <a:pPr marL="234841" indent="-234841" defTabSz="939363">
              <a:buFont typeface="+mj-lt"/>
              <a:buAutoNum type="arabicPeriod"/>
              <a:defRPr/>
            </a:pPr>
            <a:r>
              <a:rPr lang="en-US" dirty="0"/>
              <a:t>To edit the text in the fourth oval, right-click the oval and click </a:t>
            </a:r>
            <a:r>
              <a:rPr lang="en-US" b="1" dirty="0"/>
              <a:t>Edit Text</a:t>
            </a:r>
            <a:r>
              <a:rPr lang="en-US" dirty="0"/>
              <a:t>. </a:t>
            </a:r>
          </a:p>
          <a:p>
            <a:pPr marL="234841" indent="-234841" defTabSz="939363">
              <a:buFont typeface="+mj-lt"/>
              <a:buAutoNum type="arabicPeriod"/>
              <a:defRPr/>
            </a:pPr>
            <a:r>
              <a:rPr lang="en-US" dirty="0"/>
              <a:t>Press CTRL+A to select all of the shapes on the slide. On the </a:t>
            </a:r>
            <a:r>
              <a:rPr lang="en-US" b="1" dirty="0"/>
              <a:t>Home</a:t>
            </a:r>
            <a:r>
              <a:rPr lang="en-US" dirty="0"/>
              <a:t> tab, in the </a:t>
            </a:r>
            <a:r>
              <a:rPr lang="en-US" b="1" dirty="0"/>
              <a:t>Drawing </a:t>
            </a:r>
            <a:r>
              <a:rPr lang="en-US" dirty="0"/>
              <a:t>group, click </a:t>
            </a:r>
            <a:r>
              <a:rPr lang="en-US" b="1" dirty="0"/>
              <a:t>Arrange</a:t>
            </a:r>
            <a:r>
              <a:rPr lang="en-US" dirty="0"/>
              <a:t>, and then click </a:t>
            </a:r>
            <a:r>
              <a:rPr lang="en-US" b="1" dirty="0"/>
              <a:t>Group</a:t>
            </a:r>
            <a:r>
              <a:rPr lang="en-US" dirty="0"/>
              <a:t>. </a:t>
            </a:r>
          </a:p>
          <a:p>
            <a:pPr marL="234841" indent="-234841" defTabSz="939363">
              <a:buFont typeface="+mj-lt"/>
              <a:buAutoNum type="arabicPeriod"/>
              <a:defRPr/>
            </a:pPr>
            <a:r>
              <a:rPr lang="en-US" dirty="0"/>
              <a:t>On the </a:t>
            </a:r>
            <a:r>
              <a:rPr lang="en-US" b="1" dirty="0"/>
              <a:t>Home</a:t>
            </a:r>
            <a:r>
              <a:rPr lang="en-US" dirty="0"/>
              <a:t> tab, in the bottom right corner of the </a:t>
            </a:r>
            <a:r>
              <a:rPr lang="en-US" b="1" dirty="0"/>
              <a:t>Drawing</a:t>
            </a:r>
            <a:r>
              <a:rPr lang="en-US" dirty="0"/>
              <a:t> group, click the </a:t>
            </a:r>
            <a:r>
              <a:rPr lang="en-US" b="1" dirty="0"/>
              <a:t>Format</a:t>
            </a:r>
            <a:r>
              <a:rPr lang="en-US" dirty="0"/>
              <a:t> </a:t>
            </a:r>
            <a:r>
              <a:rPr lang="en-US" b="1" dirty="0"/>
              <a:t>Shape</a:t>
            </a:r>
            <a:r>
              <a:rPr lang="en-US" dirty="0"/>
              <a:t> dialog box launcher. In the </a:t>
            </a:r>
            <a:r>
              <a:rPr lang="en-US" b="1" dirty="0"/>
              <a:t>Format</a:t>
            </a:r>
            <a:r>
              <a:rPr lang="en-US" dirty="0"/>
              <a:t> </a:t>
            </a:r>
            <a:r>
              <a:rPr lang="en-US" b="1" dirty="0"/>
              <a:t>Shape</a:t>
            </a:r>
            <a:r>
              <a:rPr lang="en-US" dirty="0"/>
              <a:t> dialog box, click </a:t>
            </a:r>
            <a:r>
              <a:rPr lang="en-US" b="1" dirty="0"/>
              <a:t>3-D Rotation </a:t>
            </a:r>
            <a:r>
              <a:rPr lang="en-US" dirty="0"/>
              <a:t>in the left pane, and then do the following in the </a:t>
            </a:r>
            <a:r>
              <a:rPr lang="en-US" b="1" dirty="0"/>
              <a:t>3-D Rotation </a:t>
            </a:r>
            <a:r>
              <a:rPr lang="en-US" dirty="0"/>
              <a:t>pane:</a:t>
            </a:r>
          </a:p>
          <a:p>
            <a:pPr marL="704522" lvl="1" indent="-234841" defTabSz="939363">
              <a:buFont typeface="Arial" pitchFamily="34" charset="0"/>
              <a:buChar char="•"/>
              <a:defRPr/>
            </a:pPr>
            <a:r>
              <a:rPr lang="en-US" dirty="0"/>
              <a:t>Click the button next to </a:t>
            </a:r>
            <a:r>
              <a:rPr lang="en-US" b="1" dirty="0"/>
              <a:t>Presets</a:t>
            </a:r>
            <a:r>
              <a:rPr lang="en-US" dirty="0"/>
              <a:t>, and then under </a:t>
            </a:r>
            <a:r>
              <a:rPr lang="en-US" b="1" dirty="0"/>
              <a:t>Perspective</a:t>
            </a:r>
            <a:r>
              <a:rPr lang="en-US" dirty="0"/>
              <a:t> click </a:t>
            </a:r>
            <a:r>
              <a:rPr lang="en-US" b="1" dirty="0"/>
              <a:t>Perspective Front </a:t>
            </a:r>
            <a:r>
              <a:rPr lang="en-US" dirty="0"/>
              <a:t>(first row, first option from the left).</a:t>
            </a:r>
          </a:p>
          <a:p>
            <a:pPr marL="704522" lvl="1" indent="-234841" defTabSz="939363">
              <a:buFont typeface="Arial" pitchFamily="34" charset="0"/>
              <a:buChar char="•"/>
              <a:defRPr/>
            </a:pPr>
            <a:r>
              <a:rPr lang="en-US" dirty="0"/>
              <a:t>In the </a:t>
            </a:r>
            <a:r>
              <a:rPr lang="en-US" b="1" dirty="0"/>
              <a:t>X</a:t>
            </a:r>
            <a:r>
              <a:rPr lang="en-US" dirty="0"/>
              <a:t> box, enter </a:t>
            </a:r>
            <a:r>
              <a:rPr lang="en-US" b="1" dirty="0"/>
              <a:t>325°</a:t>
            </a:r>
            <a:r>
              <a:rPr lang="en-US" dirty="0"/>
              <a:t>.</a:t>
            </a:r>
          </a:p>
          <a:p>
            <a:pPr marL="704522" lvl="1" indent="-234841" defTabSz="939363">
              <a:buFont typeface="Arial" pitchFamily="34" charset="0"/>
              <a:buChar char="•"/>
              <a:defRPr/>
            </a:pPr>
            <a:r>
              <a:rPr lang="en-US" dirty="0"/>
              <a:t>In the </a:t>
            </a:r>
            <a:r>
              <a:rPr lang="en-US" b="1" dirty="0"/>
              <a:t>Y</a:t>
            </a:r>
            <a:r>
              <a:rPr lang="en-US" dirty="0"/>
              <a:t> box, enter </a:t>
            </a:r>
            <a:r>
              <a:rPr lang="en-US" b="1" dirty="0"/>
              <a:t>325°</a:t>
            </a:r>
            <a:r>
              <a:rPr lang="en-US" dirty="0"/>
              <a:t>.</a:t>
            </a:r>
          </a:p>
          <a:p>
            <a:pPr marL="704522" lvl="1" indent="-234841" defTabSz="939363">
              <a:buFont typeface="Arial" pitchFamily="34" charset="0"/>
              <a:buChar char="•"/>
              <a:defRPr/>
            </a:pPr>
            <a:r>
              <a:rPr lang="en-US" dirty="0"/>
              <a:t>In the </a:t>
            </a:r>
            <a:r>
              <a:rPr lang="en-US" b="1" dirty="0"/>
              <a:t>Z </a:t>
            </a:r>
            <a:r>
              <a:rPr lang="en-US" dirty="0"/>
              <a:t>box, enter </a:t>
            </a:r>
            <a:r>
              <a:rPr lang="en-US" b="1" dirty="0"/>
              <a:t>40°</a:t>
            </a:r>
            <a:r>
              <a:rPr lang="en-US" dirty="0"/>
              <a:t>.</a:t>
            </a:r>
          </a:p>
          <a:p>
            <a:pPr marL="704522" lvl="1" indent="-234841" defTabSz="939363">
              <a:buFont typeface="Arial" pitchFamily="34" charset="0"/>
              <a:buChar char="•"/>
              <a:defRPr/>
            </a:pPr>
            <a:r>
              <a:rPr lang="en-US" dirty="0"/>
              <a:t>In the </a:t>
            </a:r>
            <a:r>
              <a:rPr lang="en-US" b="1" dirty="0"/>
              <a:t>Perspective</a:t>
            </a:r>
            <a:r>
              <a:rPr lang="en-US" dirty="0"/>
              <a:t> box, enter </a:t>
            </a:r>
            <a:r>
              <a:rPr lang="en-US" b="1" dirty="0"/>
              <a:t>40°</a:t>
            </a:r>
            <a:r>
              <a:rPr lang="en-US" dirty="0"/>
              <a:t>.</a:t>
            </a:r>
          </a:p>
          <a:p>
            <a:pPr marL="234841" indent="-234841" defTabSz="939363">
              <a:buFont typeface="+mj-lt"/>
              <a:buAutoNum type="arabicPeriod"/>
              <a:defRPr/>
            </a:pPr>
            <a:r>
              <a:rPr lang="en-US" dirty="0"/>
              <a:t>Also in the </a:t>
            </a:r>
            <a:r>
              <a:rPr lang="en-US" b="1" dirty="0"/>
              <a:t>Format</a:t>
            </a:r>
            <a:r>
              <a:rPr lang="en-US" dirty="0"/>
              <a:t> </a:t>
            </a:r>
            <a:r>
              <a:rPr lang="en-US" b="1" dirty="0"/>
              <a:t>Shape</a:t>
            </a:r>
            <a:r>
              <a:rPr lang="en-US" dirty="0"/>
              <a:t> dialog box, click </a:t>
            </a:r>
            <a:r>
              <a:rPr lang="en-US" b="1" dirty="0"/>
              <a:t>Shadow</a:t>
            </a:r>
            <a:r>
              <a:rPr lang="en-US" dirty="0"/>
              <a:t> in the left pane. In the </a:t>
            </a:r>
            <a:r>
              <a:rPr lang="en-US" b="1" dirty="0"/>
              <a:t>Shadow</a:t>
            </a:r>
            <a:r>
              <a:rPr lang="en-US" dirty="0"/>
              <a:t> pane, click the button next to </a:t>
            </a:r>
            <a:r>
              <a:rPr lang="en-US" b="1" dirty="0"/>
              <a:t>Presets</a:t>
            </a:r>
            <a:r>
              <a:rPr lang="en-US" dirty="0"/>
              <a:t>, and then under </a:t>
            </a:r>
            <a:r>
              <a:rPr lang="en-US" b="1" dirty="0"/>
              <a:t>Outer</a:t>
            </a:r>
            <a:r>
              <a:rPr lang="en-US" dirty="0"/>
              <a:t> click </a:t>
            </a:r>
            <a:r>
              <a:rPr lang="en-US" b="1" dirty="0"/>
              <a:t>Offset Center </a:t>
            </a:r>
            <a:r>
              <a:rPr lang="en-US" dirty="0"/>
              <a:t>(second row, second option from the left). </a:t>
            </a:r>
          </a:p>
          <a:p>
            <a:r>
              <a:rPr lang="en-US" dirty="0"/>
              <a:t> </a:t>
            </a:r>
          </a:p>
          <a:p>
            <a:endParaRPr lang="en-US" dirty="0"/>
          </a:p>
          <a:p>
            <a:r>
              <a:rPr lang="en-US" dirty="0"/>
              <a:t>To reproduce the background on this slide, do the following: </a:t>
            </a:r>
          </a:p>
          <a:p>
            <a:pPr marL="234841" indent="-234841">
              <a:buFont typeface="+mj-lt"/>
              <a:buAutoNum type="arabicPeriod"/>
            </a:pPr>
            <a:r>
              <a:rPr lang="en-US" dirty="0"/>
              <a:t>Right-click the slide background area, and then click </a:t>
            </a:r>
            <a:r>
              <a:rPr lang="en-US" b="1" dirty="0"/>
              <a:t>Format Background</a:t>
            </a:r>
            <a:r>
              <a:rPr lang="en-US" dirty="0"/>
              <a:t>. In the </a:t>
            </a:r>
            <a:r>
              <a:rPr lang="en-US" b="1" dirty="0"/>
              <a:t>Format Background </a:t>
            </a:r>
            <a:r>
              <a:rPr lang="en-US" dirty="0"/>
              <a:t>dialog box, click </a:t>
            </a:r>
            <a:r>
              <a:rPr lang="en-US" b="1" dirty="0"/>
              <a:t>Fill</a:t>
            </a:r>
            <a:r>
              <a:rPr lang="en-US" dirty="0"/>
              <a:t> in the left pane, select </a:t>
            </a:r>
            <a:r>
              <a:rPr lang="en-US" b="1" dirty="0"/>
              <a:t>Gradient fill</a:t>
            </a:r>
            <a:r>
              <a:rPr lang="en-US" dirty="0"/>
              <a:t> in the </a:t>
            </a:r>
            <a:r>
              <a:rPr lang="en-US" b="1" dirty="0"/>
              <a:t>Fill</a:t>
            </a:r>
            <a:r>
              <a:rPr lang="en-US" dirty="0"/>
              <a:t> pane, and then do the following:</a:t>
            </a:r>
          </a:p>
          <a:p>
            <a:pPr marL="704522" lvl="1" indent="-234841">
              <a:buFont typeface="Arial" pitchFamily="34" charset="0"/>
              <a:buChar char="•"/>
            </a:pPr>
            <a:r>
              <a:rPr lang="en-US" dirty="0"/>
              <a:t>In the </a:t>
            </a:r>
            <a:r>
              <a:rPr lang="en-US" b="1" dirty="0"/>
              <a:t>Type</a:t>
            </a:r>
            <a:r>
              <a:rPr lang="en-US" dirty="0"/>
              <a:t> list, select </a:t>
            </a:r>
            <a:r>
              <a:rPr lang="en-US" b="1" dirty="0"/>
              <a:t>Linear</a:t>
            </a:r>
            <a:r>
              <a:rPr lang="en-US" dirty="0"/>
              <a:t>.</a:t>
            </a:r>
          </a:p>
          <a:p>
            <a:pPr marL="704522" lvl="1" indent="-234841">
              <a:buFont typeface="Arial" pitchFamily="34" charset="0"/>
              <a:buChar char="•"/>
            </a:pPr>
            <a:r>
              <a:rPr lang="en-US" dirty="0"/>
              <a:t>Click the button next to </a:t>
            </a:r>
            <a:r>
              <a:rPr lang="en-US" b="1" dirty="0"/>
              <a:t>Direction</a:t>
            </a:r>
            <a:r>
              <a:rPr lang="en-US" dirty="0"/>
              <a:t>, and then click </a:t>
            </a:r>
            <a:r>
              <a:rPr lang="en-US" b="1" dirty="0"/>
              <a:t>Linear</a:t>
            </a:r>
            <a:r>
              <a:rPr lang="en-US" dirty="0"/>
              <a:t> </a:t>
            </a:r>
            <a:r>
              <a:rPr lang="en-US" b="1" dirty="0"/>
              <a:t>Diagonal</a:t>
            </a:r>
            <a:r>
              <a:rPr lang="en-US" dirty="0"/>
              <a:t> (first row, first option from the left).</a:t>
            </a:r>
          </a:p>
          <a:p>
            <a:pPr marL="704522" lvl="1" indent="-234841">
              <a:buFont typeface="Arial" pitchFamily="34" charset="0"/>
              <a:buChar char="•"/>
            </a:pPr>
            <a:r>
              <a:rPr lang="en-US" dirty="0"/>
              <a:t>In the </a:t>
            </a:r>
            <a:r>
              <a:rPr lang="en-US" b="1" dirty="0"/>
              <a:t>Angle</a:t>
            </a:r>
            <a:r>
              <a:rPr lang="en-US" dirty="0"/>
              <a:t> box, enter </a:t>
            </a:r>
            <a:r>
              <a:rPr lang="en-US" b="1" dirty="0"/>
              <a:t>45°</a:t>
            </a:r>
            <a:r>
              <a:rPr lang="en-US" dirty="0"/>
              <a:t>.</a:t>
            </a:r>
          </a:p>
          <a:p>
            <a:pPr marL="704522" lvl="1" indent="-234841">
              <a:buFont typeface="Arial" pitchFamily="34" charset="0"/>
              <a:buChar char="•"/>
            </a:pPr>
            <a:r>
              <a:rPr lang="en-US" dirty="0"/>
              <a:t>Under </a:t>
            </a:r>
            <a:r>
              <a:rPr lang="en-US" b="1" dirty="0"/>
              <a:t>Gradient stops</a:t>
            </a:r>
            <a:r>
              <a:rPr lang="en-US" dirty="0"/>
              <a:t>, click </a:t>
            </a:r>
            <a:r>
              <a:rPr lang="en-US" b="1" dirty="0"/>
              <a:t>Add gradient stop</a:t>
            </a:r>
            <a:r>
              <a:rPr lang="en-US" dirty="0"/>
              <a:t> or </a:t>
            </a:r>
            <a:r>
              <a:rPr lang="en-US" b="1" dirty="0"/>
              <a:t>Remove gradient stop</a:t>
            </a:r>
            <a:r>
              <a:rPr lang="en-US" dirty="0"/>
              <a:t> until two stops appear in the slider.</a:t>
            </a:r>
          </a:p>
          <a:p>
            <a:pPr marL="234841" indent="-234841">
              <a:buFont typeface="+mj-lt"/>
              <a:buAutoNum type="arabicPeriod"/>
            </a:pPr>
            <a:r>
              <a:rPr lang="en-US" dirty="0"/>
              <a:t>Also under </a:t>
            </a:r>
            <a:r>
              <a:rPr lang="en-US" b="1" dirty="0"/>
              <a:t>Gradient stops</a:t>
            </a:r>
            <a:r>
              <a:rPr lang="en-US" dirty="0"/>
              <a:t>, customize the gradient stops that you added as follows:</a:t>
            </a:r>
          </a:p>
          <a:p>
            <a:pPr marL="704522" lvl="1" indent="-234841">
              <a:buFont typeface="Arial" pitchFamily="34" charset="0"/>
              <a:buChar char="•"/>
            </a:pPr>
            <a:r>
              <a:rPr lang="en-US" dirty="0"/>
              <a:t>Select the first stop in the slider, and then do the following:</a:t>
            </a:r>
          </a:p>
          <a:p>
            <a:pPr marL="1174204" lvl="2" indent="-234841">
              <a:buFont typeface="Arial" pitchFamily="34" charset="0"/>
              <a:buChar char="•"/>
            </a:pPr>
            <a:r>
              <a:rPr lang="en-US" dirty="0"/>
              <a:t>In the </a:t>
            </a:r>
            <a:r>
              <a:rPr lang="en-US" b="1" dirty="0"/>
              <a:t>Position </a:t>
            </a:r>
            <a:r>
              <a:rPr lang="en-US" dirty="0"/>
              <a:t>box, enter </a:t>
            </a:r>
            <a:r>
              <a:rPr lang="en-US" b="1" dirty="0"/>
              <a:t>0%</a:t>
            </a:r>
            <a:r>
              <a:rPr lang="en-US" dirty="0"/>
              <a:t>.</a:t>
            </a:r>
          </a:p>
          <a:p>
            <a:pPr marL="1174204" lvl="2" indent="-234841">
              <a:buFont typeface="Arial" pitchFamily="34" charset="0"/>
              <a:buChar char="•"/>
            </a:pPr>
            <a:r>
              <a:rPr lang="en-US" dirty="0"/>
              <a:t>Click the button next to </a:t>
            </a:r>
            <a:r>
              <a:rPr lang="en-US" b="1" dirty="0"/>
              <a:t>Color</a:t>
            </a:r>
            <a:r>
              <a:rPr lang="en-US" dirty="0"/>
              <a:t>, and then under </a:t>
            </a:r>
            <a:r>
              <a:rPr lang="en-US" b="1" dirty="0"/>
              <a:t>Theme Colors </a:t>
            </a:r>
            <a:r>
              <a:rPr lang="en-US" dirty="0"/>
              <a:t>click </a:t>
            </a:r>
            <a:r>
              <a:rPr lang="en-US" b="1" dirty="0"/>
              <a:t>White, Background 1 </a:t>
            </a:r>
            <a:r>
              <a:rPr lang="en-US" dirty="0"/>
              <a:t>(first row, first option from the left).</a:t>
            </a:r>
          </a:p>
          <a:p>
            <a:pPr marL="704522" lvl="1" indent="-234841">
              <a:buFont typeface="Arial" pitchFamily="34" charset="0"/>
              <a:buChar char="•"/>
            </a:pPr>
            <a:r>
              <a:rPr lang="en-US" dirty="0"/>
              <a:t>Select the last stop in the slider, and then do the following: </a:t>
            </a:r>
          </a:p>
          <a:p>
            <a:pPr marL="1174204" lvl="2" indent="-234841">
              <a:buFont typeface="Arial" pitchFamily="34" charset="0"/>
              <a:buChar char="•"/>
            </a:pPr>
            <a:r>
              <a:rPr lang="en-US" dirty="0"/>
              <a:t>In the </a:t>
            </a:r>
            <a:r>
              <a:rPr lang="en-US" b="1" dirty="0"/>
              <a:t>Position </a:t>
            </a:r>
            <a:r>
              <a:rPr lang="en-US" dirty="0"/>
              <a:t>box, enter </a:t>
            </a:r>
            <a:r>
              <a:rPr lang="en-US" b="1" dirty="0"/>
              <a:t>100%</a:t>
            </a:r>
            <a:r>
              <a:rPr lang="en-US" dirty="0"/>
              <a:t>.</a:t>
            </a:r>
          </a:p>
          <a:p>
            <a:pPr marL="1174204" lvl="2" indent="-234841" defTabSz="939363">
              <a:buFont typeface="Arial" pitchFamily="34" charset="0"/>
              <a:buChar char="•"/>
              <a:defRPr/>
            </a:pPr>
            <a:r>
              <a:rPr lang="en-US" dirty="0"/>
              <a:t>Click the button next to </a:t>
            </a:r>
            <a:r>
              <a:rPr lang="en-US" b="1" dirty="0"/>
              <a:t>Color,</a:t>
            </a:r>
            <a:r>
              <a:rPr lang="en-US" dirty="0"/>
              <a:t> and then under </a:t>
            </a:r>
            <a:r>
              <a:rPr lang="en-US" b="1" dirty="0"/>
              <a:t>Theme Colors </a:t>
            </a:r>
            <a:r>
              <a:rPr lang="en-US" dirty="0"/>
              <a:t> click </a:t>
            </a:r>
            <a:r>
              <a:rPr lang="en-US" b="1" dirty="0"/>
              <a:t>White, Background 1</a:t>
            </a:r>
            <a:r>
              <a:rPr lang="en-US" dirty="0"/>
              <a:t>, </a:t>
            </a:r>
            <a:r>
              <a:rPr lang="en-US" b="1" dirty="0"/>
              <a:t>Darker 35% </a:t>
            </a:r>
            <a:r>
              <a:rPr lang="en-US" dirty="0"/>
              <a:t>(fifth row, first option from the left).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Slide Image Placeholder 5"/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numCol="2" spcCol="187873">
            <a:noAutofit/>
          </a:bodyPr>
          <a:lstStyle/>
          <a:p>
            <a:r>
              <a:rPr lang="en-US" sz="1400" b="1" dirty="0"/>
              <a:t>Four-part teardrop graphic in perspective</a:t>
            </a:r>
          </a:p>
          <a:p>
            <a:r>
              <a:rPr lang="en-US" sz="1400" dirty="0"/>
              <a:t>(Advanced)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To reproduce the effects on this slide, do the following: </a:t>
            </a:r>
          </a:p>
          <a:p>
            <a:pPr marL="234841" indent="-234841" defTabSz="939363">
              <a:buFont typeface="+mj-lt"/>
              <a:buAutoNum type="arabicPeriod"/>
              <a:defRPr/>
            </a:pPr>
            <a:r>
              <a:rPr lang="en-US" dirty="0"/>
              <a:t>On the </a:t>
            </a:r>
            <a:r>
              <a:rPr lang="en-US" b="1" dirty="0"/>
              <a:t>Home</a:t>
            </a:r>
            <a:r>
              <a:rPr lang="en-US" dirty="0"/>
              <a:t> tab, in the </a:t>
            </a:r>
            <a:r>
              <a:rPr lang="en-US" b="1" dirty="0"/>
              <a:t>Slides</a:t>
            </a:r>
            <a:r>
              <a:rPr lang="en-US" dirty="0"/>
              <a:t> group, click </a:t>
            </a:r>
            <a:r>
              <a:rPr lang="en-US" b="1" dirty="0"/>
              <a:t>Layout</a:t>
            </a:r>
            <a:r>
              <a:rPr lang="en-US" dirty="0"/>
              <a:t>, and then click </a:t>
            </a:r>
            <a:r>
              <a:rPr lang="en-US" b="1" dirty="0"/>
              <a:t>Blank</a:t>
            </a:r>
            <a:r>
              <a:rPr lang="en-US" dirty="0"/>
              <a:t>.</a:t>
            </a:r>
          </a:p>
          <a:p>
            <a:pPr marL="234841" indent="-234841">
              <a:buFont typeface="+mj-lt"/>
              <a:buAutoNum type="arabicPeriod"/>
            </a:pPr>
            <a:r>
              <a:rPr lang="en-US" dirty="0"/>
              <a:t>On the </a:t>
            </a:r>
            <a:r>
              <a:rPr lang="en-US" b="1" dirty="0"/>
              <a:t>Home</a:t>
            </a:r>
            <a:r>
              <a:rPr lang="en-US" dirty="0"/>
              <a:t> tab, in the </a:t>
            </a:r>
            <a:r>
              <a:rPr lang="en-US" b="1" dirty="0"/>
              <a:t>Drawing</a:t>
            </a:r>
            <a:r>
              <a:rPr lang="en-US" dirty="0"/>
              <a:t> group, click </a:t>
            </a:r>
            <a:r>
              <a:rPr lang="en-US" b="1" dirty="0"/>
              <a:t>Shapes</a:t>
            </a:r>
            <a:r>
              <a:rPr lang="en-US" dirty="0"/>
              <a:t>, and then under </a:t>
            </a:r>
            <a:r>
              <a:rPr lang="en-US" b="1" dirty="0"/>
              <a:t>Basic Shapes </a:t>
            </a:r>
            <a:r>
              <a:rPr lang="en-US" dirty="0"/>
              <a:t>click </a:t>
            </a:r>
            <a:r>
              <a:rPr lang="en-US" b="1" dirty="0"/>
              <a:t>Teardrop</a:t>
            </a:r>
            <a:r>
              <a:rPr lang="en-US" dirty="0"/>
              <a:t> (second row, fourth option from the left). On the slide, drag to draw a teardrop shape. </a:t>
            </a:r>
          </a:p>
          <a:p>
            <a:pPr marL="234841" indent="-234841">
              <a:buFont typeface="+mj-lt"/>
              <a:buAutoNum type="arabicPeriod"/>
            </a:pPr>
            <a:r>
              <a:rPr lang="en-US" dirty="0"/>
              <a:t>Select the teardrop shape. Under </a:t>
            </a:r>
            <a:r>
              <a:rPr lang="en-US" b="1" dirty="0"/>
              <a:t>Drawing Tools</a:t>
            </a:r>
            <a:r>
              <a:rPr lang="en-US" dirty="0"/>
              <a:t>, on the </a:t>
            </a:r>
            <a:r>
              <a:rPr lang="en-US" b="1" dirty="0"/>
              <a:t>Format</a:t>
            </a:r>
            <a:r>
              <a:rPr lang="en-US" dirty="0"/>
              <a:t> tab, in the </a:t>
            </a:r>
            <a:r>
              <a:rPr lang="en-US" b="1" dirty="0"/>
              <a:t>Size</a:t>
            </a:r>
            <a:r>
              <a:rPr lang="en-US" dirty="0"/>
              <a:t> group, do the following:</a:t>
            </a:r>
          </a:p>
          <a:p>
            <a:pPr marL="704522" lvl="1" indent="-234841">
              <a:buFont typeface="Arial" pitchFamily="34" charset="0"/>
              <a:buChar char="•"/>
            </a:pPr>
            <a:r>
              <a:rPr lang="en-US" dirty="0"/>
              <a:t>In the </a:t>
            </a:r>
            <a:r>
              <a:rPr lang="en-US" b="1" dirty="0"/>
              <a:t>Shape Height </a:t>
            </a:r>
            <a:r>
              <a:rPr lang="en-US" dirty="0"/>
              <a:t>box, enter </a:t>
            </a:r>
            <a:r>
              <a:rPr lang="en-US" b="1" dirty="0"/>
              <a:t>2.45”</a:t>
            </a:r>
            <a:r>
              <a:rPr lang="en-US" dirty="0"/>
              <a:t>.</a:t>
            </a:r>
          </a:p>
          <a:p>
            <a:pPr marL="704522" lvl="1" indent="-234841">
              <a:buFont typeface="Arial" pitchFamily="34" charset="0"/>
              <a:buChar char="•"/>
            </a:pPr>
            <a:r>
              <a:rPr lang="en-US" dirty="0"/>
              <a:t>In the </a:t>
            </a:r>
            <a:r>
              <a:rPr lang="en-US" b="1" dirty="0"/>
              <a:t>Shape Width </a:t>
            </a:r>
            <a:r>
              <a:rPr lang="en-US" dirty="0"/>
              <a:t>box, enter </a:t>
            </a:r>
            <a:r>
              <a:rPr lang="en-US" b="1" dirty="0"/>
              <a:t>2.45”</a:t>
            </a:r>
            <a:r>
              <a:rPr lang="en-US" dirty="0"/>
              <a:t>.</a:t>
            </a:r>
          </a:p>
          <a:p>
            <a:pPr marL="234841" indent="-234841">
              <a:buFont typeface="+mj-lt"/>
              <a:buAutoNum type="arabicPeriod"/>
            </a:pPr>
            <a:r>
              <a:rPr lang="en-US" dirty="0"/>
              <a:t>On the </a:t>
            </a:r>
            <a:r>
              <a:rPr lang="en-US" b="1" dirty="0"/>
              <a:t>Home</a:t>
            </a:r>
            <a:r>
              <a:rPr lang="en-US" dirty="0"/>
              <a:t> tab, in the bottom right corner of the </a:t>
            </a:r>
            <a:r>
              <a:rPr lang="en-US" b="1" dirty="0"/>
              <a:t>Drawing</a:t>
            </a:r>
            <a:r>
              <a:rPr lang="en-US" dirty="0"/>
              <a:t> group, click the </a:t>
            </a:r>
            <a:r>
              <a:rPr lang="en-US" b="1" dirty="0"/>
              <a:t>Format</a:t>
            </a:r>
            <a:r>
              <a:rPr lang="en-US" dirty="0"/>
              <a:t> </a:t>
            </a:r>
            <a:r>
              <a:rPr lang="en-US" b="1" dirty="0"/>
              <a:t>Shape</a:t>
            </a:r>
            <a:r>
              <a:rPr lang="en-US" dirty="0"/>
              <a:t> dialog box launcher. In the </a:t>
            </a:r>
            <a:r>
              <a:rPr lang="en-US" b="1" dirty="0"/>
              <a:t>Format Shape </a:t>
            </a:r>
            <a:r>
              <a:rPr lang="en-US" dirty="0"/>
              <a:t>dialog box, click </a:t>
            </a:r>
            <a:r>
              <a:rPr lang="en-US" b="1" dirty="0"/>
              <a:t>Fill</a:t>
            </a:r>
            <a:r>
              <a:rPr lang="en-US" dirty="0"/>
              <a:t> in the left pane. In the </a:t>
            </a:r>
            <a:r>
              <a:rPr lang="en-US" b="1" dirty="0"/>
              <a:t>Fill</a:t>
            </a:r>
            <a:r>
              <a:rPr lang="en-US" dirty="0"/>
              <a:t> pane, select </a:t>
            </a:r>
            <a:r>
              <a:rPr lang="en-US" b="1" dirty="0"/>
              <a:t>Solid fill</a:t>
            </a:r>
            <a:r>
              <a:rPr lang="en-US" dirty="0"/>
              <a:t>, click the button next to </a:t>
            </a:r>
            <a:r>
              <a:rPr lang="en-US" b="1" dirty="0"/>
              <a:t>Color</a:t>
            </a:r>
            <a:r>
              <a:rPr lang="en-US" dirty="0"/>
              <a:t>, and then click </a:t>
            </a:r>
            <a:r>
              <a:rPr lang="en-US" b="1" dirty="0"/>
              <a:t>White, Background 1, Darker 35% </a:t>
            </a:r>
            <a:r>
              <a:rPr lang="en-US" dirty="0"/>
              <a:t>(fifth row, first option from the left).</a:t>
            </a:r>
          </a:p>
          <a:p>
            <a:pPr marL="234841" indent="-234841">
              <a:buFont typeface="+mj-lt"/>
              <a:buAutoNum type="arabicPeriod"/>
            </a:pPr>
            <a:r>
              <a:rPr lang="en-US" dirty="0"/>
              <a:t>Also in the </a:t>
            </a:r>
            <a:r>
              <a:rPr lang="en-US" b="1" dirty="0"/>
              <a:t>Format Shape </a:t>
            </a:r>
            <a:r>
              <a:rPr lang="en-US" dirty="0"/>
              <a:t>dialog box, click </a:t>
            </a:r>
            <a:r>
              <a:rPr lang="en-US" b="1" dirty="0"/>
              <a:t>Line Color </a:t>
            </a:r>
            <a:r>
              <a:rPr lang="en-US" dirty="0"/>
              <a:t>in the left pane, and then select </a:t>
            </a:r>
            <a:r>
              <a:rPr lang="en-US" b="1" dirty="0"/>
              <a:t>No line </a:t>
            </a:r>
            <a:r>
              <a:rPr lang="en-US" dirty="0"/>
              <a:t>in the </a:t>
            </a:r>
            <a:r>
              <a:rPr lang="en-US" b="1" dirty="0"/>
              <a:t>Line Color</a:t>
            </a:r>
            <a:r>
              <a:rPr lang="en-US" dirty="0"/>
              <a:t> pane. </a:t>
            </a:r>
          </a:p>
          <a:p>
            <a:pPr marL="234841" indent="-234841">
              <a:buFont typeface="+mj-lt"/>
              <a:buAutoNum type="arabicPeriod"/>
            </a:pPr>
            <a:r>
              <a:rPr lang="en-US" dirty="0"/>
              <a:t>Also in the </a:t>
            </a:r>
            <a:r>
              <a:rPr lang="en-US" b="1" dirty="0"/>
              <a:t>Format Shape </a:t>
            </a:r>
            <a:r>
              <a:rPr lang="en-US" dirty="0"/>
              <a:t>dialog box, click </a:t>
            </a:r>
            <a:r>
              <a:rPr lang="en-US" b="1" dirty="0"/>
              <a:t>3-D Format </a:t>
            </a:r>
            <a:r>
              <a:rPr lang="en-US" dirty="0"/>
              <a:t>in the left pane, and then do the following in the </a:t>
            </a:r>
            <a:r>
              <a:rPr lang="en-US" b="1" dirty="0"/>
              <a:t>3-D Format </a:t>
            </a:r>
            <a:r>
              <a:rPr lang="en-US" dirty="0"/>
              <a:t>pane:</a:t>
            </a:r>
          </a:p>
          <a:p>
            <a:pPr marL="704522" lvl="1" indent="-234841">
              <a:buFont typeface="Arial" pitchFamily="34" charset="0"/>
              <a:buChar char="•"/>
            </a:pPr>
            <a:r>
              <a:rPr lang="en-US" dirty="0"/>
              <a:t>Under </a:t>
            </a:r>
            <a:r>
              <a:rPr lang="en-US" b="1" dirty="0"/>
              <a:t>Bevel</a:t>
            </a:r>
            <a:r>
              <a:rPr lang="en-US" dirty="0"/>
              <a:t>, click the button next to </a:t>
            </a:r>
            <a:r>
              <a:rPr lang="en-US" b="1" dirty="0"/>
              <a:t>Top</a:t>
            </a:r>
            <a:r>
              <a:rPr lang="en-US" dirty="0"/>
              <a:t>, and then under </a:t>
            </a:r>
            <a:r>
              <a:rPr lang="en-US" b="1" dirty="0"/>
              <a:t>Bevel</a:t>
            </a:r>
            <a:r>
              <a:rPr lang="en-US" dirty="0"/>
              <a:t> click </a:t>
            </a:r>
            <a:r>
              <a:rPr lang="en-US" b="1" dirty="0"/>
              <a:t>Circle</a:t>
            </a:r>
            <a:r>
              <a:rPr lang="en-US" dirty="0"/>
              <a:t> (first row, first option from the left). Next to </a:t>
            </a:r>
            <a:r>
              <a:rPr lang="en-US" b="1" dirty="0"/>
              <a:t>Top</a:t>
            </a:r>
            <a:r>
              <a:rPr lang="en-US" dirty="0"/>
              <a:t>, in the </a:t>
            </a:r>
            <a:r>
              <a:rPr lang="en-US" b="1" dirty="0"/>
              <a:t>Width</a:t>
            </a:r>
            <a:r>
              <a:rPr lang="en-US" dirty="0"/>
              <a:t> box, enter </a:t>
            </a:r>
            <a:r>
              <a:rPr lang="en-US" b="1" dirty="0"/>
              <a:t>10 pt</a:t>
            </a:r>
            <a:r>
              <a:rPr lang="en-US" dirty="0"/>
              <a:t>, and in the </a:t>
            </a:r>
            <a:r>
              <a:rPr lang="en-US" b="1" dirty="0"/>
              <a:t>Height</a:t>
            </a:r>
            <a:r>
              <a:rPr lang="en-US" dirty="0"/>
              <a:t> box, enter </a:t>
            </a:r>
            <a:r>
              <a:rPr lang="en-US" b="1" dirty="0"/>
              <a:t>10 pt</a:t>
            </a:r>
            <a:r>
              <a:rPr lang="en-US" dirty="0"/>
              <a:t>. Click the button next to </a:t>
            </a:r>
            <a:r>
              <a:rPr lang="en-US" b="1" dirty="0"/>
              <a:t>Bottom</a:t>
            </a:r>
            <a:r>
              <a:rPr lang="en-US" dirty="0"/>
              <a:t>, and then under </a:t>
            </a:r>
            <a:r>
              <a:rPr lang="en-US" b="1" dirty="0"/>
              <a:t>Bevel</a:t>
            </a:r>
            <a:r>
              <a:rPr lang="en-US" dirty="0"/>
              <a:t> click </a:t>
            </a:r>
            <a:r>
              <a:rPr lang="en-US" b="1" dirty="0"/>
              <a:t>Circle </a:t>
            </a:r>
            <a:r>
              <a:rPr lang="en-US" dirty="0"/>
              <a:t>(first row, first option from the left). Next to </a:t>
            </a:r>
            <a:r>
              <a:rPr lang="en-US" b="1" dirty="0"/>
              <a:t>Bottom</a:t>
            </a:r>
            <a:r>
              <a:rPr lang="en-US" dirty="0"/>
              <a:t>, in the </a:t>
            </a:r>
            <a:r>
              <a:rPr lang="en-US" b="1" dirty="0"/>
              <a:t>Width</a:t>
            </a:r>
            <a:r>
              <a:rPr lang="en-US" dirty="0"/>
              <a:t> box, enter </a:t>
            </a:r>
            <a:r>
              <a:rPr lang="en-US" b="1" dirty="0"/>
              <a:t>10 pt</a:t>
            </a:r>
            <a:r>
              <a:rPr lang="en-US" dirty="0"/>
              <a:t>, and in the </a:t>
            </a:r>
            <a:r>
              <a:rPr lang="en-US" b="1" dirty="0"/>
              <a:t>Height</a:t>
            </a:r>
            <a:r>
              <a:rPr lang="en-US" dirty="0"/>
              <a:t> box, enter </a:t>
            </a:r>
            <a:r>
              <a:rPr lang="en-US" b="1" dirty="0"/>
              <a:t>10 pt</a:t>
            </a:r>
            <a:r>
              <a:rPr lang="en-US" dirty="0"/>
              <a:t>.</a:t>
            </a:r>
          </a:p>
          <a:p>
            <a:pPr marL="704522" lvl="1" indent="-234841">
              <a:buFont typeface="Arial" pitchFamily="34" charset="0"/>
              <a:buChar char="•"/>
            </a:pPr>
            <a:r>
              <a:rPr lang="en-US" dirty="0"/>
              <a:t>Under </a:t>
            </a:r>
            <a:r>
              <a:rPr lang="en-US" b="1" dirty="0"/>
              <a:t>Surface</a:t>
            </a:r>
            <a:r>
              <a:rPr lang="en-US" dirty="0"/>
              <a:t>, click the button next to </a:t>
            </a:r>
            <a:r>
              <a:rPr lang="en-US" b="1" dirty="0"/>
              <a:t>Material</a:t>
            </a:r>
            <a:r>
              <a:rPr lang="en-US" dirty="0"/>
              <a:t>, and then under </a:t>
            </a:r>
            <a:r>
              <a:rPr lang="en-US" b="1" dirty="0"/>
              <a:t>Standard</a:t>
            </a:r>
            <a:r>
              <a:rPr lang="en-US" dirty="0"/>
              <a:t> click </a:t>
            </a:r>
            <a:r>
              <a:rPr lang="en-US" b="1" dirty="0"/>
              <a:t>Warm Matte </a:t>
            </a:r>
            <a:r>
              <a:rPr lang="en-US" dirty="0"/>
              <a:t>(second option from the left). Click the button next to </a:t>
            </a:r>
            <a:r>
              <a:rPr lang="en-US" b="1" dirty="0"/>
              <a:t>Lighting</a:t>
            </a:r>
            <a:r>
              <a:rPr lang="en-US" dirty="0"/>
              <a:t>, and then under </a:t>
            </a:r>
            <a:r>
              <a:rPr lang="en-US" b="1" dirty="0"/>
              <a:t>Neutral</a:t>
            </a:r>
            <a:r>
              <a:rPr lang="en-US" dirty="0"/>
              <a:t> click </a:t>
            </a:r>
            <a:r>
              <a:rPr lang="en-US" b="1" dirty="0"/>
              <a:t>Balance </a:t>
            </a:r>
            <a:r>
              <a:rPr lang="en-US" dirty="0"/>
              <a:t>(first row, second option from the left). </a:t>
            </a:r>
          </a:p>
          <a:p>
            <a:pPr marL="234841" indent="-234841">
              <a:buFont typeface="+mj-lt"/>
              <a:buAutoNum type="arabicPeriod"/>
            </a:pPr>
            <a:r>
              <a:rPr lang="en-US" dirty="0"/>
              <a:t>Select the teardrop shape. Press and hold CTRL and SHIFT (to duplicate and constrain the duplicate shape to a perpendicular axis), and then drag the teardrop shape to the right on the slide to create a duplicate. </a:t>
            </a:r>
          </a:p>
          <a:p>
            <a:pPr marL="234841" indent="-234841">
              <a:buFont typeface="+mj-lt"/>
              <a:buAutoNum type="arabicPeriod"/>
            </a:pPr>
            <a:r>
              <a:rPr lang="en-US" dirty="0"/>
              <a:t>Select the duplicate teardrop shape. On the </a:t>
            </a:r>
            <a:r>
              <a:rPr lang="en-US" b="1" dirty="0"/>
              <a:t>Home</a:t>
            </a:r>
            <a:r>
              <a:rPr lang="en-US" dirty="0"/>
              <a:t> tab, in the </a:t>
            </a:r>
            <a:r>
              <a:rPr lang="en-US" b="1" dirty="0"/>
              <a:t>Drawing</a:t>
            </a:r>
            <a:r>
              <a:rPr lang="en-US" dirty="0"/>
              <a:t> group, click </a:t>
            </a:r>
            <a:r>
              <a:rPr lang="en-US" b="1" dirty="0"/>
              <a:t>Arrange</a:t>
            </a:r>
            <a:r>
              <a:rPr lang="en-US" dirty="0"/>
              <a:t>, point to </a:t>
            </a:r>
            <a:r>
              <a:rPr lang="en-US" b="1" dirty="0"/>
              <a:t>Rotate</a:t>
            </a:r>
            <a:r>
              <a:rPr lang="en-US" dirty="0"/>
              <a:t>, and then click </a:t>
            </a:r>
            <a:r>
              <a:rPr lang="en-US" b="1" dirty="0"/>
              <a:t>Flip Horizontal</a:t>
            </a:r>
            <a:r>
              <a:rPr lang="en-US" dirty="0"/>
              <a:t>. </a:t>
            </a:r>
          </a:p>
          <a:p>
            <a:pPr marL="234841" indent="-234841">
              <a:buFont typeface="+mj-lt"/>
              <a:buAutoNum type="arabicPeriod"/>
            </a:pPr>
            <a:r>
              <a:rPr lang="en-US" dirty="0"/>
              <a:t>Press and hold SHIFT and select both teardrop shapes. </a:t>
            </a:r>
          </a:p>
          <a:p>
            <a:pPr marL="234841" indent="-234841" defTabSz="939363">
              <a:buFont typeface="+mj-lt"/>
              <a:buAutoNum type="arabicPeriod"/>
              <a:defRPr/>
            </a:pPr>
            <a:r>
              <a:rPr lang="en-US" dirty="0"/>
              <a:t>Press and hold CTRL and SHIFT (to duplicate and constrain the duplicate shapes to a perpendicular axis), and then drag the teardrop shapes to the right on the slide to create two duplicate teardrop shapes. </a:t>
            </a:r>
          </a:p>
          <a:p>
            <a:pPr marL="234841" indent="-234841">
              <a:buFont typeface="+mj-lt"/>
              <a:buAutoNum type="arabicPeriod"/>
            </a:pPr>
            <a:r>
              <a:rPr lang="en-US" dirty="0"/>
              <a:t>Press and hold SHIFT and select the two new teardrop shapes. On the </a:t>
            </a:r>
            <a:r>
              <a:rPr lang="en-US" b="1" dirty="0"/>
              <a:t>Home</a:t>
            </a:r>
            <a:r>
              <a:rPr lang="en-US" dirty="0"/>
              <a:t> tab, in the </a:t>
            </a:r>
            <a:r>
              <a:rPr lang="en-US" b="1" dirty="0"/>
              <a:t>Drawing</a:t>
            </a:r>
            <a:r>
              <a:rPr lang="en-US" dirty="0"/>
              <a:t> group, click </a:t>
            </a:r>
            <a:r>
              <a:rPr lang="en-US" b="1" dirty="0"/>
              <a:t>Arrange</a:t>
            </a:r>
            <a:r>
              <a:rPr lang="en-US" dirty="0"/>
              <a:t>, point to </a:t>
            </a:r>
            <a:r>
              <a:rPr lang="en-US" b="1" dirty="0"/>
              <a:t>Rotate</a:t>
            </a:r>
            <a:r>
              <a:rPr lang="en-US" dirty="0"/>
              <a:t>, and then click </a:t>
            </a:r>
            <a:r>
              <a:rPr lang="en-US" b="1" dirty="0"/>
              <a:t>Flip Vertical</a:t>
            </a:r>
            <a:r>
              <a:rPr lang="en-US" dirty="0"/>
              <a:t>. </a:t>
            </a:r>
          </a:p>
          <a:p>
            <a:pPr marL="234841" indent="-234841">
              <a:buFont typeface="+mj-lt"/>
              <a:buAutoNum type="arabicPeriod"/>
            </a:pPr>
            <a:r>
              <a:rPr lang="en-US" dirty="0"/>
              <a:t>On the slide, drag the two new duplicate teardrop shapes directly above the original teardrop shapes. </a:t>
            </a:r>
          </a:p>
          <a:p>
            <a:pPr marL="234841" indent="-234841">
              <a:buFont typeface="+mj-lt"/>
              <a:buAutoNum type="arabicPeriod"/>
            </a:pPr>
            <a:r>
              <a:rPr lang="en-US" dirty="0"/>
              <a:t>Select the top left teardrop. Under </a:t>
            </a:r>
            <a:r>
              <a:rPr lang="en-US" b="1" dirty="0"/>
              <a:t>Drawing Tools</a:t>
            </a:r>
            <a:r>
              <a:rPr lang="en-US" dirty="0"/>
              <a:t>, on the </a:t>
            </a:r>
            <a:r>
              <a:rPr lang="en-US" b="1" dirty="0"/>
              <a:t>Format</a:t>
            </a:r>
            <a:r>
              <a:rPr lang="en-US" dirty="0"/>
              <a:t> tab, in the bottom right corner of the </a:t>
            </a:r>
            <a:r>
              <a:rPr lang="en-US" b="1" dirty="0"/>
              <a:t>Size</a:t>
            </a:r>
            <a:r>
              <a:rPr lang="en-US" dirty="0"/>
              <a:t> group, click the </a:t>
            </a:r>
            <a:r>
              <a:rPr lang="en-US" b="1" dirty="0"/>
              <a:t>Size and Position </a:t>
            </a:r>
            <a:r>
              <a:rPr lang="en-US" dirty="0"/>
              <a:t>dialog box launcher. In the </a:t>
            </a:r>
            <a:r>
              <a:rPr lang="en-US" b="1" dirty="0"/>
              <a:t>Format Shape </a:t>
            </a:r>
            <a:r>
              <a:rPr lang="en-US" dirty="0"/>
              <a:t>dialog box, click </a:t>
            </a:r>
            <a:r>
              <a:rPr lang="en-US" b="1" dirty="0"/>
              <a:t>Position</a:t>
            </a:r>
            <a:r>
              <a:rPr lang="en-US" dirty="0"/>
              <a:t> in the left pane, and in the right pane, under </a:t>
            </a:r>
            <a:r>
              <a:rPr lang="en-US" b="1" dirty="0"/>
              <a:t>Position on slide</a:t>
            </a:r>
            <a:r>
              <a:rPr lang="en-US" dirty="0"/>
              <a:t>, do the following:</a:t>
            </a:r>
          </a:p>
          <a:p>
            <a:pPr marL="704522" lvl="1" indent="-234841">
              <a:buFont typeface="Arial" pitchFamily="34" charset="0"/>
              <a:buChar char="•"/>
            </a:pPr>
            <a:r>
              <a:rPr lang="en-US" dirty="0"/>
              <a:t>In the </a:t>
            </a:r>
            <a:r>
              <a:rPr lang="en-US" b="1" dirty="0"/>
              <a:t>Horizontal </a:t>
            </a:r>
            <a:r>
              <a:rPr lang="en-US" dirty="0"/>
              <a:t>box, enter </a:t>
            </a:r>
            <a:r>
              <a:rPr lang="en-US" b="1" dirty="0"/>
              <a:t>2.5”</a:t>
            </a:r>
            <a:r>
              <a:rPr lang="en-US" dirty="0"/>
              <a:t>.</a:t>
            </a:r>
          </a:p>
          <a:p>
            <a:pPr marL="704522" lvl="1" indent="-234841">
              <a:buFont typeface="Arial" pitchFamily="34" charset="0"/>
              <a:buChar char="•"/>
            </a:pPr>
            <a:r>
              <a:rPr lang="en-US" dirty="0"/>
              <a:t>In the </a:t>
            </a:r>
            <a:r>
              <a:rPr lang="en-US" b="1" dirty="0"/>
              <a:t>Vertical</a:t>
            </a:r>
            <a:r>
              <a:rPr lang="en-US" dirty="0"/>
              <a:t> box, enter </a:t>
            </a:r>
            <a:r>
              <a:rPr lang="en-US" b="1" dirty="0"/>
              <a:t>0.83”</a:t>
            </a:r>
            <a:r>
              <a:rPr lang="en-US" dirty="0"/>
              <a:t>.</a:t>
            </a:r>
          </a:p>
          <a:p>
            <a:pPr marL="234841" indent="-234841">
              <a:buFont typeface="+mj-lt"/>
              <a:buAutoNum type="arabicPeriod"/>
            </a:pPr>
            <a:r>
              <a:rPr lang="en-US" dirty="0"/>
              <a:t>On the </a:t>
            </a:r>
            <a:r>
              <a:rPr lang="en-US" b="1" dirty="0"/>
              <a:t>Home</a:t>
            </a:r>
            <a:r>
              <a:rPr lang="en-US" dirty="0"/>
              <a:t> tab, in the </a:t>
            </a:r>
            <a:r>
              <a:rPr lang="en-US" b="1" dirty="0"/>
              <a:t>Drawing</a:t>
            </a:r>
            <a:r>
              <a:rPr lang="en-US" dirty="0"/>
              <a:t> group, click </a:t>
            </a:r>
            <a:r>
              <a:rPr lang="en-US" b="1" dirty="0"/>
              <a:t>Shapes</a:t>
            </a:r>
            <a:r>
              <a:rPr lang="en-US" dirty="0"/>
              <a:t>, and then under </a:t>
            </a:r>
            <a:r>
              <a:rPr lang="en-US" b="1" dirty="0"/>
              <a:t>Basic Shapes </a:t>
            </a:r>
            <a:r>
              <a:rPr lang="en-US" dirty="0"/>
              <a:t>click </a:t>
            </a:r>
            <a:r>
              <a:rPr lang="en-US" b="1" dirty="0"/>
              <a:t>Oval</a:t>
            </a:r>
            <a:r>
              <a:rPr lang="en-US" dirty="0"/>
              <a:t> (first row, second option). On the slide, drag to draw an oval. </a:t>
            </a:r>
          </a:p>
          <a:p>
            <a:pPr marL="234841" indent="-234841">
              <a:buFont typeface="+mj-lt"/>
              <a:buAutoNum type="arabicPeriod"/>
            </a:pPr>
            <a:r>
              <a:rPr lang="en-US" dirty="0"/>
              <a:t>Select the oval. Under </a:t>
            </a:r>
            <a:r>
              <a:rPr lang="en-US" b="1" dirty="0"/>
              <a:t>Drawing Tools</a:t>
            </a:r>
            <a:r>
              <a:rPr lang="en-US" dirty="0"/>
              <a:t>, on the </a:t>
            </a:r>
            <a:r>
              <a:rPr lang="en-US" b="1" dirty="0"/>
              <a:t>Format</a:t>
            </a:r>
            <a:r>
              <a:rPr lang="en-US" dirty="0"/>
              <a:t> tab, in the </a:t>
            </a:r>
            <a:r>
              <a:rPr lang="en-US" b="1" dirty="0"/>
              <a:t>Size</a:t>
            </a:r>
            <a:r>
              <a:rPr lang="en-US" dirty="0"/>
              <a:t> group, do the following:</a:t>
            </a:r>
          </a:p>
          <a:p>
            <a:pPr marL="704522" lvl="1" indent="-234841">
              <a:buFont typeface="Arial" pitchFamily="34" charset="0"/>
              <a:buChar char="•"/>
            </a:pPr>
            <a:r>
              <a:rPr lang="en-US" dirty="0"/>
              <a:t>In the </a:t>
            </a:r>
            <a:r>
              <a:rPr lang="en-US" b="1" dirty="0"/>
              <a:t>Shape Height </a:t>
            </a:r>
            <a:r>
              <a:rPr lang="en-US" dirty="0"/>
              <a:t>box, enter </a:t>
            </a:r>
            <a:r>
              <a:rPr lang="en-US" b="1" dirty="0"/>
              <a:t>2.11”</a:t>
            </a:r>
            <a:r>
              <a:rPr lang="en-US" dirty="0"/>
              <a:t>.</a:t>
            </a:r>
          </a:p>
          <a:p>
            <a:pPr marL="704522" lvl="1" indent="-234841">
              <a:buFont typeface="Arial" pitchFamily="34" charset="0"/>
              <a:buChar char="•"/>
            </a:pPr>
            <a:r>
              <a:rPr lang="en-US" dirty="0"/>
              <a:t>In the </a:t>
            </a:r>
            <a:r>
              <a:rPr lang="en-US" b="1" dirty="0"/>
              <a:t>Shape Width </a:t>
            </a:r>
            <a:r>
              <a:rPr lang="en-US" dirty="0"/>
              <a:t>box, enter </a:t>
            </a:r>
            <a:r>
              <a:rPr lang="en-US" b="1" dirty="0"/>
              <a:t>2.11”</a:t>
            </a:r>
            <a:r>
              <a:rPr lang="en-US" dirty="0"/>
              <a:t>.</a:t>
            </a:r>
            <a:endParaRPr lang="en-US" b="1" dirty="0"/>
          </a:p>
          <a:p>
            <a:pPr marL="234841" indent="-234841">
              <a:buFont typeface="+mj-lt"/>
              <a:buAutoNum type="arabicPeriod"/>
            </a:pPr>
            <a:r>
              <a:rPr lang="en-US" dirty="0"/>
              <a:t>Select the oval. Under </a:t>
            </a:r>
            <a:r>
              <a:rPr lang="en-US" b="1" dirty="0"/>
              <a:t>Drawing Tools</a:t>
            </a:r>
            <a:r>
              <a:rPr lang="en-US" dirty="0"/>
              <a:t>, on the </a:t>
            </a:r>
            <a:r>
              <a:rPr lang="en-US" b="1" dirty="0"/>
              <a:t>Format</a:t>
            </a:r>
            <a:r>
              <a:rPr lang="en-US" dirty="0"/>
              <a:t> tab, in the bottom right corner of the </a:t>
            </a:r>
            <a:r>
              <a:rPr lang="en-US" b="1" dirty="0"/>
              <a:t>Size</a:t>
            </a:r>
            <a:r>
              <a:rPr lang="en-US" dirty="0"/>
              <a:t> group, click the </a:t>
            </a:r>
            <a:r>
              <a:rPr lang="en-US" b="1" dirty="0"/>
              <a:t>Size and Position </a:t>
            </a:r>
            <a:r>
              <a:rPr lang="en-US" dirty="0"/>
              <a:t>dialog box launcher. In the </a:t>
            </a:r>
            <a:r>
              <a:rPr lang="en-US" b="1" dirty="0"/>
              <a:t>Format Shape </a:t>
            </a:r>
            <a:r>
              <a:rPr lang="en-US" dirty="0"/>
              <a:t>dialog box, click </a:t>
            </a:r>
            <a:r>
              <a:rPr lang="en-US" b="1" dirty="0"/>
              <a:t>Position</a:t>
            </a:r>
            <a:r>
              <a:rPr lang="en-US" dirty="0"/>
              <a:t> in the left pane, and in the right pane, under </a:t>
            </a:r>
            <a:r>
              <a:rPr lang="en-US" b="1" dirty="0"/>
              <a:t>Position on slide</a:t>
            </a:r>
            <a:r>
              <a:rPr lang="en-US" dirty="0"/>
              <a:t>, do the following:</a:t>
            </a:r>
          </a:p>
          <a:p>
            <a:pPr marL="704522" lvl="1" indent="-234841">
              <a:buFont typeface="Arial" pitchFamily="34" charset="0"/>
              <a:buChar char="•"/>
            </a:pPr>
            <a:r>
              <a:rPr lang="en-US" dirty="0"/>
              <a:t>In the </a:t>
            </a:r>
            <a:r>
              <a:rPr lang="en-US" b="1" dirty="0"/>
              <a:t>Horizontal</a:t>
            </a:r>
            <a:r>
              <a:rPr lang="en-US" dirty="0"/>
              <a:t> box, enter </a:t>
            </a:r>
            <a:r>
              <a:rPr lang="en-US" b="1" dirty="0"/>
              <a:t>2.67”</a:t>
            </a:r>
            <a:r>
              <a:rPr lang="en-US" dirty="0"/>
              <a:t>.</a:t>
            </a:r>
          </a:p>
          <a:p>
            <a:pPr marL="704522" lvl="1" indent="-234841">
              <a:buFont typeface="Arial" pitchFamily="34" charset="0"/>
              <a:buChar char="•"/>
            </a:pPr>
            <a:r>
              <a:rPr lang="en-US" dirty="0"/>
              <a:t>In the </a:t>
            </a:r>
            <a:r>
              <a:rPr lang="en-US" b="1" dirty="0"/>
              <a:t>Vertical</a:t>
            </a:r>
            <a:r>
              <a:rPr lang="en-US" dirty="0"/>
              <a:t> box, enter </a:t>
            </a:r>
            <a:r>
              <a:rPr lang="en-US" b="1" dirty="0"/>
              <a:t>1”</a:t>
            </a:r>
            <a:r>
              <a:rPr lang="en-US" dirty="0"/>
              <a:t>.</a:t>
            </a:r>
          </a:p>
          <a:p>
            <a:pPr marL="234841" indent="-234841">
              <a:buFont typeface="+mj-lt"/>
              <a:buAutoNum type="arabicPeriod"/>
            </a:pPr>
            <a:r>
              <a:rPr lang="en-US" dirty="0"/>
              <a:t>On the </a:t>
            </a:r>
            <a:r>
              <a:rPr lang="en-US" b="1" dirty="0"/>
              <a:t>Home</a:t>
            </a:r>
            <a:r>
              <a:rPr lang="en-US" dirty="0"/>
              <a:t> tab, in the </a:t>
            </a:r>
            <a:r>
              <a:rPr lang="en-US" b="1" dirty="0"/>
              <a:t>Drawing</a:t>
            </a:r>
            <a:r>
              <a:rPr lang="en-US" dirty="0"/>
              <a:t> group, click the arrow next to </a:t>
            </a:r>
            <a:r>
              <a:rPr lang="en-US" b="1" dirty="0"/>
              <a:t>Shape Fill</a:t>
            </a:r>
            <a:r>
              <a:rPr lang="en-US" dirty="0"/>
              <a:t>, and then under </a:t>
            </a:r>
            <a:r>
              <a:rPr lang="en-US" b="1" dirty="0"/>
              <a:t>Theme Colors </a:t>
            </a:r>
            <a:r>
              <a:rPr lang="en-US" dirty="0"/>
              <a:t>click </a:t>
            </a:r>
            <a:r>
              <a:rPr lang="en-US" b="1" dirty="0"/>
              <a:t>Olive Green, Accent 3, Darker 25% </a:t>
            </a:r>
            <a:r>
              <a:rPr lang="en-US" dirty="0"/>
              <a:t>(fifth row, seventh option from the left). </a:t>
            </a:r>
          </a:p>
          <a:p>
            <a:pPr marL="234841" indent="-234841">
              <a:buFont typeface="+mj-lt"/>
              <a:buAutoNum type="arabicPeriod"/>
            </a:pPr>
            <a:r>
              <a:rPr lang="en-US" dirty="0"/>
              <a:t>On the </a:t>
            </a:r>
            <a:r>
              <a:rPr lang="en-US" b="1" dirty="0"/>
              <a:t>Home</a:t>
            </a:r>
            <a:r>
              <a:rPr lang="en-US" dirty="0"/>
              <a:t> tab, in the </a:t>
            </a:r>
            <a:r>
              <a:rPr lang="en-US" b="1" dirty="0"/>
              <a:t>Drawing</a:t>
            </a:r>
            <a:r>
              <a:rPr lang="en-US" dirty="0"/>
              <a:t> group, click the arrow next to </a:t>
            </a:r>
            <a:r>
              <a:rPr lang="en-US" b="1" dirty="0"/>
              <a:t>Shape Outline</a:t>
            </a:r>
            <a:r>
              <a:rPr lang="en-US" dirty="0"/>
              <a:t>, and then click </a:t>
            </a:r>
            <a:r>
              <a:rPr lang="en-US" b="1" dirty="0"/>
              <a:t>No Outline</a:t>
            </a:r>
            <a:r>
              <a:rPr lang="en-US" dirty="0"/>
              <a:t>.</a:t>
            </a:r>
          </a:p>
          <a:p>
            <a:pPr marL="234841" indent="-234841">
              <a:buFont typeface="+mj-lt"/>
              <a:buAutoNum type="arabicPeriod"/>
            </a:pPr>
            <a:r>
              <a:rPr lang="en-US" dirty="0"/>
              <a:t>On the </a:t>
            </a:r>
            <a:r>
              <a:rPr lang="en-US" b="1" dirty="0"/>
              <a:t>Home</a:t>
            </a:r>
            <a:r>
              <a:rPr lang="en-US" dirty="0"/>
              <a:t> tab, in the </a:t>
            </a:r>
            <a:r>
              <a:rPr lang="en-US" b="1" dirty="0"/>
              <a:t>Drawing</a:t>
            </a:r>
            <a:r>
              <a:rPr lang="en-US" dirty="0"/>
              <a:t> group, click </a:t>
            </a:r>
            <a:r>
              <a:rPr lang="en-US" b="1" dirty="0"/>
              <a:t>Shape Effects</a:t>
            </a:r>
            <a:r>
              <a:rPr lang="en-US" dirty="0"/>
              <a:t>, point to </a:t>
            </a:r>
            <a:r>
              <a:rPr lang="en-US" b="1" dirty="0"/>
              <a:t>Shadow</a:t>
            </a:r>
            <a:r>
              <a:rPr lang="en-US" dirty="0"/>
              <a:t>, and then under </a:t>
            </a:r>
            <a:r>
              <a:rPr lang="en-US" b="1" dirty="0"/>
              <a:t>Inner</a:t>
            </a:r>
            <a:r>
              <a:rPr lang="en-US" dirty="0"/>
              <a:t> click </a:t>
            </a:r>
            <a:r>
              <a:rPr lang="en-US" b="1" dirty="0"/>
              <a:t>Inside Diagonal Top Right </a:t>
            </a:r>
            <a:r>
              <a:rPr lang="en-US" dirty="0"/>
              <a:t>(first row, third option from the left).</a:t>
            </a:r>
          </a:p>
          <a:p>
            <a:pPr marL="234841" indent="-234841">
              <a:buFont typeface="+mj-lt"/>
              <a:buAutoNum type="arabicPeriod"/>
            </a:pPr>
            <a:r>
              <a:rPr lang="en-US" dirty="0"/>
              <a:t>Right-click the oval and click </a:t>
            </a:r>
            <a:r>
              <a:rPr lang="en-US" b="1" dirty="0"/>
              <a:t>Edit Text</a:t>
            </a:r>
            <a:r>
              <a:rPr lang="en-US" dirty="0"/>
              <a:t>. </a:t>
            </a:r>
          </a:p>
          <a:p>
            <a:pPr marL="234841" indent="-234841">
              <a:buFont typeface="+mj-lt"/>
              <a:buAutoNum type="arabicPeriod"/>
            </a:pPr>
            <a:r>
              <a:rPr lang="en-US" dirty="0"/>
              <a:t>Enter text in the text box, select the text, and then on the </a:t>
            </a:r>
            <a:r>
              <a:rPr lang="en-US" b="1" dirty="0"/>
              <a:t>Home</a:t>
            </a:r>
            <a:r>
              <a:rPr lang="en-US" dirty="0"/>
              <a:t> tab, in the </a:t>
            </a:r>
            <a:r>
              <a:rPr lang="en-US" b="1" dirty="0"/>
              <a:t>Font</a:t>
            </a:r>
            <a:r>
              <a:rPr lang="en-US" dirty="0"/>
              <a:t> group, select </a:t>
            </a:r>
            <a:r>
              <a:rPr lang="en-US" b="1" dirty="0"/>
              <a:t>Trebuchet MS</a:t>
            </a:r>
            <a:r>
              <a:rPr lang="en-US" dirty="0"/>
              <a:t> from the </a:t>
            </a:r>
            <a:r>
              <a:rPr lang="en-US" b="1" dirty="0"/>
              <a:t>Font</a:t>
            </a:r>
            <a:r>
              <a:rPr lang="en-US" dirty="0"/>
              <a:t> list, select </a:t>
            </a:r>
            <a:r>
              <a:rPr lang="en-US" b="1" dirty="0"/>
              <a:t>28</a:t>
            </a:r>
            <a:r>
              <a:rPr lang="en-US" dirty="0"/>
              <a:t> from the </a:t>
            </a:r>
            <a:r>
              <a:rPr lang="en-US" b="1" dirty="0"/>
              <a:t>Font Size </a:t>
            </a:r>
            <a:r>
              <a:rPr lang="en-US" dirty="0"/>
              <a:t>list, click the button next to </a:t>
            </a:r>
            <a:r>
              <a:rPr lang="en-US" b="1" dirty="0"/>
              <a:t>Font Color</a:t>
            </a:r>
            <a:r>
              <a:rPr lang="en-US" dirty="0"/>
              <a:t>, and then under </a:t>
            </a:r>
            <a:r>
              <a:rPr lang="en-US" b="1" dirty="0"/>
              <a:t>Theme Colors </a:t>
            </a:r>
            <a:r>
              <a:rPr lang="en-US" dirty="0"/>
              <a:t>click </a:t>
            </a:r>
            <a:r>
              <a:rPr lang="en-US" b="1" dirty="0"/>
              <a:t>White, Background 1, Darker 5%</a:t>
            </a:r>
            <a:r>
              <a:rPr lang="en-US" dirty="0"/>
              <a:t> (second row, first option from the left).</a:t>
            </a:r>
          </a:p>
          <a:p>
            <a:pPr marL="234841" indent="-234841">
              <a:buFont typeface="+mj-lt"/>
              <a:buAutoNum type="arabicPeriod"/>
            </a:pPr>
            <a:r>
              <a:rPr lang="en-US" dirty="0"/>
              <a:t>On the </a:t>
            </a:r>
            <a:r>
              <a:rPr lang="en-US" b="1" dirty="0"/>
              <a:t>Home</a:t>
            </a:r>
            <a:r>
              <a:rPr lang="en-US" dirty="0"/>
              <a:t> tab, in the </a:t>
            </a:r>
            <a:r>
              <a:rPr lang="en-US" b="1" dirty="0"/>
              <a:t>Paragraph</a:t>
            </a:r>
            <a:r>
              <a:rPr lang="en-US" dirty="0"/>
              <a:t> group, click </a:t>
            </a:r>
            <a:r>
              <a:rPr lang="en-US" b="1" dirty="0"/>
              <a:t>Center</a:t>
            </a:r>
            <a:r>
              <a:rPr lang="en-US" dirty="0"/>
              <a:t> to center the text in the oval.</a:t>
            </a:r>
          </a:p>
          <a:p>
            <a:pPr marL="234841" indent="-234841">
              <a:buFont typeface="+mj-lt"/>
              <a:buAutoNum type="arabicPeriod"/>
            </a:pPr>
            <a:r>
              <a:rPr lang="en-US" dirty="0"/>
              <a:t>Select the top right teardrop shape. Under </a:t>
            </a:r>
            <a:r>
              <a:rPr lang="en-US" b="1" dirty="0"/>
              <a:t>Drawing Tools</a:t>
            </a:r>
            <a:r>
              <a:rPr lang="en-US" dirty="0"/>
              <a:t>, on the </a:t>
            </a:r>
            <a:r>
              <a:rPr lang="en-US" b="1" dirty="0"/>
              <a:t>Format</a:t>
            </a:r>
            <a:r>
              <a:rPr lang="en-US" dirty="0"/>
              <a:t> tab, in the bottom right corner of the </a:t>
            </a:r>
            <a:r>
              <a:rPr lang="en-US" b="1" dirty="0"/>
              <a:t>Size</a:t>
            </a:r>
            <a:r>
              <a:rPr lang="en-US" dirty="0"/>
              <a:t> group, click the </a:t>
            </a:r>
            <a:r>
              <a:rPr lang="en-US" b="1" dirty="0"/>
              <a:t>Size and Position </a:t>
            </a:r>
            <a:r>
              <a:rPr lang="en-US" dirty="0"/>
              <a:t>dialog box launcher. In the </a:t>
            </a:r>
            <a:r>
              <a:rPr lang="en-US" b="1" dirty="0"/>
              <a:t>Format Shape </a:t>
            </a:r>
            <a:r>
              <a:rPr lang="en-US" dirty="0"/>
              <a:t>dialog box, click </a:t>
            </a:r>
            <a:r>
              <a:rPr lang="en-US" b="1" dirty="0"/>
              <a:t>Position</a:t>
            </a:r>
            <a:r>
              <a:rPr lang="en-US" dirty="0"/>
              <a:t> in the left pane, and in the right pane, under </a:t>
            </a:r>
            <a:r>
              <a:rPr lang="en-US" b="1" dirty="0"/>
              <a:t>Position on slide</a:t>
            </a:r>
            <a:r>
              <a:rPr lang="en-US" dirty="0"/>
              <a:t>, do the following:</a:t>
            </a:r>
          </a:p>
          <a:p>
            <a:pPr marL="704522" lvl="1" indent="-234841">
              <a:buFont typeface="Arial" pitchFamily="34" charset="0"/>
              <a:buChar char="•"/>
            </a:pPr>
            <a:r>
              <a:rPr lang="en-US" dirty="0"/>
              <a:t>In the </a:t>
            </a:r>
            <a:r>
              <a:rPr lang="en-US" b="1" dirty="0"/>
              <a:t>Horizontal</a:t>
            </a:r>
            <a:r>
              <a:rPr lang="en-US" dirty="0"/>
              <a:t> box, enter </a:t>
            </a:r>
            <a:r>
              <a:rPr lang="en-US" b="1" dirty="0"/>
              <a:t>5.2”</a:t>
            </a:r>
            <a:r>
              <a:rPr lang="en-US" dirty="0"/>
              <a:t>.</a:t>
            </a:r>
          </a:p>
          <a:p>
            <a:pPr marL="704522" lvl="1" indent="-234841">
              <a:buFont typeface="Arial" pitchFamily="34" charset="0"/>
              <a:buChar char="•"/>
            </a:pPr>
            <a:r>
              <a:rPr lang="en-US" dirty="0"/>
              <a:t>In the </a:t>
            </a:r>
            <a:r>
              <a:rPr lang="en-US" b="1" dirty="0"/>
              <a:t>Vertical</a:t>
            </a:r>
            <a:r>
              <a:rPr lang="en-US" dirty="0"/>
              <a:t> box, enter </a:t>
            </a:r>
            <a:r>
              <a:rPr lang="en-US" b="1" dirty="0"/>
              <a:t>0.83”</a:t>
            </a:r>
            <a:r>
              <a:rPr lang="en-US" dirty="0"/>
              <a:t>. </a:t>
            </a:r>
          </a:p>
          <a:p>
            <a:pPr marL="234841" indent="-234841">
              <a:buFont typeface="+mj-lt"/>
              <a:buAutoNum type="arabicPeriod"/>
            </a:pPr>
            <a:r>
              <a:rPr lang="en-US" dirty="0"/>
              <a:t>Select the oval on the top left teardrop shape. Press and hold CTRL and SHIFT (to duplicate and constrain the duplicate shape to a perpendicular axis), and then drag the oval onto the top right teardrop shape to create a second oval. </a:t>
            </a:r>
          </a:p>
          <a:p>
            <a:pPr marL="234841" indent="-234841">
              <a:buFont typeface="+mj-lt"/>
              <a:buAutoNum type="arabicPeriod"/>
            </a:pPr>
            <a:r>
              <a:rPr lang="en-US" dirty="0"/>
              <a:t>Select the second oval. Under </a:t>
            </a:r>
            <a:r>
              <a:rPr lang="en-US" b="1" dirty="0"/>
              <a:t>Drawing Tools</a:t>
            </a:r>
            <a:r>
              <a:rPr lang="en-US" dirty="0"/>
              <a:t>, on the </a:t>
            </a:r>
            <a:r>
              <a:rPr lang="en-US" b="1" dirty="0"/>
              <a:t>Format</a:t>
            </a:r>
            <a:r>
              <a:rPr lang="en-US" dirty="0"/>
              <a:t> tab, in the bottom right corner of the </a:t>
            </a:r>
            <a:r>
              <a:rPr lang="en-US" b="1" dirty="0"/>
              <a:t>Size</a:t>
            </a:r>
            <a:r>
              <a:rPr lang="en-US" dirty="0"/>
              <a:t> group, click the </a:t>
            </a:r>
            <a:r>
              <a:rPr lang="en-US" b="1" dirty="0"/>
              <a:t>Size and Position </a:t>
            </a:r>
            <a:r>
              <a:rPr lang="en-US" dirty="0"/>
              <a:t>dialog box launcher. In the </a:t>
            </a:r>
            <a:r>
              <a:rPr lang="en-US" b="1" dirty="0"/>
              <a:t>Format Shape </a:t>
            </a:r>
            <a:r>
              <a:rPr lang="en-US" dirty="0"/>
              <a:t>dialog box, click </a:t>
            </a:r>
            <a:r>
              <a:rPr lang="en-US" b="1" dirty="0"/>
              <a:t>Position</a:t>
            </a:r>
            <a:r>
              <a:rPr lang="en-US" dirty="0"/>
              <a:t> in the left pane, and in the right pane, under </a:t>
            </a:r>
            <a:r>
              <a:rPr lang="en-US" b="1" dirty="0"/>
              <a:t>Position on slide</a:t>
            </a:r>
            <a:r>
              <a:rPr lang="en-US" dirty="0"/>
              <a:t>, do the following:</a:t>
            </a:r>
          </a:p>
          <a:p>
            <a:pPr marL="704522" lvl="1" indent="-234841">
              <a:buFont typeface="Arial" pitchFamily="34" charset="0"/>
              <a:buChar char="•"/>
            </a:pPr>
            <a:r>
              <a:rPr lang="en-US" dirty="0"/>
              <a:t>In the </a:t>
            </a:r>
            <a:r>
              <a:rPr lang="en-US" b="1" dirty="0"/>
              <a:t>Horizontal</a:t>
            </a:r>
            <a:r>
              <a:rPr lang="en-US" dirty="0"/>
              <a:t> box, enter </a:t>
            </a:r>
            <a:r>
              <a:rPr lang="en-US" b="1" dirty="0"/>
              <a:t>5.33”</a:t>
            </a:r>
            <a:r>
              <a:rPr lang="en-US" dirty="0"/>
              <a:t>.</a:t>
            </a:r>
          </a:p>
          <a:p>
            <a:pPr marL="704522" lvl="1" indent="-234841">
              <a:buFont typeface="Arial" pitchFamily="34" charset="0"/>
              <a:buChar char="•"/>
            </a:pPr>
            <a:r>
              <a:rPr lang="en-US" dirty="0"/>
              <a:t>In the </a:t>
            </a:r>
            <a:r>
              <a:rPr lang="en-US" b="1" dirty="0"/>
              <a:t>Vertical</a:t>
            </a:r>
            <a:r>
              <a:rPr lang="en-US" dirty="0"/>
              <a:t> box, enter </a:t>
            </a:r>
            <a:r>
              <a:rPr lang="en-US" b="1" dirty="0"/>
              <a:t>1”</a:t>
            </a:r>
            <a:r>
              <a:rPr lang="en-US" dirty="0"/>
              <a:t>. </a:t>
            </a:r>
          </a:p>
          <a:p>
            <a:pPr marL="234841" indent="-234841">
              <a:buFont typeface="+mj-lt"/>
              <a:buAutoNum type="arabicPeriod"/>
            </a:pPr>
            <a:r>
              <a:rPr lang="en-US" dirty="0"/>
              <a:t>On the </a:t>
            </a:r>
            <a:r>
              <a:rPr lang="en-US" b="1" dirty="0"/>
              <a:t>Home</a:t>
            </a:r>
            <a:r>
              <a:rPr lang="en-US" dirty="0"/>
              <a:t> tab, in the </a:t>
            </a:r>
            <a:r>
              <a:rPr lang="en-US" b="1" dirty="0"/>
              <a:t>Drawing</a:t>
            </a:r>
            <a:r>
              <a:rPr lang="en-US" dirty="0"/>
              <a:t> group, click the arrow next to </a:t>
            </a:r>
            <a:r>
              <a:rPr lang="en-US" b="1" dirty="0"/>
              <a:t>Shape Fill</a:t>
            </a:r>
            <a:r>
              <a:rPr lang="en-US" dirty="0"/>
              <a:t>, and then under </a:t>
            </a:r>
            <a:r>
              <a:rPr lang="en-US" b="1" dirty="0"/>
              <a:t>Theme Colors </a:t>
            </a:r>
            <a:r>
              <a:rPr lang="en-US" dirty="0"/>
              <a:t>click </a:t>
            </a:r>
            <a:r>
              <a:rPr lang="en-US" b="1" dirty="0"/>
              <a:t>Purple, Accent 4, Darker 25%</a:t>
            </a:r>
            <a:r>
              <a:rPr lang="en-US" dirty="0"/>
              <a:t> (fifth row, eighth option from the left). </a:t>
            </a:r>
          </a:p>
          <a:p>
            <a:pPr marL="234841" indent="-234841" defTabSz="939363">
              <a:buFont typeface="+mj-lt"/>
              <a:buAutoNum type="arabicPeriod"/>
              <a:defRPr/>
            </a:pPr>
            <a:r>
              <a:rPr lang="en-US" dirty="0"/>
              <a:t>Click the text in the second oval, and then edit as needed. </a:t>
            </a:r>
          </a:p>
          <a:p>
            <a:pPr marL="234841" indent="-234841">
              <a:buFont typeface="+mj-lt"/>
              <a:buAutoNum type="arabicPeriod"/>
            </a:pPr>
            <a:r>
              <a:rPr lang="en-US" dirty="0"/>
              <a:t>Select the bottom left teardrop shape. Under </a:t>
            </a:r>
            <a:r>
              <a:rPr lang="en-US" b="1" dirty="0"/>
              <a:t>Drawing Tools</a:t>
            </a:r>
            <a:r>
              <a:rPr lang="en-US" dirty="0"/>
              <a:t>, on the </a:t>
            </a:r>
            <a:r>
              <a:rPr lang="en-US" b="1" dirty="0"/>
              <a:t>Format</a:t>
            </a:r>
            <a:r>
              <a:rPr lang="en-US" dirty="0"/>
              <a:t> tab, in the bottom right corner of the </a:t>
            </a:r>
            <a:r>
              <a:rPr lang="en-US" b="1" dirty="0"/>
              <a:t>Size</a:t>
            </a:r>
            <a:r>
              <a:rPr lang="en-US" dirty="0"/>
              <a:t> group, click the </a:t>
            </a:r>
            <a:r>
              <a:rPr lang="en-US" b="1" dirty="0"/>
              <a:t>Size and Position </a:t>
            </a:r>
            <a:r>
              <a:rPr lang="en-US" dirty="0"/>
              <a:t>dialog box launcher. In the </a:t>
            </a:r>
            <a:r>
              <a:rPr lang="en-US" b="1" dirty="0"/>
              <a:t>Format Shape </a:t>
            </a:r>
            <a:r>
              <a:rPr lang="en-US" dirty="0"/>
              <a:t>dialog box, click </a:t>
            </a:r>
            <a:r>
              <a:rPr lang="en-US" b="1" dirty="0"/>
              <a:t>Position</a:t>
            </a:r>
            <a:r>
              <a:rPr lang="en-US" dirty="0"/>
              <a:t> in the left pane, and in the right pane, under </a:t>
            </a:r>
            <a:r>
              <a:rPr lang="en-US" b="1" dirty="0"/>
              <a:t>Position on slide</a:t>
            </a:r>
            <a:r>
              <a:rPr lang="en-US" dirty="0"/>
              <a:t>, do the following:</a:t>
            </a:r>
          </a:p>
          <a:p>
            <a:pPr marL="704522" lvl="1" indent="-234841">
              <a:buFont typeface="Arial" pitchFamily="34" charset="0"/>
              <a:buChar char="•"/>
            </a:pPr>
            <a:r>
              <a:rPr lang="en-US" dirty="0"/>
              <a:t>In the </a:t>
            </a:r>
            <a:r>
              <a:rPr lang="en-US" b="1" dirty="0"/>
              <a:t>Horizontal</a:t>
            </a:r>
            <a:r>
              <a:rPr lang="en-US" dirty="0"/>
              <a:t> box, enter </a:t>
            </a:r>
            <a:r>
              <a:rPr lang="en-US" b="1" dirty="0"/>
              <a:t>2.5”</a:t>
            </a:r>
            <a:r>
              <a:rPr lang="en-US" dirty="0"/>
              <a:t>.</a:t>
            </a:r>
          </a:p>
          <a:p>
            <a:pPr marL="704522" lvl="1" indent="-234841">
              <a:buFont typeface="Arial" pitchFamily="34" charset="0"/>
              <a:buChar char="•"/>
            </a:pPr>
            <a:r>
              <a:rPr lang="en-US" dirty="0"/>
              <a:t>In the </a:t>
            </a:r>
            <a:r>
              <a:rPr lang="en-US" b="1" dirty="0"/>
              <a:t>Vertical</a:t>
            </a:r>
            <a:r>
              <a:rPr lang="en-US" dirty="0"/>
              <a:t> box, enter </a:t>
            </a:r>
            <a:r>
              <a:rPr lang="en-US" b="1" dirty="0"/>
              <a:t>3.53”</a:t>
            </a:r>
            <a:r>
              <a:rPr lang="en-US" dirty="0"/>
              <a:t>. </a:t>
            </a:r>
          </a:p>
          <a:p>
            <a:pPr marL="234841" indent="-234841">
              <a:buFont typeface="+mj-lt"/>
              <a:buAutoNum type="arabicPeriod"/>
            </a:pPr>
            <a:r>
              <a:rPr lang="en-US" dirty="0"/>
              <a:t>Select the oval on the top left teardrop shape. Press and hold CTRL and SHIFT (to duplicate and constrain the duplicate shape to a perpendicular axis), and then drag the oval onto the bottom left teardrop shape to create a third oval. </a:t>
            </a:r>
          </a:p>
          <a:p>
            <a:pPr marL="234841" indent="-234841">
              <a:buFont typeface="+mj-lt"/>
              <a:buAutoNum type="arabicPeriod"/>
            </a:pPr>
            <a:r>
              <a:rPr lang="en-US" dirty="0"/>
              <a:t>Select the third oval. Under </a:t>
            </a:r>
            <a:r>
              <a:rPr lang="en-US" b="1" dirty="0"/>
              <a:t>Drawing Tools</a:t>
            </a:r>
            <a:r>
              <a:rPr lang="en-US" dirty="0"/>
              <a:t>, on the </a:t>
            </a:r>
            <a:r>
              <a:rPr lang="en-US" b="1" dirty="0"/>
              <a:t>Format</a:t>
            </a:r>
            <a:r>
              <a:rPr lang="en-US" dirty="0"/>
              <a:t> tab, in the bottom right corner of the </a:t>
            </a:r>
            <a:r>
              <a:rPr lang="en-US" b="1" dirty="0"/>
              <a:t>Size</a:t>
            </a:r>
            <a:r>
              <a:rPr lang="en-US" dirty="0"/>
              <a:t> group, click the </a:t>
            </a:r>
            <a:r>
              <a:rPr lang="en-US" b="1" dirty="0"/>
              <a:t>Size and Position </a:t>
            </a:r>
            <a:r>
              <a:rPr lang="en-US" dirty="0"/>
              <a:t>dialog box launcher. In the </a:t>
            </a:r>
            <a:r>
              <a:rPr lang="en-US" b="1" dirty="0"/>
              <a:t>Format Shape </a:t>
            </a:r>
            <a:r>
              <a:rPr lang="en-US" dirty="0"/>
              <a:t>dialog box, click </a:t>
            </a:r>
            <a:r>
              <a:rPr lang="en-US" b="1" dirty="0"/>
              <a:t>Position</a:t>
            </a:r>
            <a:r>
              <a:rPr lang="en-US" dirty="0"/>
              <a:t> in the left pane, and in the right pane, under </a:t>
            </a:r>
            <a:r>
              <a:rPr lang="en-US" b="1" dirty="0"/>
              <a:t>Position on slide</a:t>
            </a:r>
            <a:r>
              <a:rPr lang="en-US" dirty="0"/>
              <a:t>, do the following:</a:t>
            </a:r>
          </a:p>
          <a:p>
            <a:pPr marL="704522" lvl="1" indent="-234841">
              <a:buFont typeface="Arial" pitchFamily="34" charset="0"/>
              <a:buChar char="•"/>
            </a:pPr>
            <a:r>
              <a:rPr lang="en-US" dirty="0"/>
              <a:t>In the </a:t>
            </a:r>
            <a:r>
              <a:rPr lang="en-US" b="1" dirty="0"/>
              <a:t>Horizontal</a:t>
            </a:r>
            <a:r>
              <a:rPr lang="en-US" dirty="0"/>
              <a:t> box, enter </a:t>
            </a:r>
            <a:r>
              <a:rPr lang="en-US" b="1" dirty="0"/>
              <a:t>2.67”</a:t>
            </a:r>
            <a:r>
              <a:rPr lang="en-US" dirty="0"/>
              <a:t>.</a:t>
            </a:r>
          </a:p>
          <a:p>
            <a:pPr marL="704522" lvl="1" indent="-234841">
              <a:buFont typeface="Arial" pitchFamily="34" charset="0"/>
              <a:buChar char="•"/>
            </a:pPr>
            <a:r>
              <a:rPr lang="en-US" dirty="0"/>
              <a:t>In the </a:t>
            </a:r>
            <a:r>
              <a:rPr lang="en-US" b="1" dirty="0"/>
              <a:t>Vertical</a:t>
            </a:r>
            <a:r>
              <a:rPr lang="en-US" dirty="0"/>
              <a:t> box, enter </a:t>
            </a:r>
            <a:r>
              <a:rPr lang="en-US" b="1" dirty="0"/>
              <a:t>3.7”</a:t>
            </a:r>
            <a:r>
              <a:rPr lang="en-US" dirty="0"/>
              <a:t>. </a:t>
            </a:r>
          </a:p>
          <a:p>
            <a:pPr marL="234841" indent="-234841">
              <a:buFont typeface="+mj-lt"/>
              <a:buAutoNum type="arabicPeriod"/>
            </a:pPr>
            <a:r>
              <a:rPr lang="en-US" dirty="0"/>
              <a:t>On the </a:t>
            </a:r>
            <a:r>
              <a:rPr lang="en-US" b="1" dirty="0"/>
              <a:t>Home</a:t>
            </a:r>
            <a:r>
              <a:rPr lang="en-US" dirty="0"/>
              <a:t> tab, in the </a:t>
            </a:r>
            <a:r>
              <a:rPr lang="en-US" b="1" dirty="0"/>
              <a:t>Drawing</a:t>
            </a:r>
            <a:r>
              <a:rPr lang="en-US" dirty="0"/>
              <a:t> group, click the arrow next to </a:t>
            </a:r>
            <a:r>
              <a:rPr lang="en-US" b="1" dirty="0"/>
              <a:t>Shape Fill</a:t>
            </a:r>
            <a:r>
              <a:rPr lang="en-US" dirty="0"/>
              <a:t>, and then under </a:t>
            </a:r>
            <a:r>
              <a:rPr lang="en-US" b="1" dirty="0"/>
              <a:t>Theme Colors </a:t>
            </a:r>
            <a:r>
              <a:rPr lang="en-US" dirty="0"/>
              <a:t>click </a:t>
            </a:r>
            <a:r>
              <a:rPr lang="en-US" b="1" dirty="0"/>
              <a:t>Blue, Accent 1 </a:t>
            </a:r>
            <a:r>
              <a:rPr lang="en-US" dirty="0"/>
              <a:t>(first row, fifth option from the left).</a:t>
            </a:r>
          </a:p>
          <a:p>
            <a:pPr marL="234841" indent="-234841" defTabSz="939363">
              <a:buFont typeface="+mj-lt"/>
              <a:buAutoNum type="arabicPeriod"/>
              <a:defRPr/>
            </a:pPr>
            <a:r>
              <a:rPr lang="en-US" dirty="0"/>
              <a:t>Click the text in the third oval, and then edit as needed. </a:t>
            </a:r>
          </a:p>
          <a:p>
            <a:pPr marL="234841" indent="-234841">
              <a:buFont typeface="+mj-lt"/>
              <a:buAutoNum type="arabicPeriod"/>
            </a:pPr>
            <a:r>
              <a:rPr lang="en-US" dirty="0"/>
              <a:t> Select the bottom right teardrop shape. Under </a:t>
            </a:r>
            <a:r>
              <a:rPr lang="en-US" b="1" dirty="0"/>
              <a:t>Drawing Tools</a:t>
            </a:r>
            <a:r>
              <a:rPr lang="en-US" dirty="0"/>
              <a:t>, on the </a:t>
            </a:r>
            <a:r>
              <a:rPr lang="en-US" b="1" dirty="0"/>
              <a:t>Format</a:t>
            </a:r>
            <a:r>
              <a:rPr lang="en-US" dirty="0"/>
              <a:t> tab, in the bottom right corner of the </a:t>
            </a:r>
            <a:r>
              <a:rPr lang="en-US" b="1" dirty="0"/>
              <a:t>Size</a:t>
            </a:r>
            <a:r>
              <a:rPr lang="en-US" dirty="0"/>
              <a:t> group, click the </a:t>
            </a:r>
            <a:r>
              <a:rPr lang="en-US" b="1" dirty="0"/>
              <a:t>Size and Position </a:t>
            </a:r>
            <a:r>
              <a:rPr lang="en-US" dirty="0"/>
              <a:t>dialog box launcher. In the </a:t>
            </a:r>
            <a:r>
              <a:rPr lang="en-US" b="1" dirty="0"/>
              <a:t>Format Shape </a:t>
            </a:r>
            <a:r>
              <a:rPr lang="en-US" dirty="0"/>
              <a:t>dialog box, click </a:t>
            </a:r>
            <a:r>
              <a:rPr lang="en-US" b="1" dirty="0"/>
              <a:t>Position</a:t>
            </a:r>
            <a:r>
              <a:rPr lang="en-US" dirty="0"/>
              <a:t> in the left pane, and in the right pane, under </a:t>
            </a:r>
            <a:r>
              <a:rPr lang="en-US" b="1" dirty="0"/>
              <a:t>Position on slide</a:t>
            </a:r>
            <a:r>
              <a:rPr lang="en-US" dirty="0"/>
              <a:t>, do the following:</a:t>
            </a:r>
          </a:p>
          <a:p>
            <a:pPr marL="704522" lvl="1" indent="-234841">
              <a:buFont typeface="Arial" pitchFamily="34" charset="0"/>
              <a:buChar char="•"/>
            </a:pPr>
            <a:r>
              <a:rPr lang="en-US" dirty="0"/>
              <a:t>In the </a:t>
            </a:r>
            <a:r>
              <a:rPr lang="en-US" b="1" dirty="0"/>
              <a:t>Horizontal</a:t>
            </a:r>
            <a:r>
              <a:rPr lang="en-US" dirty="0"/>
              <a:t> box, enter </a:t>
            </a:r>
            <a:r>
              <a:rPr lang="en-US" b="1" dirty="0"/>
              <a:t>5.2”</a:t>
            </a:r>
            <a:r>
              <a:rPr lang="en-US" dirty="0"/>
              <a:t>.</a:t>
            </a:r>
          </a:p>
          <a:p>
            <a:pPr marL="704522" lvl="1" indent="-234841">
              <a:buFont typeface="Arial" pitchFamily="34" charset="0"/>
              <a:buChar char="•"/>
            </a:pPr>
            <a:r>
              <a:rPr lang="en-US" dirty="0"/>
              <a:t>In the </a:t>
            </a:r>
            <a:r>
              <a:rPr lang="en-US" b="1" dirty="0"/>
              <a:t>Vertical</a:t>
            </a:r>
            <a:r>
              <a:rPr lang="en-US" dirty="0"/>
              <a:t> box, enter </a:t>
            </a:r>
            <a:r>
              <a:rPr lang="en-US" b="1" dirty="0"/>
              <a:t>3.53”</a:t>
            </a:r>
            <a:r>
              <a:rPr lang="en-US" dirty="0"/>
              <a:t>. </a:t>
            </a:r>
          </a:p>
          <a:p>
            <a:pPr marL="234841" indent="-234841">
              <a:buFont typeface="+mj-lt"/>
              <a:buAutoNum type="arabicPeriod"/>
            </a:pPr>
            <a:r>
              <a:rPr lang="en-US" dirty="0"/>
              <a:t> Select the third oval on the bottom left teardrop shape. Press and hold CTRL and SHIFT (to duplicate and constrain the duplicate shape to a perpendicular axis), and then drag the oval onto the bottom right teardrop shape to create a fourth oval. </a:t>
            </a:r>
          </a:p>
          <a:p>
            <a:pPr marL="234841" indent="-234841">
              <a:buFont typeface="+mj-lt"/>
              <a:buAutoNum type="arabicPeriod"/>
            </a:pPr>
            <a:r>
              <a:rPr lang="en-US" dirty="0"/>
              <a:t>Select the fourth oval. Under </a:t>
            </a:r>
            <a:r>
              <a:rPr lang="en-US" b="1" dirty="0"/>
              <a:t>Drawing Tools</a:t>
            </a:r>
            <a:r>
              <a:rPr lang="en-US" dirty="0"/>
              <a:t>, on the </a:t>
            </a:r>
            <a:r>
              <a:rPr lang="en-US" b="1" dirty="0"/>
              <a:t>Format</a:t>
            </a:r>
            <a:r>
              <a:rPr lang="en-US" dirty="0"/>
              <a:t> tab, in the bottom right corner of the </a:t>
            </a:r>
            <a:r>
              <a:rPr lang="en-US" b="1" dirty="0"/>
              <a:t>Size</a:t>
            </a:r>
            <a:r>
              <a:rPr lang="en-US" dirty="0"/>
              <a:t> group, click the </a:t>
            </a:r>
            <a:r>
              <a:rPr lang="en-US" b="1" dirty="0"/>
              <a:t>Size and Position </a:t>
            </a:r>
            <a:r>
              <a:rPr lang="en-US" dirty="0"/>
              <a:t>dialog box launcher. In the </a:t>
            </a:r>
            <a:r>
              <a:rPr lang="en-US" b="1" dirty="0"/>
              <a:t>Format Shape </a:t>
            </a:r>
            <a:r>
              <a:rPr lang="en-US" dirty="0"/>
              <a:t>dialog box, click </a:t>
            </a:r>
            <a:r>
              <a:rPr lang="en-US" b="1" dirty="0"/>
              <a:t>Position</a:t>
            </a:r>
            <a:r>
              <a:rPr lang="en-US" dirty="0"/>
              <a:t> in the left pane, and in the right pane, under </a:t>
            </a:r>
            <a:r>
              <a:rPr lang="en-US" b="1" dirty="0"/>
              <a:t>Position on slide</a:t>
            </a:r>
            <a:r>
              <a:rPr lang="en-US" dirty="0"/>
              <a:t>, do the following:</a:t>
            </a:r>
          </a:p>
          <a:p>
            <a:pPr marL="704522" lvl="1" indent="-234841">
              <a:buFont typeface="Arial" pitchFamily="34" charset="0"/>
              <a:buChar char="•"/>
            </a:pPr>
            <a:r>
              <a:rPr lang="en-US" dirty="0"/>
              <a:t>In the </a:t>
            </a:r>
            <a:r>
              <a:rPr lang="en-US" b="1" dirty="0"/>
              <a:t>Horizontal</a:t>
            </a:r>
            <a:r>
              <a:rPr lang="en-US" dirty="0"/>
              <a:t> box, enter </a:t>
            </a:r>
            <a:r>
              <a:rPr lang="en-US" b="1" dirty="0"/>
              <a:t>5.33”</a:t>
            </a:r>
            <a:r>
              <a:rPr lang="en-US" dirty="0"/>
              <a:t>.</a:t>
            </a:r>
          </a:p>
          <a:p>
            <a:pPr marL="704522" lvl="1" indent="-234841">
              <a:buFont typeface="Arial" pitchFamily="34" charset="0"/>
              <a:buChar char="•"/>
            </a:pPr>
            <a:r>
              <a:rPr lang="en-US" dirty="0"/>
              <a:t>In the </a:t>
            </a:r>
            <a:r>
              <a:rPr lang="en-US" b="1" dirty="0"/>
              <a:t>Vertical</a:t>
            </a:r>
            <a:r>
              <a:rPr lang="en-US" dirty="0"/>
              <a:t> box, enter </a:t>
            </a:r>
            <a:r>
              <a:rPr lang="en-US" b="1" dirty="0"/>
              <a:t>3.7”</a:t>
            </a:r>
            <a:r>
              <a:rPr lang="en-US" dirty="0"/>
              <a:t>. </a:t>
            </a:r>
          </a:p>
          <a:p>
            <a:pPr marL="234841" indent="-234841">
              <a:buFont typeface="+mj-lt"/>
              <a:buAutoNum type="arabicPeriod"/>
            </a:pPr>
            <a:r>
              <a:rPr lang="en-US" dirty="0"/>
              <a:t> On the </a:t>
            </a:r>
            <a:r>
              <a:rPr lang="en-US" b="1" dirty="0"/>
              <a:t>Home</a:t>
            </a:r>
            <a:r>
              <a:rPr lang="en-US" dirty="0"/>
              <a:t> tab, in the </a:t>
            </a:r>
            <a:r>
              <a:rPr lang="en-US" b="1" dirty="0"/>
              <a:t>Drawing</a:t>
            </a:r>
            <a:r>
              <a:rPr lang="en-US" dirty="0"/>
              <a:t> group, click the arrow next to </a:t>
            </a:r>
            <a:r>
              <a:rPr lang="en-US" b="1" dirty="0"/>
              <a:t>Shape Fill</a:t>
            </a:r>
            <a:r>
              <a:rPr lang="en-US" dirty="0"/>
              <a:t>, and then under </a:t>
            </a:r>
            <a:r>
              <a:rPr lang="en-US" b="1" dirty="0"/>
              <a:t>Theme Colors </a:t>
            </a:r>
            <a:r>
              <a:rPr lang="en-US" dirty="0"/>
              <a:t>click </a:t>
            </a:r>
            <a:r>
              <a:rPr lang="en-US" b="1" dirty="0"/>
              <a:t>Orange, Accent 6, Darker 50% </a:t>
            </a:r>
            <a:r>
              <a:rPr lang="en-US" dirty="0"/>
              <a:t>(sixth row, 10</a:t>
            </a:r>
            <a:r>
              <a:rPr lang="en-US" baseline="30000" dirty="0"/>
              <a:t>th</a:t>
            </a:r>
            <a:r>
              <a:rPr lang="en-US" dirty="0"/>
              <a:t> option from the left). </a:t>
            </a:r>
          </a:p>
          <a:p>
            <a:pPr marL="234841" indent="-234841" defTabSz="939363">
              <a:buFont typeface="+mj-lt"/>
              <a:buAutoNum type="arabicPeriod"/>
              <a:defRPr/>
            </a:pPr>
            <a:r>
              <a:rPr lang="en-US" dirty="0"/>
              <a:t>To edit the text in the fourth oval, right-click the oval and click </a:t>
            </a:r>
            <a:r>
              <a:rPr lang="en-US" b="1" dirty="0"/>
              <a:t>Edit Text</a:t>
            </a:r>
            <a:r>
              <a:rPr lang="en-US" dirty="0"/>
              <a:t>. </a:t>
            </a:r>
          </a:p>
          <a:p>
            <a:pPr marL="234841" indent="-234841" defTabSz="939363">
              <a:buFont typeface="+mj-lt"/>
              <a:buAutoNum type="arabicPeriod"/>
              <a:defRPr/>
            </a:pPr>
            <a:r>
              <a:rPr lang="en-US" dirty="0"/>
              <a:t>Press CTRL+A to select all of the shapes on the slide. On the </a:t>
            </a:r>
            <a:r>
              <a:rPr lang="en-US" b="1" dirty="0"/>
              <a:t>Home</a:t>
            </a:r>
            <a:r>
              <a:rPr lang="en-US" dirty="0"/>
              <a:t> tab, in the </a:t>
            </a:r>
            <a:r>
              <a:rPr lang="en-US" b="1" dirty="0"/>
              <a:t>Drawing </a:t>
            </a:r>
            <a:r>
              <a:rPr lang="en-US" dirty="0"/>
              <a:t>group, click </a:t>
            </a:r>
            <a:r>
              <a:rPr lang="en-US" b="1" dirty="0"/>
              <a:t>Arrange</a:t>
            </a:r>
            <a:r>
              <a:rPr lang="en-US" dirty="0"/>
              <a:t>, and then click </a:t>
            </a:r>
            <a:r>
              <a:rPr lang="en-US" b="1" dirty="0"/>
              <a:t>Group</a:t>
            </a:r>
            <a:r>
              <a:rPr lang="en-US" dirty="0"/>
              <a:t>. </a:t>
            </a:r>
          </a:p>
          <a:p>
            <a:pPr marL="234841" indent="-234841" defTabSz="939363">
              <a:buFont typeface="+mj-lt"/>
              <a:buAutoNum type="arabicPeriod"/>
              <a:defRPr/>
            </a:pPr>
            <a:r>
              <a:rPr lang="en-US" dirty="0"/>
              <a:t>On the </a:t>
            </a:r>
            <a:r>
              <a:rPr lang="en-US" b="1" dirty="0"/>
              <a:t>Home</a:t>
            </a:r>
            <a:r>
              <a:rPr lang="en-US" dirty="0"/>
              <a:t> tab, in the bottom right corner of the </a:t>
            </a:r>
            <a:r>
              <a:rPr lang="en-US" b="1" dirty="0"/>
              <a:t>Drawing</a:t>
            </a:r>
            <a:r>
              <a:rPr lang="en-US" dirty="0"/>
              <a:t> group, click the </a:t>
            </a:r>
            <a:r>
              <a:rPr lang="en-US" b="1" dirty="0"/>
              <a:t>Format</a:t>
            </a:r>
            <a:r>
              <a:rPr lang="en-US" dirty="0"/>
              <a:t> </a:t>
            </a:r>
            <a:r>
              <a:rPr lang="en-US" b="1" dirty="0"/>
              <a:t>Shape</a:t>
            </a:r>
            <a:r>
              <a:rPr lang="en-US" dirty="0"/>
              <a:t> dialog box launcher. In the </a:t>
            </a:r>
            <a:r>
              <a:rPr lang="en-US" b="1" dirty="0"/>
              <a:t>Format</a:t>
            </a:r>
            <a:r>
              <a:rPr lang="en-US" dirty="0"/>
              <a:t> </a:t>
            </a:r>
            <a:r>
              <a:rPr lang="en-US" b="1" dirty="0"/>
              <a:t>Shape</a:t>
            </a:r>
            <a:r>
              <a:rPr lang="en-US" dirty="0"/>
              <a:t> dialog box, click </a:t>
            </a:r>
            <a:r>
              <a:rPr lang="en-US" b="1" dirty="0"/>
              <a:t>3-D Rotation </a:t>
            </a:r>
            <a:r>
              <a:rPr lang="en-US" dirty="0"/>
              <a:t>in the left pane, and then do the following in the </a:t>
            </a:r>
            <a:r>
              <a:rPr lang="en-US" b="1" dirty="0"/>
              <a:t>3-D Rotation </a:t>
            </a:r>
            <a:r>
              <a:rPr lang="en-US" dirty="0"/>
              <a:t>pane:</a:t>
            </a:r>
          </a:p>
          <a:p>
            <a:pPr marL="704522" lvl="1" indent="-234841" defTabSz="939363">
              <a:buFont typeface="Arial" pitchFamily="34" charset="0"/>
              <a:buChar char="•"/>
              <a:defRPr/>
            </a:pPr>
            <a:r>
              <a:rPr lang="en-US" dirty="0"/>
              <a:t>Click the button next to </a:t>
            </a:r>
            <a:r>
              <a:rPr lang="en-US" b="1" dirty="0"/>
              <a:t>Presets</a:t>
            </a:r>
            <a:r>
              <a:rPr lang="en-US" dirty="0"/>
              <a:t>, and then under </a:t>
            </a:r>
            <a:r>
              <a:rPr lang="en-US" b="1" dirty="0"/>
              <a:t>Perspective</a:t>
            </a:r>
            <a:r>
              <a:rPr lang="en-US" dirty="0"/>
              <a:t> click </a:t>
            </a:r>
            <a:r>
              <a:rPr lang="en-US" b="1" dirty="0"/>
              <a:t>Perspective Front </a:t>
            </a:r>
            <a:r>
              <a:rPr lang="en-US" dirty="0"/>
              <a:t>(first row, first option from the left).</a:t>
            </a:r>
          </a:p>
          <a:p>
            <a:pPr marL="704522" lvl="1" indent="-234841" defTabSz="939363">
              <a:buFont typeface="Arial" pitchFamily="34" charset="0"/>
              <a:buChar char="•"/>
              <a:defRPr/>
            </a:pPr>
            <a:r>
              <a:rPr lang="en-US" dirty="0"/>
              <a:t>In the </a:t>
            </a:r>
            <a:r>
              <a:rPr lang="en-US" b="1" dirty="0"/>
              <a:t>X</a:t>
            </a:r>
            <a:r>
              <a:rPr lang="en-US" dirty="0"/>
              <a:t> box, enter </a:t>
            </a:r>
            <a:r>
              <a:rPr lang="en-US" b="1" dirty="0"/>
              <a:t>325°</a:t>
            </a:r>
            <a:r>
              <a:rPr lang="en-US" dirty="0"/>
              <a:t>.</a:t>
            </a:r>
          </a:p>
          <a:p>
            <a:pPr marL="704522" lvl="1" indent="-234841" defTabSz="939363">
              <a:buFont typeface="Arial" pitchFamily="34" charset="0"/>
              <a:buChar char="•"/>
              <a:defRPr/>
            </a:pPr>
            <a:r>
              <a:rPr lang="en-US" dirty="0"/>
              <a:t>In the </a:t>
            </a:r>
            <a:r>
              <a:rPr lang="en-US" b="1" dirty="0"/>
              <a:t>Y</a:t>
            </a:r>
            <a:r>
              <a:rPr lang="en-US" dirty="0"/>
              <a:t> box, enter </a:t>
            </a:r>
            <a:r>
              <a:rPr lang="en-US" b="1" dirty="0"/>
              <a:t>325°</a:t>
            </a:r>
            <a:r>
              <a:rPr lang="en-US" dirty="0"/>
              <a:t>.</a:t>
            </a:r>
          </a:p>
          <a:p>
            <a:pPr marL="704522" lvl="1" indent="-234841" defTabSz="939363">
              <a:buFont typeface="Arial" pitchFamily="34" charset="0"/>
              <a:buChar char="•"/>
              <a:defRPr/>
            </a:pPr>
            <a:r>
              <a:rPr lang="en-US" dirty="0"/>
              <a:t>In the </a:t>
            </a:r>
            <a:r>
              <a:rPr lang="en-US" b="1" dirty="0"/>
              <a:t>Z </a:t>
            </a:r>
            <a:r>
              <a:rPr lang="en-US" dirty="0"/>
              <a:t>box, enter </a:t>
            </a:r>
            <a:r>
              <a:rPr lang="en-US" b="1" dirty="0"/>
              <a:t>40°</a:t>
            </a:r>
            <a:r>
              <a:rPr lang="en-US" dirty="0"/>
              <a:t>.</a:t>
            </a:r>
          </a:p>
          <a:p>
            <a:pPr marL="704522" lvl="1" indent="-234841" defTabSz="939363">
              <a:buFont typeface="Arial" pitchFamily="34" charset="0"/>
              <a:buChar char="•"/>
              <a:defRPr/>
            </a:pPr>
            <a:r>
              <a:rPr lang="en-US" dirty="0"/>
              <a:t>In the </a:t>
            </a:r>
            <a:r>
              <a:rPr lang="en-US" b="1" dirty="0"/>
              <a:t>Perspective</a:t>
            </a:r>
            <a:r>
              <a:rPr lang="en-US" dirty="0"/>
              <a:t> box, enter </a:t>
            </a:r>
            <a:r>
              <a:rPr lang="en-US" b="1" dirty="0"/>
              <a:t>40°</a:t>
            </a:r>
            <a:r>
              <a:rPr lang="en-US" dirty="0"/>
              <a:t>.</a:t>
            </a:r>
          </a:p>
          <a:p>
            <a:pPr marL="234841" indent="-234841" defTabSz="939363">
              <a:buFont typeface="+mj-lt"/>
              <a:buAutoNum type="arabicPeriod"/>
              <a:defRPr/>
            </a:pPr>
            <a:r>
              <a:rPr lang="en-US" dirty="0"/>
              <a:t>Also in the </a:t>
            </a:r>
            <a:r>
              <a:rPr lang="en-US" b="1" dirty="0"/>
              <a:t>Format</a:t>
            </a:r>
            <a:r>
              <a:rPr lang="en-US" dirty="0"/>
              <a:t> </a:t>
            </a:r>
            <a:r>
              <a:rPr lang="en-US" b="1" dirty="0"/>
              <a:t>Shape</a:t>
            </a:r>
            <a:r>
              <a:rPr lang="en-US" dirty="0"/>
              <a:t> dialog box, click </a:t>
            </a:r>
            <a:r>
              <a:rPr lang="en-US" b="1" dirty="0"/>
              <a:t>Shadow</a:t>
            </a:r>
            <a:r>
              <a:rPr lang="en-US" dirty="0"/>
              <a:t> in the left pane. In the </a:t>
            </a:r>
            <a:r>
              <a:rPr lang="en-US" b="1" dirty="0"/>
              <a:t>Shadow</a:t>
            </a:r>
            <a:r>
              <a:rPr lang="en-US" dirty="0"/>
              <a:t> pane, click the button next to </a:t>
            </a:r>
            <a:r>
              <a:rPr lang="en-US" b="1" dirty="0"/>
              <a:t>Presets</a:t>
            </a:r>
            <a:r>
              <a:rPr lang="en-US" dirty="0"/>
              <a:t>, and then under </a:t>
            </a:r>
            <a:r>
              <a:rPr lang="en-US" b="1" dirty="0"/>
              <a:t>Outer</a:t>
            </a:r>
            <a:r>
              <a:rPr lang="en-US" dirty="0"/>
              <a:t> click </a:t>
            </a:r>
            <a:r>
              <a:rPr lang="en-US" b="1" dirty="0"/>
              <a:t>Offset Center </a:t>
            </a:r>
            <a:r>
              <a:rPr lang="en-US" dirty="0"/>
              <a:t>(second row, second option from the left). </a:t>
            </a:r>
          </a:p>
          <a:p>
            <a:r>
              <a:rPr lang="en-US" dirty="0"/>
              <a:t> </a:t>
            </a:r>
          </a:p>
          <a:p>
            <a:endParaRPr lang="en-US" dirty="0"/>
          </a:p>
          <a:p>
            <a:r>
              <a:rPr lang="en-US" dirty="0"/>
              <a:t>To reproduce the background on this slide, do the following: </a:t>
            </a:r>
          </a:p>
          <a:p>
            <a:pPr marL="234841" indent="-234841">
              <a:buFont typeface="+mj-lt"/>
              <a:buAutoNum type="arabicPeriod"/>
            </a:pPr>
            <a:r>
              <a:rPr lang="en-US" dirty="0"/>
              <a:t>Right-click the slide background area, and then click </a:t>
            </a:r>
            <a:r>
              <a:rPr lang="en-US" b="1" dirty="0"/>
              <a:t>Format Background</a:t>
            </a:r>
            <a:r>
              <a:rPr lang="en-US" dirty="0"/>
              <a:t>. In the </a:t>
            </a:r>
            <a:r>
              <a:rPr lang="en-US" b="1" dirty="0"/>
              <a:t>Format Background </a:t>
            </a:r>
            <a:r>
              <a:rPr lang="en-US" dirty="0"/>
              <a:t>dialog box, click </a:t>
            </a:r>
            <a:r>
              <a:rPr lang="en-US" b="1" dirty="0"/>
              <a:t>Fill</a:t>
            </a:r>
            <a:r>
              <a:rPr lang="en-US" dirty="0"/>
              <a:t> in the left pane, select </a:t>
            </a:r>
            <a:r>
              <a:rPr lang="en-US" b="1" dirty="0"/>
              <a:t>Gradient fill</a:t>
            </a:r>
            <a:r>
              <a:rPr lang="en-US" dirty="0"/>
              <a:t> in the </a:t>
            </a:r>
            <a:r>
              <a:rPr lang="en-US" b="1" dirty="0"/>
              <a:t>Fill</a:t>
            </a:r>
            <a:r>
              <a:rPr lang="en-US" dirty="0"/>
              <a:t> pane, and then do the following:</a:t>
            </a:r>
          </a:p>
          <a:p>
            <a:pPr marL="704522" lvl="1" indent="-234841">
              <a:buFont typeface="Arial" pitchFamily="34" charset="0"/>
              <a:buChar char="•"/>
            </a:pPr>
            <a:r>
              <a:rPr lang="en-US" dirty="0"/>
              <a:t>In the </a:t>
            </a:r>
            <a:r>
              <a:rPr lang="en-US" b="1" dirty="0"/>
              <a:t>Type</a:t>
            </a:r>
            <a:r>
              <a:rPr lang="en-US" dirty="0"/>
              <a:t> list, select </a:t>
            </a:r>
            <a:r>
              <a:rPr lang="en-US" b="1" dirty="0"/>
              <a:t>Linear</a:t>
            </a:r>
            <a:r>
              <a:rPr lang="en-US" dirty="0"/>
              <a:t>.</a:t>
            </a:r>
          </a:p>
          <a:p>
            <a:pPr marL="704522" lvl="1" indent="-234841">
              <a:buFont typeface="Arial" pitchFamily="34" charset="0"/>
              <a:buChar char="•"/>
            </a:pPr>
            <a:r>
              <a:rPr lang="en-US" dirty="0"/>
              <a:t>Click the button next to </a:t>
            </a:r>
            <a:r>
              <a:rPr lang="en-US" b="1" dirty="0"/>
              <a:t>Direction</a:t>
            </a:r>
            <a:r>
              <a:rPr lang="en-US" dirty="0"/>
              <a:t>, and then click </a:t>
            </a:r>
            <a:r>
              <a:rPr lang="en-US" b="1" dirty="0"/>
              <a:t>Linear</a:t>
            </a:r>
            <a:r>
              <a:rPr lang="en-US" dirty="0"/>
              <a:t> </a:t>
            </a:r>
            <a:r>
              <a:rPr lang="en-US" b="1" dirty="0"/>
              <a:t>Diagonal</a:t>
            </a:r>
            <a:r>
              <a:rPr lang="en-US" dirty="0"/>
              <a:t> (first row, first option from the left).</a:t>
            </a:r>
          </a:p>
          <a:p>
            <a:pPr marL="704522" lvl="1" indent="-234841">
              <a:buFont typeface="Arial" pitchFamily="34" charset="0"/>
              <a:buChar char="•"/>
            </a:pPr>
            <a:r>
              <a:rPr lang="en-US" dirty="0"/>
              <a:t>In the </a:t>
            </a:r>
            <a:r>
              <a:rPr lang="en-US" b="1" dirty="0"/>
              <a:t>Angle</a:t>
            </a:r>
            <a:r>
              <a:rPr lang="en-US" dirty="0"/>
              <a:t> box, enter </a:t>
            </a:r>
            <a:r>
              <a:rPr lang="en-US" b="1" dirty="0"/>
              <a:t>45°</a:t>
            </a:r>
            <a:r>
              <a:rPr lang="en-US" dirty="0"/>
              <a:t>.</a:t>
            </a:r>
          </a:p>
          <a:p>
            <a:pPr marL="704522" lvl="1" indent="-234841">
              <a:buFont typeface="Arial" pitchFamily="34" charset="0"/>
              <a:buChar char="•"/>
            </a:pPr>
            <a:r>
              <a:rPr lang="en-US" dirty="0"/>
              <a:t>Under </a:t>
            </a:r>
            <a:r>
              <a:rPr lang="en-US" b="1" dirty="0"/>
              <a:t>Gradient stops</a:t>
            </a:r>
            <a:r>
              <a:rPr lang="en-US" dirty="0"/>
              <a:t>, click </a:t>
            </a:r>
            <a:r>
              <a:rPr lang="en-US" b="1" dirty="0"/>
              <a:t>Add gradient stop</a:t>
            </a:r>
            <a:r>
              <a:rPr lang="en-US" dirty="0"/>
              <a:t> or </a:t>
            </a:r>
            <a:r>
              <a:rPr lang="en-US" b="1" dirty="0"/>
              <a:t>Remove gradient stop</a:t>
            </a:r>
            <a:r>
              <a:rPr lang="en-US" dirty="0"/>
              <a:t> until two stops appear in the slider.</a:t>
            </a:r>
          </a:p>
          <a:p>
            <a:pPr marL="234841" indent="-234841">
              <a:buFont typeface="+mj-lt"/>
              <a:buAutoNum type="arabicPeriod"/>
            </a:pPr>
            <a:r>
              <a:rPr lang="en-US" dirty="0"/>
              <a:t>Also under </a:t>
            </a:r>
            <a:r>
              <a:rPr lang="en-US" b="1" dirty="0"/>
              <a:t>Gradient stops</a:t>
            </a:r>
            <a:r>
              <a:rPr lang="en-US" dirty="0"/>
              <a:t>, customize the gradient stops that you added as follows:</a:t>
            </a:r>
          </a:p>
          <a:p>
            <a:pPr marL="704522" lvl="1" indent="-234841">
              <a:buFont typeface="Arial" pitchFamily="34" charset="0"/>
              <a:buChar char="•"/>
            </a:pPr>
            <a:r>
              <a:rPr lang="en-US" dirty="0"/>
              <a:t>Select the first stop in the slider, and then do the following:</a:t>
            </a:r>
          </a:p>
          <a:p>
            <a:pPr marL="1174204" lvl="2" indent="-234841">
              <a:buFont typeface="Arial" pitchFamily="34" charset="0"/>
              <a:buChar char="•"/>
            </a:pPr>
            <a:r>
              <a:rPr lang="en-US" dirty="0"/>
              <a:t>In the </a:t>
            </a:r>
            <a:r>
              <a:rPr lang="en-US" b="1" dirty="0"/>
              <a:t>Position </a:t>
            </a:r>
            <a:r>
              <a:rPr lang="en-US" dirty="0"/>
              <a:t>box, enter </a:t>
            </a:r>
            <a:r>
              <a:rPr lang="en-US" b="1" dirty="0"/>
              <a:t>0%</a:t>
            </a:r>
            <a:r>
              <a:rPr lang="en-US" dirty="0"/>
              <a:t>.</a:t>
            </a:r>
          </a:p>
          <a:p>
            <a:pPr marL="1174204" lvl="2" indent="-234841">
              <a:buFont typeface="Arial" pitchFamily="34" charset="0"/>
              <a:buChar char="•"/>
            </a:pPr>
            <a:r>
              <a:rPr lang="en-US" dirty="0"/>
              <a:t>Click the button next to </a:t>
            </a:r>
            <a:r>
              <a:rPr lang="en-US" b="1" dirty="0"/>
              <a:t>Color</a:t>
            </a:r>
            <a:r>
              <a:rPr lang="en-US" dirty="0"/>
              <a:t>, and then under </a:t>
            </a:r>
            <a:r>
              <a:rPr lang="en-US" b="1" dirty="0"/>
              <a:t>Theme Colors </a:t>
            </a:r>
            <a:r>
              <a:rPr lang="en-US" dirty="0"/>
              <a:t>click </a:t>
            </a:r>
            <a:r>
              <a:rPr lang="en-US" b="1" dirty="0"/>
              <a:t>White, Background 1 </a:t>
            </a:r>
            <a:r>
              <a:rPr lang="en-US" dirty="0"/>
              <a:t>(first row, first option from the left).</a:t>
            </a:r>
          </a:p>
          <a:p>
            <a:pPr marL="704522" lvl="1" indent="-234841">
              <a:buFont typeface="Arial" pitchFamily="34" charset="0"/>
              <a:buChar char="•"/>
            </a:pPr>
            <a:r>
              <a:rPr lang="en-US" dirty="0"/>
              <a:t>Select the last stop in the slider, and then do the following: </a:t>
            </a:r>
          </a:p>
          <a:p>
            <a:pPr marL="1174204" lvl="2" indent="-234841">
              <a:buFont typeface="Arial" pitchFamily="34" charset="0"/>
              <a:buChar char="•"/>
            </a:pPr>
            <a:r>
              <a:rPr lang="en-US" dirty="0"/>
              <a:t>In the </a:t>
            </a:r>
            <a:r>
              <a:rPr lang="en-US" b="1" dirty="0"/>
              <a:t>Position </a:t>
            </a:r>
            <a:r>
              <a:rPr lang="en-US" dirty="0"/>
              <a:t>box, enter </a:t>
            </a:r>
            <a:r>
              <a:rPr lang="en-US" b="1" dirty="0"/>
              <a:t>100%</a:t>
            </a:r>
            <a:r>
              <a:rPr lang="en-US" dirty="0"/>
              <a:t>.</a:t>
            </a:r>
          </a:p>
          <a:p>
            <a:pPr marL="1174204" lvl="2" indent="-234841" defTabSz="939363">
              <a:buFont typeface="Arial" pitchFamily="34" charset="0"/>
              <a:buChar char="•"/>
              <a:defRPr/>
            </a:pPr>
            <a:r>
              <a:rPr lang="en-US" dirty="0"/>
              <a:t>Click the button next to </a:t>
            </a:r>
            <a:r>
              <a:rPr lang="en-US" b="1" dirty="0"/>
              <a:t>Color,</a:t>
            </a:r>
            <a:r>
              <a:rPr lang="en-US" dirty="0"/>
              <a:t> and then under </a:t>
            </a:r>
            <a:r>
              <a:rPr lang="en-US" b="1" dirty="0"/>
              <a:t>Theme Colors </a:t>
            </a:r>
            <a:r>
              <a:rPr lang="en-US" dirty="0"/>
              <a:t> click </a:t>
            </a:r>
            <a:r>
              <a:rPr lang="en-US" b="1" dirty="0"/>
              <a:t>White, Background 1</a:t>
            </a:r>
            <a:r>
              <a:rPr lang="en-US" dirty="0"/>
              <a:t>, </a:t>
            </a:r>
            <a:r>
              <a:rPr lang="en-US" b="1" dirty="0"/>
              <a:t>Darker 35% </a:t>
            </a:r>
            <a:r>
              <a:rPr lang="en-US" dirty="0"/>
              <a:t>(fifth row, first option from the left).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Slide Image Placeholder 5"/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4061524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5FB0B-2E0A-4F2A-81CF-ED6EB585F92A}" type="datetimeFigureOut">
              <a:rPr lang="en-US" smtClean="0"/>
              <a:pPr/>
              <a:t>10/28/2020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6DCE83E-6277-44BF-BE50-3F07A16A551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5FB0B-2E0A-4F2A-81CF-ED6EB585F92A}" type="datetimeFigureOut">
              <a:rPr lang="en-US" smtClean="0"/>
              <a:pPr/>
              <a:t>10/28/2020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CE83E-6277-44BF-BE50-3F07A16A55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C6DCE83E-6277-44BF-BE50-3F07A16A551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5FB0B-2E0A-4F2A-81CF-ED6EB585F92A}" type="datetimeFigureOut">
              <a:rPr lang="en-US" smtClean="0"/>
              <a:pPr/>
              <a:t>10/28/2020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/>
            <a:fld id="{09FDB0C2-1F3D-4594-BC97-D21C5CE96C4E}" type="datetimeFigureOut">
              <a:rPr lang="en-US" sz="1200" kern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algn="l" rtl="0"/>
              <a:t>10/28/2020</a:t>
            </a:fld>
            <a:endParaRPr lang="en-US" sz="1200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/>
            <a:endParaRPr lang="en-US" sz="1200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248A5C28-A9AF-48F7-A492-117CD84F551A}" type="slidenum">
              <a:rPr lang="en-US" sz="1200" kern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algn="r" rtl="0"/>
              <a:t>‹#›</a:t>
            </a:fld>
            <a:endParaRPr lang="en-US" sz="1200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12407513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9FDB0C2-1F3D-4594-BC97-D21C5CE96C4E}" type="datetimeFigureOut">
              <a:rPr lang="en-US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rtl="0"/>
              <a:t>10/28/2020</a:t>
            </a:fld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48A5C28-A9AF-48F7-A492-117CD84F551A}" type="slidenum">
              <a:rPr lang="en-US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rtl="0"/>
              <a:t>‹#›</a:t>
            </a:fld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8813249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9FDB0C2-1F3D-4594-BC97-D21C5CE96C4E}" type="datetimeFigureOut">
              <a:rPr lang="en-US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rtl="0"/>
              <a:t>10/28/2020</a:t>
            </a:fld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48A5C28-A9AF-48F7-A492-117CD84F551A}" type="slidenum">
              <a:rPr lang="en-US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rtl="0"/>
              <a:t>‹#›</a:t>
            </a:fld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7345766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5FB0B-2E0A-4F2A-81CF-ED6EB585F92A}" type="datetimeFigureOut">
              <a:rPr lang="en-US" smtClean="0"/>
              <a:pPr/>
              <a:t>10/28/2020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C6DCE83E-6277-44BF-BE50-3F07A16A551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5FB0B-2E0A-4F2A-81CF-ED6EB585F92A}" type="datetimeFigureOut">
              <a:rPr lang="en-US" smtClean="0"/>
              <a:pPr/>
              <a:t>10/28/2020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6DCE83E-6277-44BF-BE50-3F07A16A551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F625FB0B-2E0A-4F2A-81CF-ED6EB585F92A}" type="datetimeFigureOut">
              <a:rPr lang="en-US" smtClean="0"/>
              <a:pPr/>
              <a:t>10/28/2020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CE83E-6277-44BF-BE50-3F07A16A551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5FB0B-2E0A-4F2A-81CF-ED6EB585F92A}" type="datetimeFigureOut">
              <a:rPr lang="en-US" smtClean="0"/>
              <a:pPr/>
              <a:t>10/28/2020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C6DCE83E-6277-44BF-BE50-3F07A16A551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5FB0B-2E0A-4F2A-81CF-ED6EB585F92A}" type="datetimeFigureOut">
              <a:rPr lang="en-US" smtClean="0"/>
              <a:pPr/>
              <a:t>10/28/2020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C6DCE83E-6277-44BF-BE50-3F07A16A55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5FB0B-2E0A-4F2A-81CF-ED6EB585F92A}" type="datetimeFigureOut">
              <a:rPr lang="en-US" smtClean="0"/>
              <a:pPr/>
              <a:t>10/28/2020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6DCE83E-6277-44BF-BE50-3F07A16A55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6DCE83E-6277-44BF-BE50-3F07A16A551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5FB0B-2E0A-4F2A-81CF-ED6EB585F92A}" type="datetimeFigureOut">
              <a:rPr lang="en-US" smtClean="0"/>
              <a:pPr/>
              <a:t>10/28/2020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C6DCE83E-6277-44BF-BE50-3F07A16A551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F625FB0B-2E0A-4F2A-81CF-ED6EB585F92A}" type="datetimeFigureOut">
              <a:rPr lang="en-US" smtClean="0"/>
              <a:pPr/>
              <a:t>10/28/2020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F625FB0B-2E0A-4F2A-81CF-ED6EB585F92A}" type="datetimeFigureOut">
              <a:rPr lang="en-US" smtClean="0"/>
              <a:pPr/>
              <a:t>10/28/2020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6DCE83E-6277-44BF-BE50-3F07A16A551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09FDB0C2-1F3D-4594-BC97-D21C5CE96C4E}" type="datetimeFigureOut">
              <a:rPr lang="en-US" kern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rtl="0"/>
              <a:t>10/28/2020</a:t>
            </a:fld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248A5C28-A9AF-48F7-A492-117CD84F551A}" type="slidenum">
              <a:rPr lang="en-US" kern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rtl="0"/>
              <a:t>‹#›</a:t>
            </a:fld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745553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Relationship Id="rId6" Type="http://schemas.openxmlformats.org/officeDocument/2006/relationships/hyperlink" Target="http://www.dvberiskmanagement.com/" TargetMode="External"/><Relationship Id="rId5" Type="http://schemas.openxmlformats.org/officeDocument/2006/relationships/hyperlink" Target="http://www.dvbemarketingservices.com/" TargetMode="External"/><Relationship Id="rId4" Type="http://schemas.openxmlformats.org/officeDocument/2006/relationships/hyperlink" Target="http://www.dvbefinancialservices.com/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Macro Financial Model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The Complete Financial Picture</a:t>
            </a:r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0BA397D5-73B4-4163-B279-0AE70B99A20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3352800"/>
            <a:ext cx="5486400" cy="274320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0">
              <a:schemeClr val="tx1">
                <a:lumMod val="85000"/>
              </a:schemeClr>
            </a:gs>
            <a:gs pos="100000">
              <a:schemeClr val="bg1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Picture 4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280"/>
            <a:ext cx="1843359" cy="92168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6200" y="2057400"/>
            <a:ext cx="1690959" cy="2971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905000" y="2034540"/>
            <a:ext cx="1690959" cy="2971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733800" y="2034540"/>
            <a:ext cx="1690959" cy="2971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562600" y="2034540"/>
            <a:ext cx="1690959" cy="2971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453041" y="2034540"/>
            <a:ext cx="1690959" cy="2971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Oval 2"/>
          <p:cNvSpPr/>
          <p:nvPr/>
        </p:nvSpPr>
        <p:spPr>
          <a:xfrm>
            <a:off x="59092" y="1143000"/>
            <a:ext cx="1690959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Financial Planning</a:t>
            </a:r>
          </a:p>
        </p:txBody>
      </p:sp>
      <p:sp>
        <p:nvSpPr>
          <p:cNvPr id="37" name="Oval 36"/>
          <p:cNvSpPr/>
          <p:nvPr/>
        </p:nvSpPr>
        <p:spPr>
          <a:xfrm>
            <a:off x="1875792" y="1150620"/>
            <a:ext cx="1690959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Insurance Brokerage</a:t>
            </a:r>
          </a:p>
        </p:txBody>
      </p:sp>
      <p:sp>
        <p:nvSpPr>
          <p:cNvPr id="38" name="Oval 37"/>
          <p:cNvSpPr/>
          <p:nvPr/>
        </p:nvSpPr>
        <p:spPr>
          <a:xfrm>
            <a:off x="3733800" y="1143000"/>
            <a:ext cx="1690959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Tax Preparation</a:t>
            </a:r>
          </a:p>
        </p:txBody>
      </p:sp>
      <p:sp>
        <p:nvSpPr>
          <p:cNvPr id="43" name="Oval 42"/>
          <p:cNvSpPr/>
          <p:nvPr/>
        </p:nvSpPr>
        <p:spPr>
          <a:xfrm>
            <a:off x="5543038" y="1143000"/>
            <a:ext cx="1690959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Payroll &amp; Bookkeeping</a:t>
            </a:r>
          </a:p>
        </p:txBody>
      </p:sp>
      <p:sp>
        <p:nvSpPr>
          <p:cNvPr id="44" name="Oval 43"/>
          <p:cNvSpPr/>
          <p:nvPr/>
        </p:nvSpPr>
        <p:spPr>
          <a:xfrm>
            <a:off x="7376661" y="1143000"/>
            <a:ext cx="1690959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Estate Planning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638800" y="5565830"/>
            <a:ext cx="46480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  <a:hlinkClick r:id="rId4"/>
              </a:rPr>
              <a:t>www.dvbefinancialservices.com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prstClr val="white"/>
                </a:solidFill>
                <a:latin typeface="Calibri"/>
                <a:hlinkClick r:id="rId5"/>
              </a:rPr>
              <a:t>www.dvbemarketingservices.com</a:t>
            </a:r>
            <a:endParaRPr lang="en-US" dirty="0">
              <a:solidFill>
                <a:prstClr val="white"/>
              </a:solidFill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  <a:hlinkClick r:id="rId6"/>
              </a:rPr>
              <a:t>www.dvberiskmanagement.com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951-318-8477 – David Reza Namazi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200" y="2096393"/>
            <a:ext cx="1799592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Business Solutions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Employee Benefit Program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Financial Resource Programs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Personal Solutions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905000" y="2057400"/>
            <a:ext cx="1799592" cy="39549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Group Employee Benefits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Group Life &amp; Disability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Medical Advantage Plans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Property &amp; Causality Insurance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562600" y="2057400"/>
            <a:ext cx="1799592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Cash Basis Reporting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Controller Oversight &amp; Bookkeeper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Data Entry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Payroll Preparation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686808" y="2057400"/>
            <a:ext cx="1799592" cy="3616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Income Tax &amp; Amending Prior Tax Preparation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IRS Resolution &amp; Audit Support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Electronic State &amp; Federal Tax F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Non-Profit Taxation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453041" y="2057400"/>
            <a:ext cx="1799592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Estate Planning &amp; Trust Drafts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Business  Solutions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Employee Benefit Program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50470" y="69949"/>
            <a:ext cx="60885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The Client Creator Process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The Emotional Blueprint</a:t>
            </a:r>
          </a:p>
        </p:txBody>
      </p:sp>
    </p:spTree>
    <p:extLst>
      <p:ext uri="{BB962C8B-B14F-4D97-AF65-F5344CB8AC3E}">
        <p14:creationId xmlns:p14="http://schemas.microsoft.com/office/powerpoint/2010/main" val="2681037509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                     </a:t>
            </a:r>
            <a:r>
              <a:rPr lang="en-US" sz="3600" dirty="0">
                <a:solidFill>
                  <a:srgbClr val="FF0000"/>
                </a:solidFill>
              </a:rPr>
              <a:t>Well Help You Get There!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667000" y="2438400"/>
            <a:ext cx="3962399" cy="19811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Financial Model</a:t>
            </a:r>
          </a:p>
        </p:txBody>
      </p:sp>
      <p:pic>
        <p:nvPicPr>
          <p:cNvPr id="1026" name="Picture 2" descr="C:\Documents and Settings\Melissa Wilfley\Local Settings\Temporary Internet Files\Content.IE5\OJG4VXUG\MP910216430[1]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4692" y="1481137"/>
            <a:ext cx="6293908" cy="4720431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Takes away the worry</a:t>
            </a:r>
          </a:p>
        </p:txBody>
      </p:sp>
      <p:pic>
        <p:nvPicPr>
          <p:cNvPr id="2050" name="Picture 2" descr="C:\Documents and Settings\Melissa Wilfley\Local Settings\Temporary Internet Files\Content.IE5\XZFHY12Q\MP900442197[1]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77528" y="1481138"/>
            <a:ext cx="6788943" cy="4525962"/>
          </a:xfrm>
          <a:prstGeom prst="rect">
            <a:avLst/>
          </a:prstGeom>
          <a:noFill/>
        </p:spPr>
      </p:pic>
      <p:pic>
        <p:nvPicPr>
          <p:cNvPr id="2051" name="Picture 3" descr="C:\Documents and Settings\Melissa Wilfley\Local Settings\Temporary Internet Files\Content.IE5\XZFHY12Q\MP900442197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295400"/>
            <a:ext cx="7239000" cy="4826000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Start’s at home</a:t>
            </a:r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r>
              <a:rPr lang="en-US" dirty="0"/>
              <a:t>         Doing what’s best for our Family!</a:t>
            </a:r>
          </a:p>
          <a:p>
            <a:pPr>
              <a:buNone/>
            </a:pPr>
            <a:endParaRPr lang="en-US" dirty="0"/>
          </a:p>
          <a:p>
            <a:r>
              <a:rPr lang="en-US" i="1" dirty="0"/>
              <a:t>Follow us to work</a:t>
            </a:r>
          </a:p>
          <a:p>
            <a:endParaRPr lang="en-US" i="1" dirty="0"/>
          </a:p>
          <a:p>
            <a:endParaRPr lang="en-US" i="1" dirty="0"/>
          </a:p>
          <a:p>
            <a:pPr>
              <a:buNone/>
            </a:pPr>
            <a:r>
              <a:rPr lang="en-US" i="1" dirty="0"/>
              <a:t>         Doing what’s best for those we serve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Making Process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124200" y="1828800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3886200" y="4114800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08146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60487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Vehicle </a:t>
                      </a:r>
                    </a:p>
                    <a:p>
                      <a:pPr algn="ctr"/>
                      <a:r>
                        <a:rPr lang="en-US" sz="3600" dirty="0"/>
                        <a:t>Insurance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u="none" dirty="0"/>
                        <a:t>Liability</a:t>
                      </a:r>
                      <a:r>
                        <a:rPr lang="en-US" sz="3600" u="none" baseline="0" dirty="0"/>
                        <a:t> </a:t>
                      </a:r>
                    </a:p>
                    <a:p>
                      <a:pPr algn="ctr"/>
                      <a:r>
                        <a:rPr lang="en-US" sz="3600" u="none" baseline="0" dirty="0"/>
                        <a:t>Insurance</a:t>
                      </a:r>
                      <a:endParaRPr lang="en-US" sz="36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Property</a:t>
                      </a:r>
                      <a:r>
                        <a:rPr lang="en-US" sz="3600" baseline="0" dirty="0"/>
                        <a:t> </a:t>
                      </a:r>
                    </a:p>
                    <a:p>
                      <a:pPr algn="ctr"/>
                      <a:r>
                        <a:rPr lang="en-US" sz="3600" baseline="0" dirty="0"/>
                        <a:t>Insurance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60487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Disability </a:t>
                      </a:r>
                    </a:p>
                    <a:p>
                      <a:pPr algn="ctr"/>
                      <a:r>
                        <a:rPr lang="en-US" sz="3600" dirty="0"/>
                        <a:t>Insurance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Life Insurance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Government</a:t>
                      </a:r>
                    </a:p>
                    <a:p>
                      <a:pPr algn="ctr"/>
                      <a:r>
                        <a:rPr lang="en-US" sz="3200" baseline="0" dirty="0"/>
                        <a:t> Plans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60487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Willis &amp;</a:t>
                      </a:r>
                    </a:p>
                    <a:p>
                      <a:pPr algn="ctr"/>
                      <a:r>
                        <a:rPr lang="en-US" sz="3600" dirty="0"/>
                        <a:t>Documents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Trust &amp; </a:t>
                      </a:r>
                    </a:p>
                    <a:p>
                      <a:pPr algn="ctr"/>
                      <a:r>
                        <a:rPr lang="en-US" sz="3600" dirty="0"/>
                        <a:t>Ownership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Medical Insurance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6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Protection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8139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38287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Regular Savings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Credit</a:t>
                      </a:r>
                    </a:p>
                    <a:p>
                      <a:pPr algn="ctr"/>
                      <a:r>
                        <a:rPr lang="en-US" sz="3600" dirty="0"/>
                        <a:t>Union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Timed</a:t>
                      </a:r>
                    </a:p>
                    <a:p>
                      <a:pPr algn="ctr"/>
                      <a:r>
                        <a:rPr lang="en-US" sz="3600" dirty="0"/>
                        <a:t>Deposits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8287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Savings </a:t>
                      </a:r>
                    </a:p>
                    <a:p>
                      <a:pPr algn="ctr"/>
                      <a:r>
                        <a:rPr lang="en-US" sz="3600" dirty="0"/>
                        <a:t>Bonds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  <a:p>
                      <a:pPr algn="ctr"/>
                      <a:r>
                        <a:rPr lang="en-US" sz="3600" dirty="0"/>
                        <a:t>Certificates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Money </a:t>
                      </a:r>
                    </a:p>
                    <a:p>
                      <a:pPr algn="ctr"/>
                      <a:r>
                        <a:rPr lang="en-US" sz="3600" dirty="0"/>
                        <a:t>Market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38287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Tax-</a:t>
                      </a:r>
                    </a:p>
                    <a:p>
                      <a:pPr algn="ctr"/>
                      <a:r>
                        <a:rPr lang="en-US" sz="3600" dirty="0"/>
                        <a:t>Deferred </a:t>
                      </a:r>
                    </a:p>
                    <a:p>
                      <a:pPr algn="ctr"/>
                      <a:r>
                        <a:rPr lang="en-US" sz="3600" dirty="0"/>
                        <a:t>Savings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Tax-</a:t>
                      </a:r>
                    </a:p>
                    <a:p>
                      <a:pPr algn="ctr"/>
                      <a:r>
                        <a:rPr lang="en-US" sz="3600" dirty="0"/>
                        <a:t> Free Savings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Tax-</a:t>
                      </a:r>
                    </a:p>
                    <a:p>
                      <a:pPr algn="ctr"/>
                      <a:r>
                        <a:rPr lang="en-US" sz="3600" dirty="0"/>
                        <a:t>Deductible</a:t>
                      </a:r>
                    </a:p>
                    <a:p>
                      <a:pPr algn="ctr"/>
                      <a:r>
                        <a:rPr lang="en-US" sz="3600" dirty="0"/>
                        <a:t>Savings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6600" u="sng" dirty="0"/>
              <a:t>Savings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86473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63687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Government</a:t>
                      </a:r>
                    </a:p>
                    <a:p>
                      <a:pPr algn="ctr"/>
                      <a:r>
                        <a:rPr lang="en-US" sz="3200" dirty="0"/>
                        <a:t>Bonds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Corporate</a:t>
                      </a:r>
                    </a:p>
                    <a:p>
                      <a:pPr algn="ctr"/>
                      <a:r>
                        <a:rPr lang="en-US" sz="3600" dirty="0"/>
                        <a:t>Bonds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Municipal Bonds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63687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Preferred</a:t>
                      </a:r>
                      <a:r>
                        <a:rPr lang="en-US" sz="3600" baseline="0" dirty="0"/>
                        <a:t> </a:t>
                      </a:r>
                    </a:p>
                    <a:p>
                      <a:pPr algn="ctr"/>
                      <a:r>
                        <a:rPr lang="en-US" sz="3600" baseline="0" dirty="0"/>
                        <a:t>Stock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Blue Chip</a:t>
                      </a:r>
                    </a:p>
                    <a:p>
                      <a:pPr algn="ctr"/>
                      <a:r>
                        <a:rPr lang="en-US" sz="3600" dirty="0"/>
                        <a:t>Stocks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Growth </a:t>
                      </a:r>
                    </a:p>
                    <a:p>
                      <a:pPr algn="ctr"/>
                      <a:r>
                        <a:rPr lang="en-US" sz="3600" dirty="0"/>
                        <a:t>Securities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63687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401-K</a:t>
                      </a:r>
                    </a:p>
                    <a:p>
                      <a:pPr algn="ctr"/>
                      <a:r>
                        <a:rPr lang="en-US" sz="3600" dirty="0"/>
                        <a:t>Plans</a:t>
                      </a:r>
                    </a:p>
                    <a:p>
                      <a:pPr algn="ctr"/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Real</a:t>
                      </a:r>
                      <a:r>
                        <a:rPr lang="en-US" sz="3600" baseline="0" dirty="0"/>
                        <a:t> </a:t>
                      </a:r>
                    </a:p>
                    <a:p>
                      <a:pPr algn="ctr"/>
                      <a:r>
                        <a:rPr lang="en-US" sz="3600" baseline="0" dirty="0"/>
                        <a:t>Estate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Tax Shelters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6600" u="sng" dirty="0"/>
              <a:t>Growth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487487">
                <a:tc>
                  <a:txBody>
                    <a:bodyPr/>
                    <a:lstStyle/>
                    <a:p>
                      <a:r>
                        <a:rPr lang="en-US" sz="9600" dirty="0"/>
                        <a:t>Protection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87487">
                <a:tc>
                  <a:txBody>
                    <a:bodyPr/>
                    <a:lstStyle/>
                    <a:p>
                      <a:r>
                        <a:rPr lang="en-US" sz="9600" dirty="0"/>
                        <a:t>           Savings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87487">
                <a:tc>
                  <a:txBody>
                    <a:bodyPr/>
                    <a:lstStyle/>
                    <a:p>
                      <a:r>
                        <a:rPr lang="en-US" sz="9600" dirty="0"/>
                        <a:t>Growth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Asset Allocation &amp; Diversification</a:t>
            </a:r>
          </a:p>
        </p:txBody>
      </p:sp>
      <p:sp>
        <p:nvSpPr>
          <p:cNvPr id="14" name="Quad Arrow 13"/>
          <p:cNvSpPr/>
          <p:nvPr/>
        </p:nvSpPr>
        <p:spPr>
          <a:xfrm>
            <a:off x="1066800" y="2743200"/>
            <a:ext cx="2438400" cy="1981200"/>
          </a:xfrm>
          <a:prstGeom prst="quadArrow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/>
            </a:gs>
            <a:gs pos="100000">
              <a:schemeClr val="tx1">
                <a:lumMod val="6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Picture 4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280"/>
            <a:ext cx="1843359" cy="921680"/>
          </a:xfrm>
          <a:prstGeom prst="rect">
            <a:avLst/>
          </a:prstGeom>
        </p:spPr>
      </p:pic>
      <p:sp>
        <p:nvSpPr>
          <p:cNvPr id="15" name="Oval 14"/>
          <p:cNvSpPr/>
          <p:nvPr/>
        </p:nvSpPr>
        <p:spPr>
          <a:xfrm>
            <a:off x="59190" y="1613632"/>
            <a:ext cx="3154183" cy="2279752"/>
          </a:xfrm>
          <a:prstGeom prst="ellipse">
            <a:avLst/>
          </a:prstGeom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  <a:scene3d>
            <a:camera prst="perspectiveFront" fov="2400000">
              <a:rot lat="19500000" lon="19500000" rev="2400000"/>
            </a:camera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Estate Planning</a:t>
            </a:r>
          </a:p>
        </p:txBody>
      </p:sp>
      <p:sp>
        <p:nvSpPr>
          <p:cNvPr id="24" name="Oval 23"/>
          <p:cNvSpPr/>
          <p:nvPr/>
        </p:nvSpPr>
        <p:spPr>
          <a:xfrm>
            <a:off x="457200" y="4578248"/>
            <a:ext cx="3154183" cy="2279752"/>
          </a:xfrm>
          <a:prstGeom prst="ellipse">
            <a:avLst/>
          </a:prstGeom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  <a:scene3d>
            <a:camera prst="perspectiveFront" fov="2400000">
              <a:rot lat="19500000" lon="19500000" rev="2400000"/>
            </a:camera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Payroll &amp; Bookkeeping</a:t>
            </a:r>
          </a:p>
        </p:txBody>
      </p:sp>
      <p:sp>
        <p:nvSpPr>
          <p:cNvPr id="26" name="Oval 25"/>
          <p:cNvSpPr/>
          <p:nvPr/>
        </p:nvSpPr>
        <p:spPr>
          <a:xfrm>
            <a:off x="3055844" y="-56885"/>
            <a:ext cx="3154183" cy="2279752"/>
          </a:xfrm>
          <a:prstGeom prst="ellipse">
            <a:avLst/>
          </a:prstGeom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  <a:scene3d>
            <a:camera prst="perspectiveFront" fov="2400000">
              <a:rot lat="19500000" lon="19500000" rev="2400000"/>
            </a:camera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Financial Planning</a:t>
            </a:r>
          </a:p>
        </p:txBody>
      </p:sp>
      <p:sp>
        <p:nvSpPr>
          <p:cNvPr id="27" name="Oval 26"/>
          <p:cNvSpPr/>
          <p:nvPr/>
        </p:nvSpPr>
        <p:spPr>
          <a:xfrm>
            <a:off x="5867400" y="1524000"/>
            <a:ext cx="3154183" cy="2279752"/>
          </a:xfrm>
          <a:prstGeom prst="ellipse">
            <a:avLst/>
          </a:prstGeom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  <a:scene3d>
            <a:camera prst="perspectiveFront" fov="2400000">
              <a:rot lat="19500000" lon="19500000" rev="2400000"/>
            </a:camera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Insurance Brokerage</a:t>
            </a:r>
          </a:p>
        </p:txBody>
      </p:sp>
      <p:sp>
        <p:nvSpPr>
          <p:cNvPr id="28" name="Oval 27"/>
          <p:cNvSpPr/>
          <p:nvPr/>
        </p:nvSpPr>
        <p:spPr>
          <a:xfrm>
            <a:off x="5638800" y="4565548"/>
            <a:ext cx="3154183" cy="2279752"/>
          </a:xfrm>
          <a:prstGeom prst="ellipse">
            <a:avLst/>
          </a:prstGeom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  <a:scene3d>
            <a:camera prst="perspectiveFront" fov="2400000">
              <a:rot lat="19500000" lon="19500000" rev="2400000"/>
            </a:camera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Tax Preparation</a:t>
            </a:r>
          </a:p>
        </p:txBody>
      </p:sp>
      <p:sp>
        <p:nvSpPr>
          <p:cNvPr id="7" name="Oval 6"/>
          <p:cNvSpPr/>
          <p:nvPr/>
        </p:nvSpPr>
        <p:spPr>
          <a:xfrm>
            <a:off x="3150146" y="2903870"/>
            <a:ext cx="2704827" cy="1905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>
                <a:solidFill>
                  <a:prstClr val="white"/>
                </a:solidFill>
                <a:latin typeface="Trebuchet MS" panose="020B0603020202020204" pitchFamily="34" charset="0"/>
              </a:rPr>
              <a:t>Macro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 Planning</a:t>
            </a:r>
          </a:p>
        </p:txBody>
      </p:sp>
      <p:sp>
        <p:nvSpPr>
          <p:cNvPr id="8" name="Curved Down Arrow 7"/>
          <p:cNvSpPr/>
          <p:nvPr/>
        </p:nvSpPr>
        <p:spPr>
          <a:xfrm rot="20192064">
            <a:off x="769231" y="720102"/>
            <a:ext cx="2515658" cy="845798"/>
          </a:xfrm>
          <a:prstGeom prst="curvedDownArrow">
            <a:avLst>
              <a:gd name="adj1" fmla="val 25000"/>
              <a:gd name="adj2" fmla="val 68757"/>
              <a:gd name="adj3" fmla="val 4652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Curved Down Arrow 29"/>
          <p:cNvSpPr/>
          <p:nvPr/>
        </p:nvSpPr>
        <p:spPr>
          <a:xfrm rot="1491346">
            <a:off x="6246966" y="726092"/>
            <a:ext cx="2189268" cy="838200"/>
          </a:xfrm>
          <a:prstGeom prst="curvedDownArrow">
            <a:avLst>
              <a:gd name="adj1" fmla="val 25000"/>
              <a:gd name="adj2" fmla="val 68757"/>
              <a:gd name="adj3" fmla="val 4652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Curved Down Arrow 30"/>
          <p:cNvSpPr/>
          <p:nvPr/>
        </p:nvSpPr>
        <p:spPr>
          <a:xfrm rot="10800000">
            <a:off x="3213373" y="5940857"/>
            <a:ext cx="2425427" cy="764742"/>
          </a:xfrm>
          <a:prstGeom prst="curvedDownArrow">
            <a:avLst>
              <a:gd name="adj1" fmla="val 25000"/>
              <a:gd name="adj2" fmla="val 68757"/>
              <a:gd name="adj3" fmla="val 4652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2" name="Curved Down Arrow 31"/>
          <p:cNvSpPr/>
          <p:nvPr/>
        </p:nvSpPr>
        <p:spPr>
          <a:xfrm rot="5608672">
            <a:off x="7557870" y="3982563"/>
            <a:ext cx="1808825" cy="663697"/>
          </a:xfrm>
          <a:prstGeom prst="curvedDownArrow">
            <a:avLst>
              <a:gd name="adj1" fmla="val 25000"/>
              <a:gd name="adj2" fmla="val 64157"/>
              <a:gd name="adj3" fmla="val 425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3" name="Curved Down Arrow 32"/>
          <p:cNvSpPr/>
          <p:nvPr/>
        </p:nvSpPr>
        <p:spPr>
          <a:xfrm rot="14989390">
            <a:off x="-205848" y="3932413"/>
            <a:ext cx="1781799" cy="789606"/>
          </a:xfrm>
          <a:prstGeom prst="curvedDownArrow">
            <a:avLst>
              <a:gd name="adj1" fmla="val 25000"/>
              <a:gd name="adj2" fmla="val 68757"/>
              <a:gd name="adj3" fmla="val 4652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36" name="Straight Connector 35"/>
          <p:cNvCxnSpPr>
            <a:endCxn id="7" idx="0"/>
          </p:cNvCxnSpPr>
          <p:nvPr/>
        </p:nvCxnSpPr>
        <p:spPr>
          <a:xfrm>
            <a:off x="4502559" y="1981200"/>
            <a:ext cx="1" cy="92267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5537085" y="3198310"/>
            <a:ext cx="625727" cy="340502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5355138" y="4584496"/>
            <a:ext cx="807674" cy="66539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H="1">
            <a:off x="3144475" y="4565548"/>
            <a:ext cx="602753" cy="589975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2842306" y="3052207"/>
            <a:ext cx="524986" cy="359751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2106949"/>
      </p:ext>
    </p:extLst>
  </p:cSld>
  <p:clrMapOvr>
    <a:masterClrMapping/>
  </p:clrMapOvr>
  <p:transition>
    <p:fade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our-part_teardrop_graphic_in_perspectiv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141</TotalTime>
  <Words>4617</Words>
  <Application>Microsoft Office PowerPoint</Application>
  <PresentationFormat>On-screen Show (4:3)</PresentationFormat>
  <Paragraphs>301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Georgia</vt:lpstr>
      <vt:lpstr>Trebuchet MS</vt:lpstr>
      <vt:lpstr>Wingdings</vt:lpstr>
      <vt:lpstr>Wingdings 2</vt:lpstr>
      <vt:lpstr>Civic</vt:lpstr>
      <vt:lpstr>Four-part_teardrop_graphic_in_perspective</vt:lpstr>
      <vt:lpstr>Macro Financial Model </vt:lpstr>
      <vt:lpstr>What is a Financial Model</vt:lpstr>
      <vt:lpstr>Takes away the worry</vt:lpstr>
      <vt:lpstr>Decision Making Process</vt:lpstr>
      <vt:lpstr>Protection</vt:lpstr>
      <vt:lpstr>Savings</vt:lpstr>
      <vt:lpstr>Growth</vt:lpstr>
      <vt:lpstr>Asset Allocation &amp; Diversification</vt:lpstr>
      <vt:lpstr>PowerPoint Presentation</vt:lpstr>
      <vt:lpstr>PowerPoint Presentation</vt:lpstr>
      <vt:lpstr>Thank You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Modern Army</dc:title>
  <dc:creator>David Namazi</dc:creator>
  <cp:lastModifiedBy>David Namazi</cp:lastModifiedBy>
  <cp:revision>16</cp:revision>
  <dcterms:created xsi:type="dcterms:W3CDTF">2010-11-30T21:15:32Z</dcterms:created>
  <dcterms:modified xsi:type="dcterms:W3CDTF">2020-10-29T02:16:32Z</dcterms:modified>
</cp:coreProperties>
</file>