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Chen" initials="MC" lastIdx="4" clrIdx="0">
    <p:extLst>
      <p:ext uri="{19B8F6BF-5375-455C-9EA6-DF929625EA0E}">
        <p15:presenceInfo xmlns:p15="http://schemas.microsoft.com/office/powerpoint/2012/main" userId="2f202bb147f31a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511A-5B2A-4EF8-85D7-180201EA99A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939D6-7AF1-46E5-A81E-E7A13EEF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3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511A-5B2A-4EF8-85D7-180201EA99A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939D6-7AF1-46E5-A81E-E7A13EEF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25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511A-5B2A-4EF8-85D7-180201EA99A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939D6-7AF1-46E5-A81E-E7A13EEF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59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511A-5B2A-4EF8-85D7-180201EA99A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939D6-7AF1-46E5-A81E-E7A13EEF880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2863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511A-5B2A-4EF8-85D7-180201EA99A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939D6-7AF1-46E5-A81E-E7A13EEF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52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511A-5B2A-4EF8-85D7-180201EA99A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939D6-7AF1-46E5-A81E-E7A13EEF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49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511A-5B2A-4EF8-85D7-180201EA99A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939D6-7AF1-46E5-A81E-E7A13EEF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30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511A-5B2A-4EF8-85D7-180201EA99A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939D6-7AF1-46E5-A81E-E7A13EEF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09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511A-5B2A-4EF8-85D7-180201EA99A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939D6-7AF1-46E5-A81E-E7A13EEF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511A-5B2A-4EF8-85D7-180201EA99A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939D6-7AF1-46E5-A81E-E7A13EEF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6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511A-5B2A-4EF8-85D7-180201EA99A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939D6-7AF1-46E5-A81E-E7A13EEF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44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511A-5B2A-4EF8-85D7-180201EA99A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939D6-7AF1-46E5-A81E-E7A13EEF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9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511A-5B2A-4EF8-85D7-180201EA99A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939D6-7AF1-46E5-A81E-E7A13EEF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3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511A-5B2A-4EF8-85D7-180201EA99A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939D6-7AF1-46E5-A81E-E7A13EEF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1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511A-5B2A-4EF8-85D7-180201EA99A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939D6-7AF1-46E5-A81E-E7A13EEF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8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511A-5B2A-4EF8-85D7-180201EA99A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939D6-7AF1-46E5-A81E-E7A13EEF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6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511A-5B2A-4EF8-85D7-180201EA99A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939D6-7AF1-46E5-A81E-E7A13EEF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161511A-5B2A-4EF8-85D7-180201EA99A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939D6-7AF1-46E5-A81E-E7A13EEF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741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6BBB8-C54F-71CE-E580-CCF28CE43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4563533"/>
            <a:ext cx="8825658" cy="209973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Bottom fishing MA 11,12,13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F6B2C-20DA-8691-0A1A-96C48D634C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CD7680-A731-DE77-F008-579C16E00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32" y="194733"/>
            <a:ext cx="1184995" cy="7958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1A3859-0205-AEF7-077D-97D275B736BF}"/>
              </a:ext>
            </a:extLst>
          </p:cNvPr>
          <p:cNvSpPr txBox="1"/>
          <p:nvPr/>
        </p:nvSpPr>
        <p:spPr>
          <a:xfrm>
            <a:off x="6096000" y="287867"/>
            <a:ext cx="217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Martin F Chen</a:t>
            </a:r>
          </a:p>
        </p:txBody>
      </p:sp>
    </p:spTree>
    <p:extLst>
      <p:ext uri="{BB962C8B-B14F-4D97-AF65-F5344CB8AC3E}">
        <p14:creationId xmlns:p14="http://schemas.microsoft.com/office/powerpoint/2010/main" val="640871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8CF8E-571E-8FE6-BC12-DE6AD53E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Technique- drifting works best with low wind, weak tide, slack water. Dead end bays are good shelters from wind and tide.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03766-047C-FACD-57A0-08BDE75AE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3027595"/>
            <a:ext cx="4396339" cy="33776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7 foot medium action </a:t>
            </a:r>
            <a:r>
              <a:rPr lang="en-US" sz="2000" dirty="0" err="1"/>
              <a:t>Uglystick</a:t>
            </a:r>
            <a:r>
              <a:rPr lang="en-US" sz="2000" dirty="0"/>
              <a:t> with 12 </a:t>
            </a:r>
            <a:r>
              <a:rPr lang="en-US" sz="2000" dirty="0" err="1"/>
              <a:t>lb</a:t>
            </a:r>
            <a:r>
              <a:rPr lang="en-US" sz="2000" dirty="0"/>
              <a:t> </a:t>
            </a:r>
            <a:r>
              <a:rPr lang="en-US" sz="2000" dirty="0" err="1"/>
              <a:t>baitcaster</a:t>
            </a:r>
            <a:r>
              <a:rPr lang="en-US" sz="2000" dirty="0"/>
              <a:t> outfit (train kids to use revolving spool reels) </a:t>
            </a:r>
          </a:p>
          <a:p>
            <a:pPr marL="0" indent="0">
              <a:buNone/>
            </a:pPr>
            <a:r>
              <a:rPr lang="en-US" sz="2000" dirty="0"/>
              <a:t>Tip hooks with bait: scented corn, clam neck tips, Power Nuggets, herring strip etc. Herring attracts dogfish in the summer. </a:t>
            </a:r>
          </a:p>
          <a:p>
            <a:pPr marL="0" indent="0">
              <a:buNone/>
            </a:pPr>
            <a:r>
              <a:rPr lang="en-US" sz="2000" dirty="0"/>
              <a:t>Drop rig to bottom and bounce the sinker. Bring fish up slow and steady and you may get a double!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651F6-56A6-486F-1667-62CFCCD5A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3027595"/>
            <a:ext cx="4396341" cy="345041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Limit of 15 combined </a:t>
            </a:r>
            <a:r>
              <a:rPr lang="en-US" sz="2400" dirty="0" err="1"/>
              <a:t>bottomfish</a:t>
            </a:r>
            <a:endParaRPr lang="en-US" sz="2400" dirty="0"/>
          </a:p>
          <a:p>
            <a:r>
              <a:rPr lang="en-US" sz="2400" dirty="0"/>
              <a:t>Maximum depth of 120 feet</a:t>
            </a:r>
          </a:p>
          <a:p>
            <a:r>
              <a:rPr lang="en-US" sz="2400" dirty="0"/>
              <a:t>Descender rig must be tied on and ready to use </a:t>
            </a:r>
          </a:p>
        </p:txBody>
      </p:sp>
    </p:spTree>
    <p:extLst>
      <p:ext uri="{BB962C8B-B14F-4D97-AF65-F5344CB8AC3E}">
        <p14:creationId xmlns:p14="http://schemas.microsoft.com/office/powerpoint/2010/main" val="3333453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A6F7A-422F-8D24-1572-D98EA8576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Boats and weather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84E3B-5849-D0F8-CA15-F4C23981E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Nisqually Delta can be fished with a kayak or even from shore.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The rest of the areas can be fished with an open outboard skiff or bigger.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Avoid wind and strong tide- Use forecasts and terrain.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If your line is angled way off vertical and you can’t feel bottom, you’re not going to connect. </a:t>
            </a:r>
          </a:p>
        </p:txBody>
      </p:sp>
    </p:spTree>
    <p:extLst>
      <p:ext uri="{BB962C8B-B14F-4D97-AF65-F5344CB8AC3E}">
        <p14:creationId xmlns:p14="http://schemas.microsoft.com/office/powerpoint/2010/main" val="1179848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F53F5-6115-FDC0-33AC-7FB9C23F8C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29B16B-7A9D-483B-0D97-6193E4DCE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5292435"/>
            <a:ext cx="8825658" cy="1173019"/>
          </a:xfrm>
        </p:spPr>
        <p:txBody>
          <a:bodyPr>
            <a:normAutofit/>
          </a:bodyPr>
          <a:lstStyle/>
          <a:p>
            <a:r>
              <a:rPr lang="en-US" dirty="0"/>
              <a:t>The eating: 4 fillets per fish – a lot of work! No DOH Consumption advisory for Flatfish Areas 11-13 However, </a:t>
            </a:r>
            <a:r>
              <a:rPr lang="en-US" dirty="0" err="1"/>
              <a:t>Outmigrating</a:t>
            </a:r>
            <a:r>
              <a:rPr lang="en-US" dirty="0"/>
              <a:t> Steelhead in Nisqually have  PFAS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286419-E491-2DAD-8E8F-E6DE20791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14633" y="175491"/>
            <a:ext cx="7310894" cy="46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5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60209-09E4-3B98-F0C0-14F5B7417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Rock sole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1A396-82F8-0279-A300-762F9B366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073" y="1219200"/>
            <a:ext cx="8913780" cy="5029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Right eyed flatfish to 23”, usually 10-16”</a:t>
            </a:r>
          </a:p>
          <a:p>
            <a:pPr marL="0" indent="0">
              <a:buNone/>
            </a:pPr>
            <a:r>
              <a:rPr lang="en-US" sz="2400" dirty="0"/>
              <a:t>Small mouth </a:t>
            </a:r>
          </a:p>
          <a:p>
            <a:pPr marL="0" indent="0">
              <a:buNone/>
            </a:pPr>
            <a:r>
              <a:rPr lang="en-US" sz="2400" dirty="0"/>
              <a:t>Irregular blotches on fins. </a:t>
            </a:r>
          </a:p>
          <a:p>
            <a:pPr marL="0" indent="0">
              <a:buNone/>
            </a:pPr>
            <a:r>
              <a:rPr lang="en-US" sz="2400" dirty="0"/>
              <a:t>Prefer gravel bottoms. </a:t>
            </a:r>
          </a:p>
          <a:p>
            <a:pPr marL="0" indent="0">
              <a:buNone/>
            </a:pPr>
            <a:r>
              <a:rPr lang="en-US" sz="2400" dirty="0"/>
              <a:t>Usual catch in cooler months.</a:t>
            </a:r>
          </a:p>
          <a:p>
            <a:pPr marL="0" indent="0">
              <a:buNone/>
            </a:pPr>
            <a:r>
              <a:rPr lang="en-US" sz="2400" dirty="0"/>
              <a:t>Thin body- less meat than you think!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4FDA8-CC4B-6490-1BBB-F1C35C004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53463" y="804721"/>
            <a:ext cx="6283033" cy="506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D24AD-07C6-03E1-23A2-60D791F67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Sand dab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D7687-58E0-E204-1E79-13EDE2073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28436"/>
            <a:ext cx="8946541" cy="5019963"/>
          </a:xfrm>
        </p:spPr>
        <p:txBody>
          <a:bodyPr/>
          <a:lstStyle/>
          <a:p>
            <a:r>
              <a:rPr lang="en-US" dirty="0"/>
              <a:t>Left eyed flatfish to 16” usually 7-12”</a:t>
            </a:r>
          </a:p>
          <a:p>
            <a:r>
              <a:rPr lang="en-US" dirty="0"/>
              <a:t>Big mouth, caught jigging for salmon</a:t>
            </a:r>
          </a:p>
          <a:p>
            <a:r>
              <a:rPr lang="en-US" dirty="0"/>
              <a:t>Fins plain, orange spots on upper side</a:t>
            </a:r>
          </a:p>
          <a:p>
            <a:r>
              <a:rPr lang="en-US" dirty="0"/>
              <a:t>Mud-sand-gravel bottom</a:t>
            </a:r>
          </a:p>
          <a:p>
            <a:r>
              <a:rPr lang="en-US" dirty="0"/>
              <a:t>Move shallower in summer 30-60 feet</a:t>
            </a:r>
          </a:p>
          <a:p>
            <a:r>
              <a:rPr lang="en-US" dirty="0"/>
              <a:t>Deeper and harder to get in winter</a:t>
            </a:r>
          </a:p>
          <a:p>
            <a:r>
              <a:rPr lang="en-US" dirty="0"/>
              <a:t>Body is thick, makes a better fillet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A311B5-9A5F-7404-1A09-A9F9B2610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93246" y="749302"/>
            <a:ext cx="6107543" cy="534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9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EA419-5AA5-78E1-3768-F8007B117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01827"/>
          </a:xfrm>
        </p:spPr>
        <p:txBody>
          <a:bodyPr>
            <a:normAutofit fontScale="90000"/>
          </a:bodyPr>
          <a:lstStyle/>
          <a:p>
            <a:r>
              <a:rPr lang="en-US" dirty="0"/>
              <a:t>    Starry Flounder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7BC57B-2902-EB02-9337-9220E4601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Right eyed to 36” and 20 </a:t>
            </a:r>
            <a:r>
              <a:rPr lang="en-US" dirty="0" err="1"/>
              <a:t>lbs</a:t>
            </a:r>
            <a:r>
              <a:rPr lang="en-US" dirty="0"/>
              <a:t>!  Usually 12-16”</a:t>
            </a:r>
          </a:p>
          <a:p>
            <a:r>
              <a:rPr lang="en-US" dirty="0"/>
              <a:t>Fairly big mouth – caught sturgeon fishing</a:t>
            </a:r>
          </a:p>
          <a:p>
            <a:r>
              <a:rPr lang="en-US" dirty="0"/>
              <a:t>Very rough skin </a:t>
            </a:r>
          </a:p>
          <a:p>
            <a:r>
              <a:rPr lang="en-US" dirty="0"/>
              <a:t>Alternating black and orange bars on fins</a:t>
            </a:r>
          </a:p>
          <a:p>
            <a:r>
              <a:rPr lang="en-US" dirty="0"/>
              <a:t>Very shallow (surf) to very deep water</a:t>
            </a:r>
          </a:p>
          <a:p>
            <a:r>
              <a:rPr lang="en-US" dirty="0"/>
              <a:t>Also enters freshwater </a:t>
            </a:r>
          </a:p>
          <a:p>
            <a:r>
              <a:rPr lang="en-US" dirty="0"/>
              <a:t>Especially likes mud-gravel deltas </a:t>
            </a:r>
          </a:p>
          <a:p>
            <a:r>
              <a:rPr lang="en-US" dirty="0"/>
              <a:t>Mouths of rivers</a:t>
            </a:r>
          </a:p>
          <a:p>
            <a:r>
              <a:rPr lang="en-US" dirty="0"/>
              <a:t>Thick body – great eating</a:t>
            </a:r>
          </a:p>
          <a:p>
            <a:endParaRPr lang="en-US" dirty="0"/>
          </a:p>
        </p:txBody>
      </p:sp>
      <p:sp>
        <p:nvSpPr>
          <p:cNvPr id="8" name="Explosion: 8 Points 7">
            <a:extLst>
              <a:ext uri="{FF2B5EF4-FFF2-40B4-BE49-F238E27FC236}">
                <a16:creationId xmlns:a16="http://schemas.microsoft.com/office/drawing/2014/main" id="{03DDA6A0-7336-5849-46F3-9FA7E6894C2D}"/>
              </a:ext>
            </a:extLst>
          </p:cNvPr>
          <p:cNvSpPr/>
          <p:nvPr/>
        </p:nvSpPr>
        <p:spPr>
          <a:xfrm>
            <a:off x="5119382" y="346431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30A654CD-B65E-10F4-F075-37FF2524CF63}"/>
              </a:ext>
            </a:extLst>
          </p:cNvPr>
          <p:cNvSpPr/>
          <p:nvPr/>
        </p:nvSpPr>
        <p:spPr>
          <a:xfrm>
            <a:off x="434110" y="28527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327FB-3194-546F-000F-0C9A0C6CF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56218" y="842818"/>
            <a:ext cx="6096000" cy="517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39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437BC-1373-A2B5-205A-5766DEC989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45213C-E201-9575-39F6-C7EC52159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6764" y="5938854"/>
            <a:ext cx="9502065" cy="70209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Area 11 – Quartermaster Harbor, East Side Maury Island-Sand dabs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73B7FC-7A80-929B-A5A6-C5E24C5F1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55" y="286327"/>
            <a:ext cx="7477557" cy="542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55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6A9B460-FBB9-ECA5-C01C-7017AE3C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12436"/>
            <a:ext cx="9404723" cy="1311564"/>
          </a:xfrm>
        </p:spPr>
        <p:txBody>
          <a:bodyPr/>
          <a:lstStyle/>
          <a:p>
            <a:r>
              <a:rPr lang="en-US" dirty="0"/>
              <a:t>Area 12 - Upper </a:t>
            </a:r>
            <a:r>
              <a:rPr lang="en-US" dirty="0" err="1"/>
              <a:t>Dabob</a:t>
            </a:r>
            <a:r>
              <a:rPr lang="en-US" dirty="0"/>
              <a:t> Bay, Triton Cove, </a:t>
            </a:r>
            <a:r>
              <a:rPr lang="en-US" dirty="0" err="1"/>
              <a:t>Tahuya</a:t>
            </a:r>
            <a:r>
              <a:rPr lang="en-US" dirty="0"/>
              <a:t> Delta – Sand Dabs</a:t>
            </a:r>
            <a:br>
              <a:rPr lang="en-US" dirty="0"/>
            </a:b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E18CFA5-68E4-14F0-B05B-2DBCB791A0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0" y="1699491"/>
            <a:ext cx="5301673" cy="4105005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584EB53-B631-6787-1A7D-71BD957F6D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45" y="1699491"/>
            <a:ext cx="5883564" cy="410500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EB4C32-A6BB-F065-D3D0-EB1176363C66}"/>
              </a:ext>
            </a:extLst>
          </p:cNvPr>
          <p:cNvSpPr txBox="1"/>
          <p:nvPr/>
        </p:nvSpPr>
        <p:spPr>
          <a:xfrm>
            <a:off x="575733" y="6333067"/>
            <a:ext cx="11040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current regulations only allow bottom fishing for flatfish in upper </a:t>
            </a:r>
            <a:r>
              <a:rPr lang="en-US" dirty="0" err="1"/>
              <a:t>Dabob</a:t>
            </a:r>
            <a:r>
              <a:rPr lang="en-US" dirty="0"/>
              <a:t> Bay</a:t>
            </a:r>
          </a:p>
        </p:txBody>
      </p:sp>
    </p:spTree>
    <p:extLst>
      <p:ext uri="{BB962C8B-B14F-4D97-AF65-F5344CB8AC3E}">
        <p14:creationId xmlns:p14="http://schemas.microsoft.com/office/powerpoint/2010/main" val="2667715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365108-D3A0-D14E-02EF-ED7CBFE4F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96981"/>
            <a:ext cx="9404723" cy="1756267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Area 13- Nisqually Reach: Edge Nisqually delta, Thompson Cove, Oro Bay, N end </a:t>
            </a:r>
            <a:r>
              <a:rPr lang="en-US" sz="2800" b="1" dirty="0" err="1">
                <a:solidFill>
                  <a:srgbClr val="FF0000"/>
                </a:solidFill>
              </a:rPr>
              <a:t>Ketron</a:t>
            </a:r>
            <a:r>
              <a:rPr lang="en-US" sz="2800" b="1" dirty="0">
                <a:solidFill>
                  <a:srgbClr val="FF0000"/>
                </a:solidFill>
              </a:rPr>
              <a:t> Island, Green Can off Tolmie – Sand Dabs (summer), Rock Sole, Starry Flounder </a:t>
            </a:r>
            <a:br>
              <a:rPr lang="en-US" sz="4400" b="1" dirty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7B10F07-04AD-2AA2-8FE8-823BD375F6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54" y="2248179"/>
            <a:ext cx="5538628" cy="4374293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1B2C9A-3C18-3316-57A4-5EACECABF8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9914CD-1A82-BC9F-2218-0FA631CE1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48179"/>
            <a:ext cx="5964851" cy="437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7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785C9-F941-E564-B106-6FA915743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NW Area 13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8F5833-341E-B08A-E14F-3093876E6A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67" y="1236133"/>
            <a:ext cx="7332133" cy="534246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84B78D-57BE-734E-8722-4DA0B1D82CEE}"/>
              </a:ext>
            </a:extLst>
          </p:cNvPr>
          <p:cNvSpPr txBox="1"/>
          <p:nvPr/>
        </p:nvSpPr>
        <p:spPr>
          <a:xfrm>
            <a:off x="745066" y="1853248"/>
            <a:ext cx="27855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Hit the shelf off the tip of Stretch Island. The famed northeast part of Pickering Passage was known as the “wormy flounder hole” </a:t>
            </a:r>
          </a:p>
        </p:txBody>
      </p:sp>
    </p:spTree>
    <p:extLst>
      <p:ext uri="{BB962C8B-B14F-4D97-AF65-F5344CB8AC3E}">
        <p14:creationId xmlns:p14="http://schemas.microsoft.com/office/powerpoint/2010/main" val="186193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6131CF3-27AA-485C-7305-796A25EBA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0" y="157018"/>
            <a:ext cx="10714617" cy="1006764"/>
          </a:xfrm>
        </p:spPr>
        <p:txBody>
          <a:bodyPr/>
          <a:lstStyle/>
          <a:p>
            <a:r>
              <a:rPr lang="en-US" dirty="0"/>
              <a:t>The gear: 2 dropper rig 1-3 ounces lead, size 6 baitholder hooks (</a:t>
            </a:r>
            <a:r>
              <a:rPr lang="en-US" dirty="0" err="1"/>
              <a:t>debarbed</a:t>
            </a:r>
            <a:r>
              <a:rPr lang="en-US" dirty="0"/>
              <a:t>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48A5808-EC2D-BBCB-44F2-F63098101D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1466753"/>
            <a:ext cx="6234544" cy="4738255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818A1E8-BBE2-66C2-8FD0-F0F810F7DF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14622" y="2058657"/>
            <a:ext cx="4738687" cy="3554015"/>
          </a:xfrm>
        </p:spPr>
      </p:pic>
    </p:spTree>
    <p:extLst>
      <p:ext uri="{BB962C8B-B14F-4D97-AF65-F5344CB8AC3E}">
        <p14:creationId xmlns:p14="http://schemas.microsoft.com/office/powerpoint/2010/main" val="3212050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378</TotalTime>
  <Words>476</Words>
  <Application>Microsoft Office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Bottom fishing MA 11,12,13</vt:lpstr>
      <vt:lpstr>Rock sole</vt:lpstr>
      <vt:lpstr>Sand dab</vt:lpstr>
      <vt:lpstr>    Starry Flounder</vt:lpstr>
      <vt:lpstr>-</vt:lpstr>
      <vt:lpstr>Area 12 - Upper Dabob Bay, Triton Cove, Tahuya Delta – Sand Dabs </vt:lpstr>
      <vt:lpstr>Area 13- Nisqually Reach: Edge Nisqually delta, Thompson Cove, Oro Bay, N end Ketron Island, Green Can off Tolmie – Sand Dabs (summer), Rock Sole, Starry Flounder  </vt:lpstr>
      <vt:lpstr>NW Area 13 </vt:lpstr>
      <vt:lpstr>The gear: 2 dropper rig 1-3 ounces lead, size 6 baitholder hooks (debarbed)</vt:lpstr>
      <vt:lpstr>Technique- drifting works best with low wind, weak tide, slack water. Dead end bays are good shelters from wind and tide. </vt:lpstr>
      <vt:lpstr>Boats and weather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Bottom fishing Areas 11, 12 and 13.</dc:title>
  <dc:creator>Martin Chen</dc:creator>
  <cp:lastModifiedBy>Martin Chen</cp:lastModifiedBy>
  <cp:revision>25</cp:revision>
  <dcterms:created xsi:type="dcterms:W3CDTF">2023-01-02T22:00:43Z</dcterms:created>
  <dcterms:modified xsi:type="dcterms:W3CDTF">2023-01-07T04:52:51Z</dcterms:modified>
</cp:coreProperties>
</file>