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1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0440-0C38-4D2D-A866-CFB9FB6E3E8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A22A-38B0-468A-8C1E-9A85CDFD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626040"/>
            <a:ext cx="10514880" cy="55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lvl="1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fish for surf perch?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Cheap (you probably have the gear you need)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Good exercise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Easy (fun for most ages)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Generous bag limits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per day in Washington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 per day in Oregon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Delicious to eat (mild, white fish)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4/10/2016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9" name="Picture 1"/>
          <p:cNvPicPr/>
          <p:nvPr/>
        </p:nvPicPr>
        <p:blipFill>
          <a:blip r:embed="rId2"/>
          <a:stretch/>
        </p:blipFill>
        <p:spPr>
          <a:xfrm>
            <a:off x="7007400" y="2917080"/>
            <a:ext cx="4345920" cy="325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5985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8080" y="626040"/>
            <a:ext cx="10514880" cy="55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lvl="1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 to fish for surf perch?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365 days per year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Surf 6-8 feet or lower (Magic Seaweed phone app)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Wind less than 20 knots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 slack tide ± 1 hour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slack tide ± 1 hour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 other tide (outgoing a little easier)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Late spring (May, June) spawn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4/10/2016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1"/>
          <p:cNvPicPr/>
          <p:nvPr/>
        </p:nvPicPr>
        <p:blipFill>
          <a:blip r:embed="rId2"/>
          <a:stretch/>
        </p:blipFill>
        <p:spPr>
          <a:xfrm rot="5400000">
            <a:off x="7853760" y="2675520"/>
            <a:ext cx="4007160" cy="2992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099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38080" y="626040"/>
            <a:ext cx="10514880" cy="55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lvl="1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 to fish for surf perch?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 NW beach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Bottom contours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Drainage areas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Steeper (more gravel) beaches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Dirty water?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4/10/2016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Picture 1"/>
          <p:cNvPicPr/>
          <p:nvPr/>
        </p:nvPicPr>
        <p:blipFill>
          <a:blip r:embed="rId2"/>
          <a:stretch/>
        </p:blipFill>
        <p:spPr>
          <a:xfrm rot="5400000">
            <a:off x="6827760" y="1649520"/>
            <a:ext cx="5172480" cy="3879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7226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38080" y="626040"/>
            <a:ext cx="10514880" cy="55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lvl="1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you need to fish for surf perch?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Chest waders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Spinning rod 8½’ to 14’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± 20# line (braid preferred)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Spreader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Weight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Claw, Pyramid, Pancake, other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4 ounces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#6 to #2 hook (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Gamakatsu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#4 baitholder preferred)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Bait (Clam necks, Berkley Saltwater sand worms,                                              Kroger shrimp)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Catch bag (with shoulder strap)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4/10/2016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Picture 1"/>
          <p:cNvPicPr/>
          <p:nvPr/>
        </p:nvPicPr>
        <p:blipFill>
          <a:blip r:embed="rId2"/>
          <a:stretch/>
        </p:blipFill>
        <p:spPr>
          <a:xfrm rot="5400000">
            <a:off x="7959960" y="2781720"/>
            <a:ext cx="3878640" cy="290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198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38080" y="626040"/>
            <a:ext cx="10514880" cy="55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lvl="1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Optional gear to fish for surf perch?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Small tackle bag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Assorted weights (1 – 4 ounces)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Spare spreader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Hooks, swivels, leader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Knife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Pliers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Crab Gauge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Wading Jacket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Gloves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Scent (Ultra Clam or Shrimp)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PFD (Personal Flotation Device)</a:t>
            </a: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Cooler with ice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4/10/2016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10" y="2318535"/>
            <a:ext cx="45529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69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838080" y="626040"/>
            <a:ext cx="10514880" cy="55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lvl="1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to fish for surf perch?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Wade  out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Cast (as far as you can)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Tighten line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Retreat back onto beach playing out line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– 10 minutes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Along beach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Drift with current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 – 100 yards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78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Another beach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4/10/2016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6" name="Picture 1"/>
          <p:cNvPicPr/>
          <p:nvPr/>
        </p:nvPicPr>
        <p:blipFill>
          <a:blip r:embed="rId2"/>
          <a:stretch/>
        </p:blipFill>
        <p:spPr>
          <a:xfrm>
            <a:off x="7287120" y="3126960"/>
            <a:ext cx="4065840" cy="3049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611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295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Mike Silvers</cp:lastModifiedBy>
  <cp:revision>2</cp:revision>
  <dcterms:created xsi:type="dcterms:W3CDTF">2017-02-03T23:15:20Z</dcterms:created>
  <dcterms:modified xsi:type="dcterms:W3CDTF">2021-06-04T04:05:26Z</dcterms:modified>
</cp:coreProperties>
</file>