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Average" panose="020B0604020202020204" charset="0"/>
      <p:regular r:id="rId25"/>
    </p:embeddedFont>
    <p:embeddedFont>
      <p:font typeface="Oswald" panose="00000500000000000000" pitchFamily="2" charset="0"/>
      <p:regular r:id="rId26"/>
      <p:bold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587" autoAdjust="0"/>
  </p:normalViewPr>
  <p:slideViewPr>
    <p:cSldViewPr snapToGrid="0">
      <p:cViewPr varScale="1">
        <p:scale>
          <a:sx n="64" d="100"/>
          <a:sy n="64" d="100"/>
        </p:scale>
        <p:origin x="77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7ed776a9e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7ed776a9e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faf248d0b_0_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faf248d0b_0_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faf248d0b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faf248d0b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ff7e5a4e4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ff7e5a4e4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faf248d0b_0_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faf248d0b_0_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Fold sheet of paper in half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Tear off the upper left hand corner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Fold it in half once more and tear off the upper right hand corner of the sheet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Fold it in half again and tear off the lower left hand corner of the sheet of paper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Open your eyes and inspect what you came up with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faf248d0b_0_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faf248d0b_0_9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fddd7cb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fddd7cb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fddd7cb8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fddd7cb8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ff7e5a4e4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ff7e5a4e4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fddd7cb8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fddd7cb8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faf248d0b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faf248d0b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fddd7cb8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fddd7cb8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fddd7cb8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4fddd7cb8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fddd7cb8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fddd7cb8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https://create.kahoot.it/share/bears-beets-building-better-teams/c84864fb-41e5-43d2-95b0-7d1f36ff4f2c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faf248d0b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faf248d0b_0_8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faf248d0b_0_8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faf248d0b_0_8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faf248d0b_0_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faf248d0b_0_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faf248d0b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faf248d0b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faf248d0b_0_8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faf248d0b_0_8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fddd7cb8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fddd7cb8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faf248d0b_0_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faf248d0b_0_8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rPc1XJ4EaGDvO0cmliMMWHZAKe_yjEI/vie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BwzcT8pECH7ZqB6dxwIBJjkul-TUw61/vie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e0Q3pTk8WWPNRaA52QoW0-m3hxTGA-cE/vie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445050" y="990800"/>
            <a:ext cx="82539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Bears, Beets, Building Better Teams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California FFA State Convention</a:t>
            </a:r>
            <a:endParaRPr/>
          </a:p>
        </p:txBody>
      </p:sp>
      <p:pic>
        <p:nvPicPr>
          <p:cNvPr id="61" name="Google Shape;61;p13" descr="Image result for the office gif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0850" y="272975"/>
            <a:ext cx="2604250" cy="14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 descr="Image result for the office gifs"/>
          <p:cNvPicPr preferRelativeResize="0"/>
          <p:nvPr/>
        </p:nvPicPr>
        <p:blipFill rotWithShape="1">
          <a:blip r:embed="rId4">
            <a:alphaModFix/>
          </a:blip>
          <a:srcRect r="19923"/>
          <a:stretch/>
        </p:blipFill>
        <p:spPr>
          <a:xfrm>
            <a:off x="140225" y="3238750"/>
            <a:ext cx="2175675" cy="173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title="Conflict_Resolution_Office_Scen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Compromise</a:t>
            </a:r>
            <a:endParaRPr sz="36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247850" y="12589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Compromise is an invaluable skill in building better teams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We must be </a:t>
            </a:r>
            <a:r>
              <a:rPr lang="en" sz="2400" b="1"/>
              <a:t>considerate</a:t>
            </a:r>
            <a:r>
              <a:rPr lang="en" sz="2400"/>
              <a:t> of one another in order for compromise to work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Compromises are </a:t>
            </a:r>
            <a:r>
              <a:rPr lang="en" sz="2400" b="1"/>
              <a:t>mutual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en" sz="2400"/>
              <a:t>Compromise is essential in                                              assuring that everyone is on                                                    the same page</a:t>
            </a:r>
            <a:endParaRPr sz="2400"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5075" y="2300725"/>
            <a:ext cx="4615525" cy="260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Body Language</a:t>
            </a:r>
            <a:endParaRPr sz="3600"/>
          </a:p>
        </p:txBody>
      </p:sp>
      <p:sp>
        <p:nvSpPr>
          <p:cNvPr id="142" name="Google Shape;142;p24"/>
          <p:cNvSpPr txBox="1">
            <a:spLocks noGrp="1"/>
          </p:cNvSpPr>
          <p:nvPr>
            <p:ph type="body" idx="1"/>
          </p:nvPr>
        </p:nvSpPr>
        <p:spPr>
          <a:xfrm>
            <a:off x="88150" y="1173750"/>
            <a:ext cx="8864400" cy="31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7% of any message is conveyed through words, 38% through certain vocal elements, and 55% through </a:t>
            </a:r>
            <a:r>
              <a:rPr lang="en" sz="2400" b="1"/>
              <a:t>nonverbal</a:t>
            </a:r>
            <a:r>
              <a:rPr lang="en" sz="2400"/>
              <a:t> elements</a:t>
            </a:r>
            <a:endParaRPr sz="240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Important aspects of nonverbal communication are:</a:t>
            </a:r>
            <a:endParaRPr sz="240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Eye Contact</a:t>
            </a:r>
            <a:endParaRPr sz="240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Posture</a:t>
            </a:r>
            <a:endParaRPr sz="2400"/>
          </a:p>
          <a:p>
            <a:pPr marL="914400" lvl="1" indent="-381000" algn="l" rtl="0">
              <a:spcBef>
                <a:spcPts val="1000"/>
              </a:spcBef>
              <a:spcAft>
                <a:spcPts val="1000"/>
              </a:spcAft>
              <a:buSzPts val="2400"/>
              <a:buChar char="○"/>
            </a:pPr>
            <a:r>
              <a:rPr lang="en" sz="2400"/>
              <a:t>Engagement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3" name="Google Shape;143;p24" descr="Image result for the office dwight noddi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3238" y="2813350"/>
            <a:ext cx="3154225" cy="196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 descr="Image result for the office kelly kapoor 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2250" y="2651975"/>
            <a:ext cx="2794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5" title="Body Language- Office Clip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Paper Shapes Activity</a:t>
            </a:r>
            <a:endParaRPr sz="3600"/>
          </a:p>
        </p:txBody>
      </p:sp>
      <p:sp>
        <p:nvSpPr>
          <p:cNvPr id="155" name="Google Shape;155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Alright Dunder Mifflinites, today we get to work with what we love best, PAPER!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Make sure you have your own piece of paper and close your eyes.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Follow the series of instructions I give you about what to do with your paper.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 will be following the instructions simultaneously.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No cheating, don’t open your eyes                                             until I say so and </a:t>
            </a:r>
            <a:r>
              <a:rPr lang="en" sz="2400" b="1"/>
              <a:t>no talking</a:t>
            </a:r>
            <a:r>
              <a:rPr lang="en" sz="2400"/>
              <a:t>!</a:t>
            </a:r>
            <a:endParaRPr sz="2400"/>
          </a:p>
        </p:txBody>
      </p:sp>
      <p:pic>
        <p:nvPicPr>
          <p:cNvPr id="156" name="Google Shape;156;p26" descr="Image result for the office paper 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3050" y="2719950"/>
            <a:ext cx="3949250" cy="222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The Importance of Clear Instructions</a:t>
            </a:r>
            <a:endParaRPr sz="3600"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204900" y="1226975"/>
            <a:ext cx="89391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Unclear initial instructions lead to confusion or disappointment</a:t>
            </a:r>
            <a:endParaRPr sz="240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 b="1"/>
              <a:t>Delegation</a:t>
            </a:r>
            <a:r>
              <a:rPr lang="en" sz="2400"/>
              <a:t> is a necessary practice, even among leaders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3" name="Google Shape;163;p27" descr="Related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510" y="2451225"/>
            <a:ext cx="4166315" cy="22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7"/>
          <p:cNvSpPr txBox="1"/>
          <p:nvPr/>
        </p:nvSpPr>
        <p:spPr>
          <a:xfrm>
            <a:off x="4481825" y="2369700"/>
            <a:ext cx="4407000" cy="22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verage"/>
              <a:buChar char="●"/>
            </a:pPr>
            <a:r>
              <a:rPr lang="en" sz="24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Repeating back what you heard can provide clarity</a:t>
            </a:r>
            <a:endParaRPr sz="24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SzPts val="2400"/>
              <a:buFont typeface="Average"/>
              <a:buChar char="●"/>
            </a:pPr>
            <a:r>
              <a:rPr lang="en" sz="24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Be </a:t>
            </a:r>
            <a:r>
              <a:rPr lang="en" sz="2400" b="1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conscientious</a:t>
            </a:r>
            <a:r>
              <a:rPr lang="en" sz="24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of what you have to say: Think before you speak!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Two-Way Communication</a:t>
            </a:r>
            <a:endParaRPr sz="3600"/>
          </a:p>
        </p:txBody>
      </p:sp>
      <p:sp>
        <p:nvSpPr>
          <p:cNvPr id="170" name="Google Shape;170;p28"/>
          <p:cNvSpPr txBox="1">
            <a:spLocks noGrp="1"/>
          </p:cNvSpPr>
          <p:nvPr>
            <p:ph type="body" idx="1"/>
          </p:nvPr>
        </p:nvSpPr>
        <p:spPr>
          <a:xfrm>
            <a:off x="0" y="1085975"/>
            <a:ext cx="8520600" cy="38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Listen, communication is only effective if you are </a:t>
            </a:r>
            <a:r>
              <a:rPr lang="en" sz="2400" b="1"/>
              <a:t>open-minded</a:t>
            </a:r>
            <a:r>
              <a:rPr lang="en" sz="2400"/>
              <a:t> and actively listening</a:t>
            </a:r>
            <a:endParaRPr sz="2400"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Allow for even input and be respectful of one another</a:t>
            </a:r>
            <a:endParaRPr sz="240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Don’t interrupt others</a:t>
            </a:r>
            <a:endParaRPr sz="2400"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If you’re confused, </a:t>
            </a:r>
            <a:r>
              <a:rPr lang="en" sz="2400" b="1"/>
              <a:t>ask questions</a:t>
            </a:r>
            <a:endParaRPr sz="2400"/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en" sz="2400"/>
              <a:t>Take different perspectives into                                      account, everyone thinks differently</a:t>
            </a:r>
            <a:endParaRPr sz="2400"/>
          </a:p>
        </p:txBody>
      </p:sp>
      <p:pic>
        <p:nvPicPr>
          <p:cNvPr id="171" name="Google Shape;171;p28" descr="Related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3300" y="2583050"/>
            <a:ext cx="3855873" cy="216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311700" y="210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Blind Draw Activity</a:t>
            </a:r>
            <a:endParaRPr sz="3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7" name="Google Shape;177;p29"/>
          <p:cNvSpPr txBox="1">
            <a:spLocks noGrp="1"/>
          </p:cNvSpPr>
          <p:nvPr>
            <p:ph type="body" idx="1"/>
          </p:nvPr>
        </p:nvSpPr>
        <p:spPr>
          <a:xfrm>
            <a:off x="8850" y="783550"/>
            <a:ext cx="8973900" cy="40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this activity, you’ll be playing the part of Pam, or rather the artist within her.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Get back into your teams and appoint an artist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Have the artist turn away while we hand a random item to the rest of their team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rest of the team will then describe that item to the artist without directly saying what it is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artist will have </a:t>
            </a:r>
            <a:r>
              <a:rPr lang="en" b="1"/>
              <a:t>3 minutes</a:t>
            </a:r>
            <a:r>
              <a:rPr lang="en"/>
              <a:t> to do their best to draw the described item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Only the artist is allowed to see the drawing until it is complete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/>
              <a:t>Following the three minutes, we will reveal our                                                                masterpieces and vote on the best drawing.</a:t>
            </a:r>
            <a:endParaRPr sz="2000"/>
          </a:p>
        </p:txBody>
      </p:sp>
      <p:pic>
        <p:nvPicPr>
          <p:cNvPr id="178" name="Google Shape;178;p29" descr="Image result for the office pam art 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0900" y="3296725"/>
            <a:ext cx="3986850" cy="177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>
            <a:spLocks noGrp="1"/>
          </p:cNvSpPr>
          <p:nvPr>
            <p:ph type="title"/>
          </p:nvPr>
        </p:nvSpPr>
        <p:spPr>
          <a:xfrm>
            <a:off x="149575" y="162700"/>
            <a:ext cx="5086500" cy="24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Congrats to all of Michael Scott’s Favorite Artists! </a:t>
            </a:r>
            <a:endParaRPr sz="4800"/>
          </a:p>
        </p:txBody>
      </p:sp>
      <p:pic>
        <p:nvPicPr>
          <p:cNvPr id="184" name="Google Shape;1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6975" y="2681131"/>
            <a:ext cx="4098724" cy="228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3328" y="285900"/>
            <a:ext cx="3386800" cy="21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600" y="2601700"/>
            <a:ext cx="2328068" cy="228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>
            <a:spLocks noGrp="1"/>
          </p:cNvSpPr>
          <p:nvPr>
            <p:ph type="title"/>
          </p:nvPr>
        </p:nvSpPr>
        <p:spPr>
          <a:xfrm>
            <a:off x="311700" y="157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Teamwork</a:t>
            </a:r>
            <a:endParaRPr sz="3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2" name="Google Shape;192;p31"/>
          <p:cNvSpPr txBox="1">
            <a:spLocks noGrp="1"/>
          </p:cNvSpPr>
          <p:nvPr>
            <p:ph type="body" idx="1"/>
          </p:nvPr>
        </p:nvSpPr>
        <p:spPr>
          <a:xfrm>
            <a:off x="311700" y="815450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Pay attention to your peers, good ideas may go unheard </a:t>
            </a:r>
            <a:endParaRPr sz="2200"/>
          </a:p>
          <a:p>
            <a:pPr marL="914400" lvl="1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Remember, your input ALWAYS matters</a:t>
            </a:r>
            <a:endParaRPr sz="2200"/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Rally behind one another, </a:t>
            </a:r>
            <a:r>
              <a:rPr lang="en" sz="2200" b="1"/>
              <a:t>group morale</a:t>
            </a:r>
            <a:r>
              <a:rPr lang="en" sz="2200"/>
              <a:t> is important</a:t>
            </a:r>
            <a:endParaRPr sz="2200"/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 strongest teams are often the closest ones, and the closest teams keep everyone on the team up to speed</a:t>
            </a:r>
            <a:endParaRPr sz="2200"/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A good team member will always do                                              their best to contribute their fair share,                                 delegation helps teams do this</a:t>
            </a:r>
            <a:endParaRPr sz="2200"/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3" name="Google Shape;193;p31" descr="Related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2675" y="3225750"/>
            <a:ext cx="3480900" cy="18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1916250" y="2246700"/>
            <a:ext cx="53115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EFEFE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8" name="Google Shape;68;p14" title="State_Conference_Workshop_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1775" y="163950"/>
            <a:ext cx="6420800" cy="48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Even Collaboration</a:t>
            </a:r>
            <a:endParaRPr sz="3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" name="Google Shape;199;p32"/>
          <p:cNvSpPr txBox="1">
            <a:spLocks noGrp="1"/>
          </p:cNvSpPr>
          <p:nvPr>
            <p:ph type="body" idx="1"/>
          </p:nvPr>
        </p:nvSpPr>
        <p:spPr>
          <a:xfrm>
            <a:off x="0" y="1017725"/>
            <a:ext cx="91440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To have even collaboration is to ensure that the whole team has </a:t>
            </a:r>
            <a:r>
              <a:rPr lang="en" sz="2200" b="1"/>
              <a:t>equal opportunity</a:t>
            </a:r>
            <a:r>
              <a:rPr lang="en" sz="2200"/>
              <a:t> to offer input</a:t>
            </a:r>
            <a:endParaRPr sz="2200"/>
          </a:p>
          <a:p>
            <a:pPr marL="457200" lvl="0" indent="-368300" algn="l" rtl="0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en" sz="2200"/>
              <a:t>Good leaders will always allow for even collaboration, so everyone is invested in the success of the team</a:t>
            </a:r>
            <a:endParaRPr sz="2200"/>
          </a:p>
        </p:txBody>
      </p:sp>
      <p:pic>
        <p:nvPicPr>
          <p:cNvPr id="200" name="Google Shape;200;p32" descr="Image result for the office meeting 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75" y="2874200"/>
            <a:ext cx="3914625" cy="213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2"/>
          <p:cNvSpPr txBox="1"/>
          <p:nvPr/>
        </p:nvSpPr>
        <p:spPr>
          <a:xfrm>
            <a:off x="4194400" y="2800925"/>
            <a:ext cx="4726500" cy="22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verage"/>
              <a:buChar char="●"/>
            </a:pPr>
            <a:r>
              <a:rPr lang="en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Those who don’t offer input will inevitably become disinterested</a:t>
            </a:r>
            <a:endParaRPr sz="2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verage"/>
              <a:buChar char="●"/>
            </a:pPr>
            <a:r>
              <a:rPr lang="en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Be involved within a team, </a:t>
            </a:r>
            <a:r>
              <a:rPr lang="en" sz="2200" b="1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what you have to say matters</a:t>
            </a:r>
            <a:r>
              <a:rPr lang="en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, don’t neglect your own opinions</a:t>
            </a:r>
            <a:endParaRPr sz="2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Gallery Discussion</a:t>
            </a:r>
            <a:endParaRPr sz="3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7" name="Google Shape;207;p33"/>
          <p:cNvSpPr txBox="1">
            <a:spLocks noGrp="1"/>
          </p:cNvSpPr>
          <p:nvPr>
            <p:ph type="body" idx="1"/>
          </p:nvPr>
        </p:nvSpPr>
        <p:spPr>
          <a:xfrm>
            <a:off x="170863" y="1178768"/>
            <a:ext cx="561803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/>
              <a:t>Answer your designated question and                                                                             paste it under the question when done.</a:t>
            </a:r>
            <a:endParaRPr sz="1900" b="1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Front of the room: “What do you believe is the most important aspect of communication?”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Middle of the room: “What can go wrong if you improperly utilize communication techniques within a team?”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Back of the room: “How can you apply the things that you learned in this workshop to your everyday life?”</a:t>
            </a:r>
            <a:endParaRPr dirty="0"/>
          </a:p>
        </p:txBody>
      </p:sp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F8205CF5-5D7E-49C7-B210-DF5CDC489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488"/>
          <a:stretch/>
        </p:blipFill>
        <p:spPr>
          <a:xfrm>
            <a:off x="5648060" y="731375"/>
            <a:ext cx="3184240" cy="385912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Kahoot Team Quiz</a:t>
            </a:r>
            <a:endParaRPr sz="3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4" name="Google Shape;214;p34"/>
          <p:cNvSpPr txBox="1">
            <a:spLocks noGrp="1"/>
          </p:cNvSpPr>
          <p:nvPr>
            <p:ph type="body" idx="1"/>
          </p:nvPr>
        </p:nvSpPr>
        <p:spPr>
          <a:xfrm>
            <a:off x="311700" y="1333450"/>
            <a:ext cx="8726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Pop Quiz! Get in your teams! Designate one person to take out their phone, go to kahoot.it and put in the access code we give you.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5" name="Google Shape;21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6087" y="2367090"/>
            <a:ext cx="4297325" cy="241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3270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Hailey Baldwin</a:t>
            </a:r>
            <a:endParaRPr sz="3600"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1700" y="982050"/>
            <a:ext cx="53982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Alter Ego: Pamela Beesly 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First-year Agricultural Science Major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4-Year Escondido FFA member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Favorite Office Character: Dwight Schrute</a:t>
            </a:r>
            <a:endParaRPr sz="19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5" name="Google Shape;75;p15" descr="Image result for pamela beesly"/>
          <p:cNvPicPr preferRelativeResize="0"/>
          <p:nvPr/>
        </p:nvPicPr>
        <p:blipFill rotWithShape="1">
          <a:blip r:embed="rId3">
            <a:alphaModFix/>
          </a:blip>
          <a:srcRect r="22468"/>
          <a:stretch/>
        </p:blipFill>
        <p:spPr>
          <a:xfrm>
            <a:off x="2661100" y="2725700"/>
            <a:ext cx="2808000" cy="202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 descr="Image result for pamela beesly"/>
          <p:cNvPicPr preferRelativeResize="0"/>
          <p:nvPr/>
        </p:nvPicPr>
        <p:blipFill rotWithShape="1">
          <a:blip r:embed="rId4">
            <a:alphaModFix/>
          </a:blip>
          <a:srcRect t="1010" r="26231" b="-1010"/>
          <a:stretch/>
        </p:blipFill>
        <p:spPr>
          <a:xfrm>
            <a:off x="170313" y="2527100"/>
            <a:ext cx="2382750" cy="24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5">
            <a:alphaModFix/>
          </a:blip>
          <a:srcRect b="10249"/>
          <a:stretch/>
        </p:blipFill>
        <p:spPr>
          <a:xfrm>
            <a:off x="5577125" y="616925"/>
            <a:ext cx="3349574" cy="400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250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Noah Rantz</a:t>
            </a:r>
            <a:endParaRPr sz="3600"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1700" y="918175"/>
            <a:ext cx="49101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Alter Ego: Dwight Schrute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Second-year Agricultural Science Major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4-Year Ceres FFA member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Favorite Office Character: Kevin Malone</a:t>
            </a:r>
            <a:endParaRPr sz="1900"/>
          </a:p>
        </p:txBody>
      </p:sp>
      <p:pic>
        <p:nvPicPr>
          <p:cNvPr id="84" name="Google Shape;84;p16" descr="Image result for dwight schrute"/>
          <p:cNvPicPr preferRelativeResize="0"/>
          <p:nvPr/>
        </p:nvPicPr>
        <p:blipFill rotWithShape="1">
          <a:blip r:embed="rId3">
            <a:alphaModFix/>
          </a:blip>
          <a:srcRect b="10152"/>
          <a:stretch/>
        </p:blipFill>
        <p:spPr>
          <a:xfrm>
            <a:off x="205300" y="2387300"/>
            <a:ext cx="2121275" cy="26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 descr="Related imag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2225" y="2779187"/>
            <a:ext cx="2808000" cy="1735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5887" y="429300"/>
            <a:ext cx="3523100" cy="4375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378900" y="462650"/>
            <a:ext cx="824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Workshop Expectations</a:t>
            </a:r>
            <a:endParaRPr sz="3600"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244500" y="1296375"/>
            <a:ext cx="432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“When we say Dunder, you say Mifflin!”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Before you share, state your name, FFA chapter and favorite Office character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Be respectful of others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Feel free to ask questions</a:t>
            </a:r>
            <a:endParaRPr sz="25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2"/>
          </p:nvPr>
        </p:nvSpPr>
        <p:spPr>
          <a:xfrm>
            <a:off x="4506425" y="3346375"/>
            <a:ext cx="4391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Participate enthusiastically!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Meet people outside of your chapter</a:t>
            </a:r>
            <a:endParaRPr sz="2500"/>
          </a:p>
        </p:txBody>
      </p:sp>
      <p:pic>
        <p:nvPicPr>
          <p:cNvPr id="94" name="Google Shape;94;p17" descr="Image result for the office gif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0750" y="1181625"/>
            <a:ext cx="3842743" cy="216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Workshop Objectives</a:t>
            </a:r>
            <a:endParaRPr sz="3600"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We will learn about collaboration and efficient communication methods to use when we are working within a team.</a:t>
            </a:r>
            <a:endParaRPr sz="2400"/>
          </a:p>
        </p:txBody>
      </p:sp>
      <p:pic>
        <p:nvPicPr>
          <p:cNvPr id="101" name="Google Shape;101;p18" descr="Image result for the office conference roo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925" y="2173250"/>
            <a:ext cx="4535775" cy="255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 descr="Related image"/>
          <p:cNvPicPr preferRelativeResize="0"/>
          <p:nvPr/>
        </p:nvPicPr>
        <p:blipFill rotWithShape="1">
          <a:blip r:embed="rId4">
            <a:alphaModFix/>
          </a:blip>
          <a:srcRect l="8332"/>
          <a:stretch/>
        </p:blipFill>
        <p:spPr>
          <a:xfrm>
            <a:off x="4807250" y="2173250"/>
            <a:ext cx="4163467" cy="255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Similarities Game</a:t>
            </a:r>
            <a:endParaRPr sz="3600"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63750" y="445025"/>
            <a:ext cx="9016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Break up into teams based off of assigned character card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Find three things everyone in your group has in common (not obvious things)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After you have found three similarities, raise your character faces into the air</a:t>
            </a:r>
            <a:endParaRPr sz="2000"/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Be prepared, as we will have a few groups share out their findings.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9" name="Google Shape;109;p19" descr="Image result for the office michael with michael head hallowee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125" y="2896825"/>
            <a:ext cx="3869350" cy="2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5825" y="2911038"/>
            <a:ext cx="38100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11700" y="817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Break Into Character Teams</a:t>
            </a:r>
            <a:endParaRPr sz="3600"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1"/>
          </p:nvPr>
        </p:nvSpPr>
        <p:spPr>
          <a:xfrm>
            <a:off x="351125" y="1645150"/>
            <a:ext cx="4457400" cy="30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When we say “I Declare Bankruptcy”, meet your teammates around the room where your characters face is posted!</a:t>
            </a:r>
            <a:endParaRPr sz="3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3000"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9653" y="553413"/>
            <a:ext cx="3692649" cy="403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Human Rock, Paper, Scissors</a:t>
            </a:r>
            <a:endParaRPr sz="3600"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311700" y="1412675"/>
            <a:ext cx="8520600" cy="3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Next, we will have a little competition between all of the groups. </a:t>
            </a:r>
            <a:endParaRPr sz="1900"/>
          </a:p>
          <a:p>
            <a:pPr marL="457200" lvl="0" indent="-349250" algn="l" rtl="0">
              <a:spcBef>
                <a:spcPts val="16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Rock: Roll up in a ball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Paper: Stand up straight with arms out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Scissors: Curl arms above head and stand with legs shoulder-width apart</a:t>
            </a:r>
            <a:endParaRPr sz="19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/>
              <a:t>Teams will get 20 seconds to deliberate on which pose they want to perform and everyone on both teams will strike their pose when we say GO.</a:t>
            </a:r>
            <a:endParaRPr sz="19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100"/>
              <a:t>The winning team will be deemed Assistant (to the) Regional Manager!</a:t>
            </a:r>
            <a:endParaRPr sz="21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 rotWithShape="1">
          <a:blip r:embed="rId3">
            <a:alphaModFix/>
          </a:blip>
          <a:srcRect b="8650"/>
          <a:stretch/>
        </p:blipFill>
        <p:spPr>
          <a:xfrm>
            <a:off x="6995400" y="342050"/>
            <a:ext cx="2088000" cy="203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959</Words>
  <Application>Microsoft Office PowerPoint</Application>
  <PresentationFormat>On-screen Show (16:9)</PresentationFormat>
  <Paragraphs>97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Oswald</vt:lpstr>
      <vt:lpstr>Average</vt:lpstr>
      <vt:lpstr>Roboto</vt:lpstr>
      <vt:lpstr>Arial</vt:lpstr>
      <vt:lpstr>Slate</vt:lpstr>
      <vt:lpstr>Bears, Beets, Building Better Teams</vt:lpstr>
      <vt:lpstr>PowerPoint Presentation</vt:lpstr>
      <vt:lpstr>Hailey Baldwin</vt:lpstr>
      <vt:lpstr>Noah Rantz</vt:lpstr>
      <vt:lpstr>Workshop Expectations</vt:lpstr>
      <vt:lpstr>Workshop Objectives</vt:lpstr>
      <vt:lpstr>Similarities Game</vt:lpstr>
      <vt:lpstr>Break Into Character Teams</vt:lpstr>
      <vt:lpstr>Human Rock, Paper, Scissors</vt:lpstr>
      <vt:lpstr>PowerPoint Presentation</vt:lpstr>
      <vt:lpstr>Compromise</vt:lpstr>
      <vt:lpstr>Body Language</vt:lpstr>
      <vt:lpstr>PowerPoint Presentation</vt:lpstr>
      <vt:lpstr>Paper Shapes Activity</vt:lpstr>
      <vt:lpstr>The Importance of Clear Instructions</vt:lpstr>
      <vt:lpstr>Two-Way Communication</vt:lpstr>
      <vt:lpstr>Blind Draw Activity </vt:lpstr>
      <vt:lpstr>Congrats to all of Michael Scott’s Favorite Artists! </vt:lpstr>
      <vt:lpstr>Teamwork </vt:lpstr>
      <vt:lpstr>Even Collaboration </vt:lpstr>
      <vt:lpstr>Gallery Discussion </vt:lpstr>
      <vt:lpstr>Kahoot Team Quiz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Bears, Beets, Building Better Teams</dc:title>
  <cp:lastModifiedBy>Hailey Baldwin</cp:lastModifiedBy>
  <cp:revision>4</cp:revision>
  <dcterms:modified xsi:type="dcterms:W3CDTF">2021-11-19T23:42:36Z</dcterms:modified>
</cp:coreProperties>
</file>