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71" r:id="rId3"/>
    <p:sldId id="304" r:id="rId4"/>
    <p:sldId id="293" r:id="rId5"/>
    <p:sldId id="274" r:id="rId6"/>
    <p:sldId id="275" r:id="rId7"/>
    <p:sldId id="296" r:id="rId8"/>
    <p:sldId id="305" r:id="rId9"/>
    <p:sldId id="276" r:id="rId10"/>
    <p:sldId id="301" r:id="rId11"/>
    <p:sldId id="306" r:id="rId12"/>
    <p:sldId id="277" r:id="rId13"/>
    <p:sldId id="303" r:id="rId14"/>
    <p:sldId id="279"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8F6AF37-E84B-495B-858F-976D32827B01}" v="19" dt="2020-12-15T18:55:42.00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4" autoAdjust="0"/>
    <p:restoredTop sz="94660"/>
  </p:normalViewPr>
  <p:slideViewPr>
    <p:cSldViewPr snapToGrid="0">
      <p:cViewPr varScale="1">
        <p:scale>
          <a:sx n="79" d="100"/>
          <a:sy n="79" d="100"/>
        </p:scale>
        <p:origin x="210"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rey Hinkle" userId="3a76655dd1ffba11" providerId="LiveId" clId="{F8F6AF37-E84B-495B-858F-976D32827B01}"/>
    <pc:docChg chg="custSel addSld delSld modSld modMainMaster">
      <pc:chgData name="Trey Hinkle" userId="3a76655dd1ffba11" providerId="LiveId" clId="{F8F6AF37-E84B-495B-858F-976D32827B01}" dt="2020-12-15T18:55:42.003" v="1980"/>
      <pc:docMkLst>
        <pc:docMk/>
      </pc:docMkLst>
      <pc:sldChg chg="setBg">
        <pc:chgData name="Trey Hinkle" userId="3a76655dd1ffba11" providerId="LiveId" clId="{F8F6AF37-E84B-495B-858F-976D32827B01}" dt="2020-12-15T18:44:42.817" v="24"/>
        <pc:sldMkLst>
          <pc:docMk/>
          <pc:sldMk cId="2514525173" sldId="257"/>
        </pc:sldMkLst>
      </pc:sldChg>
      <pc:sldChg chg="del">
        <pc:chgData name="Trey Hinkle" userId="3a76655dd1ffba11" providerId="LiveId" clId="{F8F6AF37-E84B-495B-858F-976D32827B01}" dt="2020-12-15T18:45:10.726" v="65" actId="47"/>
        <pc:sldMkLst>
          <pc:docMk/>
          <pc:sldMk cId="1817796023" sldId="258"/>
        </pc:sldMkLst>
      </pc:sldChg>
      <pc:sldChg chg="addSp delSp modSp del mod">
        <pc:chgData name="Trey Hinkle" userId="3a76655dd1ffba11" providerId="LiveId" clId="{F8F6AF37-E84B-495B-858F-976D32827B01}" dt="2020-12-15T18:45:40.252" v="69" actId="47"/>
        <pc:sldMkLst>
          <pc:docMk/>
          <pc:sldMk cId="1298257855" sldId="261"/>
        </pc:sldMkLst>
        <pc:spChg chg="del">
          <ac:chgData name="Trey Hinkle" userId="3a76655dd1ffba11" providerId="LiveId" clId="{F8F6AF37-E84B-495B-858F-976D32827B01}" dt="2020-12-15T18:45:20.891" v="66" actId="478"/>
          <ac:spMkLst>
            <pc:docMk/>
            <pc:sldMk cId="1298257855" sldId="261"/>
            <ac:spMk id="3" creationId="{95A055C0-6600-403C-8515-2DB49C3CF402}"/>
          </ac:spMkLst>
        </pc:spChg>
        <pc:spChg chg="add del mod">
          <ac:chgData name="Trey Hinkle" userId="3a76655dd1ffba11" providerId="LiveId" clId="{F8F6AF37-E84B-495B-858F-976D32827B01}" dt="2020-12-15T18:45:26.718" v="67" actId="478"/>
          <ac:spMkLst>
            <pc:docMk/>
            <pc:sldMk cId="1298257855" sldId="261"/>
            <ac:spMk id="4" creationId="{1709F617-2AF6-44EC-8DF3-B672A5CB6548}"/>
          </ac:spMkLst>
        </pc:spChg>
      </pc:sldChg>
      <pc:sldChg chg="modSp mod">
        <pc:chgData name="Trey Hinkle" userId="3a76655dd1ffba11" providerId="LiveId" clId="{F8F6AF37-E84B-495B-858F-976D32827B01}" dt="2020-12-15T18:45:06.968" v="64" actId="20577"/>
        <pc:sldMkLst>
          <pc:docMk/>
          <pc:sldMk cId="3416962132" sldId="271"/>
        </pc:sldMkLst>
        <pc:spChg chg="mod">
          <ac:chgData name="Trey Hinkle" userId="3a76655dd1ffba11" providerId="LiveId" clId="{F8F6AF37-E84B-495B-858F-976D32827B01}" dt="2020-12-15T18:45:06.968" v="64" actId="20577"/>
          <ac:spMkLst>
            <pc:docMk/>
            <pc:sldMk cId="3416962132" sldId="271"/>
            <ac:spMk id="3" creationId="{95A055C0-6600-403C-8515-2DB49C3CF402}"/>
          </ac:spMkLst>
        </pc:spChg>
      </pc:sldChg>
      <pc:sldChg chg="del">
        <pc:chgData name="Trey Hinkle" userId="3a76655dd1ffba11" providerId="LiveId" clId="{F8F6AF37-E84B-495B-858F-976D32827B01}" dt="2020-12-15T18:43:52.470" v="8" actId="47"/>
        <pc:sldMkLst>
          <pc:docMk/>
          <pc:sldMk cId="3739211739" sldId="272"/>
        </pc:sldMkLst>
      </pc:sldChg>
      <pc:sldChg chg="del setBg">
        <pc:chgData name="Trey Hinkle" userId="3a76655dd1ffba11" providerId="LiveId" clId="{F8F6AF37-E84B-495B-858F-976D32827B01}" dt="2020-12-15T18:53:57.566" v="1753" actId="47"/>
        <pc:sldMkLst>
          <pc:docMk/>
          <pc:sldMk cId="134497693" sldId="273"/>
        </pc:sldMkLst>
      </pc:sldChg>
      <pc:sldChg chg="modSp mod">
        <pc:chgData name="Trey Hinkle" userId="3a76655dd1ffba11" providerId="LiveId" clId="{F8F6AF37-E84B-495B-858F-976D32827B01}" dt="2020-12-15T18:48:40.764" v="662" actId="313"/>
        <pc:sldMkLst>
          <pc:docMk/>
          <pc:sldMk cId="708816178" sldId="274"/>
        </pc:sldMkLst>
        <pc:spChg chg="mod">
          <ac:chgData name="Trey Hinkle" userId="3a76655dd1ffba11" providerId="LiveId" clId="{F8F6AF37-E84B-495B-858F-976D32827B01}" dt="2020-12-15T18:48:40.764" v="662" actId="313"/>
          <ac:spMkLst>
            <pc:docMk/>
            <pc:sldMk cId="708816178" sldId="274"/>
            <ac:spMk id="3" creationId="{95A055C0-6600-403C-8515-2DB49C3CF402}"/>
          </ac:spMkLst>
        </pc:spChg>
      </pc:sldChg>
      <pc:sldChg chg="modSp mod">
        <pc:chgData name="Trey Hinkle" userId="3a76655dd1ffba11" providerId="LiveId" clId="{F8F6AF37-E84B-495B-858F-976D32827B01}" dt="2020-12-15T18:49:05.353" v="700" actId="20577"/>
        <pc:sldMkLst>
          <pc:docMk/>
          <pc:sldMk cId="3203004121" sldId="275"/>
        </pc:sldMkLst>
        <pc:spChg chg="mod">
          <ac:chgData name="Trey Hinkle" userId="3a76655dd1ffba11" providerId="LiveId" clId="{F8F6AF37-E84B-495B-858F-976D32827B01}" dt="2020-12-15T18:49:05.353" v="700" actId="20577"/>
          <ac:spMkLst>
            <pc:docMk/>
            <pc:sldMk cId="3203004121" sldId="275"/>
            <ac:spMk id="3" creationId="{95A055C0-6600-403C-8515-2DB49C3CF402}"/>
          </ac:spMkLst>
        </pc:spChg>
      </pc:sldChg>
      <pc:sldChg chg="modSp mod">
        <pc:chgData name="Trey Hinkle" userId="3a76655dd1ffba11" providerId="LiveId" clId="{F8F6AF37-E84B-495B-858F-976D32827B01}" dt="2020-12-15T18:52:04.090" v="1252" actId="313"/>
        <pc:sldMkLst>
          <pc:docMk/>
          <pc:sldMk cId="2289485694" sldId="276"/>
        </pc:sldMkLst>
        <pc:spChg chg="mod">
          <ac:chgData name="Trey Hinkle" userId="3a76655dd1ffba11" providerId="LiveId" clId="{F8F6AF37-E84B-495B-858F-976D32827B01}" dt="2020-12-15T18:52:04.090" v="1252" actId="313"/>
          <ac:spMkLst>
            <pc:docMk/>
            <pc:sldMk cId="2289485694" sldId="276"/>
            <ac:spMk id="3" creationId="{95A055C0-6600-403C-8515-2DB49C3CF402}"/>
          </ac:spMkLst>
        </pc:spChg>
      </pc:sldChg>
      <pc:sldChg chg="modSp mod">
        <pc:chgData name="Trey Hinkle" userId="3a76655dd1ffba11" providerId="LiveId" clId="{F8F6AF37-E84B-495B-858F-976D32827B01}" dt="2020-12-15T18:54:42.167" v="1930" actId="20577"/>
        <pc:sldMkLst>
          <pc:docMk/>
          <pc:sldMk cId="4149848846" sldId="277"/>
        </pc:sldMkLst>
        <pc:spChg chg="mod">
          <ac:chgData name="Trey Hinkle" userId="3a76655dd1ffba11" providerId="LiveId" clId="{F8F6AF37-E84B-495B-858F-976D32827B01}" dt="2020-12-15T18:54:42.167" v="1930" actId="20577"/>
          <ac:spMkLst>
            <pc:docMk/>
            <pc:sldMk cId="4149848846" sldId="277"/>
            <ac:spMk id="3" creationId="{95A055C0-6600-403C-8515-2DB49C3CF402}"/>
          </ac:spMkLst>
        </pc:spChg>
      </pc:sldChg>
      <pc:sldChg chg="del">
        <pc:chgData name="Trey Hinkle" userId="3a76655dd1ffba11" providerId="LiveId" clId="{F8F6AF37-E84B-495B-858F-976D32827B01}" dt="2020-12-15T18:55:19.511" v="1976" actId="47"/>
        <pc:sldMkLst>
          <pc:docMk/>
          <pc:sldMk cId="686889259" sldId="278"/>
        </pc:sldMkLst>
      </pc:sldChg>
      <pc:sldChg chg="setBg">
        <pc:chgData name="Trey Hinkle" userId="3a76655dd1ffba11" providerId="LiveId" clId="{F8F6AF37-E84B-495B-858F-976D32827B01}" dt="2020-12-15T18:55:42.003" v="1980"/>
        <pc:sldMkLst>
          <pc:docMk/>
          <pc:sldMk cId="279235959" sldId="279"/>
        </pc:sldMkLst>
      </pc:sldChg>
      <pc:sldChg chg="del setBg">
        <pc:chgData name="Trey Hinkle" userId="3a76655dd1ffba11" providerId="LiveId" clId="{F8F6AF37-E84B-495B-858F-976D32827B01}" dt="2020-12-15T18:44:47.282" v="25" actId="47"/>
        <pc:sldMkLst>
          <pc:docMk/>
          <pc:sldMk cId="984319515" sldId="285"/>
        </pc:sldMkLst>
      </pc:sldChg>
      <pc:sldChg chg="del">
        <pc:chgData name="Trey Hinkle" userId="3a76655dd1ffba11" providerId="LiveId" clId="{F8F6AF37-E84B-495B-858F-976D32827B01}" dt="2020-12-15T18:43:26.354" v="1" actId="47"/>
        <pc:sldMkLst>
          <pc:docMk/>
          <pc:sldMk cId="175054332" sldId="286"/>
        </pc:sldMkLst>
      </pc:sldChg>
      <pc:sldChg chg="del">
        <pc:chgData name="Trey Hinkle" userId="3a76655dd1ffba11" providerId="LiveId" clId="{F8F6AF37-E84B-495B-858F-976D32827B01}" dt="2020-12-15T18:43:26.354" v="1" actId="47"/>
        <pc:sldMkLst>
          <pc:docMk/>
          <pc:sldMk cId="528056831" sldId="287"/>
        </pc:sldMkLst>
      </pc:sldChg>
      <pc:sldChg chg="del">
        <pc:chgData name="Trey Hinkle" userId="3a76655dd1ffba11" providerId="LiveId" clId="{F8F6AF37-E84B-495B-858F-976D32827B01}" dt="2020-12-15T18:43:26.354" v="1" actId="47"/>
        <pc:sldMkLst>
          <pc:docMk/>
          <pc:sldMk cId="1732893156" sldId="288"/>
        </pc:sldMkLst>
      </pc:sldChg>
      <pc:sldChg chg="del">
        <pc:chgData name="Trey Hinkle" userId="3a76655dd1ffba11" providerId="LiveId" clId="{F8F6AF37-E84B-495B-858F-976D32827B01}" dt="2020-12-15T18:43:26.354" v="1" actId="47"/>
        <pc:sldMkLst>
          <pc:docMk/>
          <pc:sldMk cId="2393743189" sldId="289"/>
        </pc:sldMkLst>
      </pc:sldChg>
      <pc:sldChg chg="del">
        <pc:chgData name="Trey Hinkle" userId="3a76655dd1ffba11" providerId="LiveId" clId="{F8F6AF37-E84B-495B-858F-976D32827B01}" dt="2020-12-15T18:43:26.354" v="1" actId="47"/>
        <pc:sldMkLst>
          <pc:docMk/>
          <pc:sldMk cId="1988029318" sldId="290"/>
        </pc:sldMkLst>
      </pc:sldChg>
      <pc:sldChg chg="del">
        <pc:chgData name="Trey Hinkle" userId="3a76655dd1ffba11" providerId="LiveId" clId="{F8F6AF37-E84B-495B-858F-976D32827B01}" dt="2020-12-15T18:43:26.354" v="1" actId="47"/>
        <pc:sldMkLst>
          <pc:docMk/>
          <pc:sldMk cId="541723287" sldId="291"/>
        </pc:sldMkLst>
      </pc:sldChg>
      <pc:sldChg chg="del">
        <pc:chgData name="Trey Hinkle" userId="3a76655dd1ffba11" providerId="LiveId" clId="{F8F6AF37-E84B-495B-858F-976D32827B01}" dt="2020-12-15T18:43:21.822" v="0" actId="47"/>
        <pc:sldMkLst>
          <pc:docMk/>
          <pc:sldMk cId="695829203" sldId="292"/>
        </pc:sldMkLst>
      </pc:sldChg>
      <pc:sldChg chg="modSp mod">
        <pc:chgData name="Trey Hinkle" userId="3a76655dd1ffba11" providerId="LiveId" clId="{F8F6AF37-E84B-495B-858F-976D32827B01}" dt="2020-12-15T18:46:49.593" v="315" actId="313"/>
        <pc:sldMkLst>
          <pc:docMk/>
          <pc:sldMk cId="3117109813" sldId="293"/>
        </pc:sldMkLst>
        <pc:spChg chg="mod">
          <ac:chgData name="Trey Hinkle" userId="3a76655dd1ffba11" providerId="LiveId" clId="{F8F6AF37-E84B-495B-858F-976D32827B01}" dt="2020-12-15T18:46:49.593" v="315" actId="313"/>
          <ac:spMkLst>
            <pc:docMk/>
            <pc:sldMk cId="3117109813" sldId="293"/>
            <ac:spMk id="3" creationId="{95A055C0-6600-403C-8515-2DB49C3CF402}"/>
          </ac:spMkLst>
        </pc:spChg>
      </pc:sldChg>
      <pc:sldChg chg="del">
        <pc:chgData name="Trey Hinkle" userId="3a76655dd1ffba11" providerId="LiveId" clId="{F8F6AF37-E84B-495B-858F-976D32827B01}" dt="2020-12-15T18:43:54.297" v="9" actId="47"/>
        <pc:sldMkLst>
          <pc:docMk/>
          <pc:sldMk cId="3750789959" sldId="294"/>
        </pc:sldMkLst>
      </pc:sldChg>
      <pc:sldChg chg="del">
        <pc:chgData name="Trey Hinkle" userId="3a76655dd1ffba11" providerId="LiveId" clId="{F8F6AF37-E84B-495B-858F-976D32827B01}" dt="2020-12-15T18:43:50.372" v="7" actId="47"/>
        <pc:sldMkLst>
          <pc:docMk/>
          <pc:sldMk cId="414885122" sldId="295"/>
        </pc:sldMkLst>
      </pc:sldChg>
      <pc:sldChg chg="modSp mod">
        <pc:chgData name="Trey Hinkle" userId="3a76655dd1ffba11" providerId="LiveId" clId="{F8F6AF37-E84B-495B-858F-976D32827B01}" dt="2020-12-15T18:50:40.852" v="935" actId="20577"/>
        <pc:sldMkLst>
          <pc:docMk/>
          <pc:sldMk cId="450163407" sldId="296"/>
        </pc:sldMkLst>
        <pc:spChg chg="mod">
          <ac:chgData name="Trey Hinkle" userId="3a76655dd1ffba11" providerId="LiveId" clId="{F8F6AF37-E84B-495B-858F-976D32827B01}" dt="2020-12-15T18:50:40.852" v="935" actId="20577"/>
          <ac:spMkLst>
            <pc:docMk/>
            <pc:sldMk cId="450163407" sldId="296"/>
            <ac:spMk id="3" creationId="{95A055C0-6600-403C-8515-2DB49C3CF402}"/>
          </ac:spMkLst>
        </pc:spChg>
      </pc:sldChg>
      <pc:sldChg chg="del">
        <pc:chgData name="Trey Hinkle" userId="3a76655dd1ffba11" providerId="LiveId" clId="{F8F6AF37-E84B-495B-858F-976D32827B01}" dt="2020-12-15T18:43:43.707" v="4" actId="47"/>
        <pc:sldMkLst>
          <pc:docMk/>
          <pc:sldMk cId="3586529426" sldId="297"/>
        </pc:sldMkLst>
      </pc:sldChg>
      <pc:sldChg chg="del">
        <pc:chgData name="Trey Hinkle" userId="3a76655dd1ffba11" providerId="LiveId" clId="{F8F6AF37-E84B-495B-858F-976D32827B01}" dt="2020-12-15T18:43:46.952" v="5" actId="47"/>
        <pc:sldMkLst>
          <pc:docMk/>
          <pc:sldMk cId="1595412777" sldId="298"/>
        </pc:sldMkLst>
      </pc:sldChg>
      <pc:sldChg chg="del">
        <pc:chgData name="Trey Hinkle" userId="3a76655dd1ffba11" providerId="LiveId" clId="{F8F6AF37-E84B-495B-858F-976D32827B01}" dt="2020-12-15T18:43:48.151" v="6" actId="47"/>
        <pc:sldMkLst>
          <pc:docMk/>
          <pc:sldMk cId="585298922" sldId="299"/>
        </pc:sldMkLst>
      </pc:sldChg>
      <pc:sldChg chg="del">
        <pc:chgData name="Trey Hinkle" userId="3a76655dd1ffba11" providerId="LiveId" clId="{F8F6AF37-E84B-495B-858F-976D32827B01}" dt="2020-12-15T18:43:42.133" v="3" actId="47"/>
        <pc:sldMkLst>
          <pc:docMk/>
          <pc:sldMk cId="601501128" sldId="300"/>
        </pc:sldMkLst>
      </pc:sldChg>
      <pc:sldChg chg="modSp mod">
        <pc:chgData name="Trey Hinkle" userId="3a76655dd1ffba11" providerId="LiveId" clId="{F8F6AF37-E84B-495B-858F-976D32827B01}" dt="2020-12-15T18:53:12.651" v="1551" actId="5793"/>
        <pc:sldMkLst>
          <pc:docMk/>
          <pc:sldMk cId="3769422019" sldId="301"/>
        </pc:sldMkLst>
        <pc:spChg chg="mod">
          <ac:chgData name="Trey Hinkle" userId="3a76655dd1ffba11" providerId="LiveId" clId="{F8F6AF37-E84B-495B-858F-976D32827B01}" dt="2020-12-15T18:53:12.651" v="1551" actId="5793"/>
          <ac:spMkLst>
            <pc:docMk/>
            <pc:sldMk cId="3769422019" sldId="301"/>
            <ac:spMk id="3" creationId="{95A055C0-6600-403C-8515-2DB49C3CF402}"/>
          </ac:spMkLst>
        </pc:spChg>
      </pc:sldChg>
      <pc:sldChg chg="del">
        <pc:chgData name="Trey Hinkle" userId="3a76655dd1ffba11" providerId="LiveId" clId="{F8F6AF37-E84B-495B-858F-976D32827B01}" dt="2020-12-15T18:43:40.508" v="2" actId="47"/>
        <pc:sldMkLst>
          <pc:docMk/>
          <pc:sldMk cId="2243924926" sldId="302"/>
        </pc:sldMkLst>
      </pc:sldChg>
      <pc:sldChg chg="modSp mod">
        <pc:chgData name="Trey Hinkle" userId="3a76655dd1ffba11" providerId="LiveId" clId="{F8F6AF37-E84B-495B-858F-976D32827B01}" dt="2020-12-15T18:55:14.824" v="1975" actId="313"/>
        <pc:sldMkLst>
          <pc:docMk/>
          <pc:sldMk cId="3899452797" sldId="303"/>
        </pc:sldMkLst>
        <pc:spChg chg="mod">
          <ac:chgData name="Trey Hinkle" userId="3a76655dd1ffba11" providerId="LiveId" clId="{F8F6AF37-E84B-495B-858F-976D32827B01}" dt="2020-12-15T18:55:14.824" v="1975" actId="313"/>
          <ac:spMkLst>
            <pc:docMk/>
            <pc:sldMk cId="3899452797" sldId="303"/>
            <ac:spMk id="3" creationId="{95A055C0-6600-403C-8515-2DB49C3CF402}"/>
          </ac:spMkLst>
        </pc:spChg>
      </pc:sldChg>
      <pc:sldChg chg="modSp add mod">
        <pc:chgData name="Trey Hinkle" userId="3a76655dd1ffba11" providerId="LiveId" clId="{F8F6AF37-E84B-495B-858F-976D32827B01}" dt="2020-12-15T18:45:51.625" v="80" actId="20577"/>
        <pc:sldMkLst>
          <pc:docMk/>
          <pc:sldMk cId="1365479082" sldId="304"/>
        </pc:sldMkLst>
        <pc:spChg chg="mod">
          <ac:chgData name="Trey Hinkle" userId="3a76655dd1ffba11" providerId="LiveId" clId="{F8F6AF37-E84B-495B-858F-976D32827B01}" dt="2020-12-15T18:45:51.625" v="80" actId="20577"/>
          <ac:spMkLst>
            <pc:docMk/>
            <pc:sldMk cId="1365479082" sldId="304"/>
            <ac:spMk id="3" creationId="{95A055C0-6600-403C-8515-2DB49C3CF402}"/>
          </ac:spMkLst>
        </pc:spChg>
      </pc:sldChg>
      <pc:sldChg chg="modSp add mod">
        <pc:chgData name="Trey Hinkle" userId="3a76655dd1ffba11" providerId="LiveId" clId="{F8F6AF37-E84B-495B-858F-976D32827B01}" dt="2020-12-15T18:51:21.869" v="1135" actId="20577"/>
        <pc:sldMkLst>
          <pc:docMk/>
          <pc:sldMk cId="92877658" sldId="305"/>
        </pc:sldMkLst>
        <pc:spChg chg="mod">
          <ac:chgData name="Trey Hinkle" userId="3a76655dd1ffba11" providerId="LiveId" clId="{F8F6AF37-E84B-495B-858F-976D32827B01}" dt="2020-12-15T18:51:21.869" v="1135" actId="20577"/>
          <ac:spMkLst>
            <pc:docMk/>
            <pc:sldMk cId="92877658" sldId="305"/>
            <ac:spMk id="3" creationId="{95A055C0-6600-403C-8515-2DB49C3CF402}"/>
          </ac:spMkLst>
        </pc:spChg>
      </pc:sldChg>
      <pc:sldChg chg="modSp add mod">
        <pc:chgData name="Trey Hinkle" userId="3a76655dd1ffba11" providerId="LiveId" clId="{F8F6AF37-E84B-495B-858F-976D32827B01}" dt="2020-12-15T18:53:50.263" v="1752" actId="313"/>
        <pc:sldMkLst>
          <pc:docMk/>
          <pc:sldMk cId="1184323259" sldId="306"/>
        </pc:sldMkLst>
        <pc:spChg chg="mod">
          <ac:chgData name="Trey Hinkle" userId="3a76655dd1ffba11" providerId="LiveId" clId="{F8F6AF37-E84B-495B-858F-976D32827B01}" dt="2020-12-15T18:53:50.263" v="1752" actId="313"/>
          <ac:spMkLst>
            <pc:docMk/>
            <pc:sldMk cId="1184323259" sldId="306"/>
            <ac:spMk id="3" creationId="{95A055C0-6600-403C-8515-2DB49C3CF402}"/>
          </ac:spMkLst>
        </pc:spChg>
      </pc:sldChg>
      <pc:sldMasterChg chg="setBg modSldLayout">
        <pc:chgData name="Trey Hinkle" userId="3a76655dd1ffba11" providerId="LiveId" clId="{F8F6AF37-E84B-495B-858F-976D32827B01}" dt="2020-12-15T18:55:42.003" v="1980"/>
        <pc:sldMasterMkLst>
          <pc:docMk/>
          <pc:sldMasterMk cId="452495936" sldId="2147483648"/>
        </pc:sldMasterMkLst>
        <pc:sldLayoutChg chg="setBg">
          <pc:chgData name="Trey Hinkle" userId="3a76655dd1ffba11" providerId="LiveId" clId="{F8F6AF37-E84B-495B-858F-976D32827B01}" dt="2020-12-15T18:55:42.003" v="1980"/>
          <pc:sldLayoutMkLst>
            <pc:docMk/>
            <pc:sldMasterMk cId="452495936" sldId="2147483648"/>
            <pc:sldLayoutMk cId="2479994125" sldId="2147483649"/>
          </pc:sldLayoutMkLst>
        </pc:sldLayoutChg>
        <pc:sldLayoutChg chg="setBg">
          <pc:chgData name="Trey Hinkle" userId="3a76655dd1ffba11" providerId="LiveId" clId="{F8F6AF37-E84B-495B-858F-976D32827B01}" dt="2020-12-15T18:55:42.003" v="1980"/>
          <pc:sldLayoutMkLst>
            <pc:docMk/>
            <pc:sldMasterMk cId="452495936" sldId="2147483648"/>
            <pc:sldLayoutMk cId="3392091720" sldId="2147483650"/>
          </pc:sldLayoutMkLst>
        </pc:sldLayoutChg>
        <pc:sldLayoutChg chg="setBg">
          <pc:chgData name="Trey Hinkle" userId="3a76655dd1ffba11" providerId="LiveId" clId="{F8F6AF37-E84B-495B-858F-976D32827B01}" dt="2020-12-15T18:55:42.003" v="1980"/>
          <pc:sldLayoutMkLst>
            <pc:docMk/>
            <pc:sldMasterMk cId="452495936" sldId="2147483648"/>
            <pc:sldLayoutMk cId="2822323635" sldId="2147483651"/>
          </pc:sldLayoutMkLst>
        </pc:sldLayoutChg>
        <pc:sldLayoutChg chg="setBg">
          <pc:chgData name="Trey Hinkle" userId="3a76655dd1ffba11" providerId="LiveId" clId="{F8F6AF37-E84B-495B-858F-976D32827B01}" dt="2020-12-15T18:55:42.003" v="1980"/>
          <pc:sldLayoutMkLst>
            <pc:docMk/>
            <pc:sldMasterMk cId="452495936" sldId="2147483648"/>
            <pc:sldLayoutMk cId="2301773300" sldId="2147483652"/>
          </pc:sldLayoutMkLst>
        </pc:sldLayoutChg>
        <pc:sldLayoutChg chg="setBg">
          <pc:chgData name="Trey Hinkle" userId="3a76655dd1ffba11" providerId="LiveId" clId="{F8F6AF37-E84B-495B-858F-976D32827B01}" dt="2020-12-15T18:55:42.003" v="1980"/>
          <pc:sldLayoutMkLst>
            <pc:docMk/>
            <pc:sldMasterMk cId="452495936" sldId="2147483648"/>
            <pc:sldLayoutMk cId="3973020507" sldId="2147483653"/>
          </pc:sldLayoutMkLst>
        </pc:sldLayoutChg>
        <pc:sldLayoutChg chg="setBg">
          <pc:chgData name="Trey Hinkle" userId="3a76655dd1ffba11" providerId="LiveId" clId="{F8F6AF37-E84B-495B-858F-976D32827B01}" dt="2020-12-15T18:55:42.003" v="1980"/>
          <pc:sldLayoutMkLst>
            <pc:docMk/>
            <pc:sldMasterMk cId="452495936" sldId="2147483648"/>
            <pc:sldLayoutMk cId="3732684235" sldId="2147483654"/>
          </pc:sldLayoutMkLst>
        </pc:sldLayoutChg>
        <pc:sldLayoutChg chg="setBg">
          <pc:chgData name="Trey Hinkle" userId="3a76655dd1ffba11" providerId="LiveId" clId="{F8F6AF37-E84B-495B-858F-976D32827B01}" dt="2020-12-15T18:55:42.003" v="1980"/>
          <pc:sldLayoutMkLst>
            <pc:docMk/>
            <pc:sldMasterMk cId="452495936" sldId="2147483648"/>
            <pc:sldLayoutMk cId="2940336662" sldId="2147483655"/>
          </pc:sldLayoutMkLst>
        </pc:sldLayoutChg>
        <pc:sldLayoutChg chg="setBg">
          <pc:chgData name="Trey Hinkle" userId="3a76655dd1ffba11" providerId="LiveId" clId="{F8F6AF37-E84B-495B-858F-976D32827B01}" dt="2020-12-15T18:55:42.003" v="1980"/>
          <pc:sldLayoutMkLst>
            <pc:docMk/>
            <pc:sldMasterMk cId="452495936" sldId="2147483648"/>
            <pc:sldLayoutMk cId="4251226218" sldId="2147483656"/>
          </pc:sldLayoutMkLst>
        </pc:sldLayoutChg>
        <pc:sldLayoutChg chg="setBg">
          <pc:chgData name="Trey Hinkle" userId="3a76655dd1ffba11" providerId="LiveId" clId="{F8F6AF37-E84B-495B-858F-976D32827B01}" dt="2020-12-15T18:55:42.003" v="1980"/>
          <pc:sldLayoutMkLst>
            <pc:docMk/>
            <pc:sldMasterMk cId="452495936" sldId="2147483648"/>
            <pc:sldLayoutMk cId="462015128" sldId="2147483657"/>
          </pc:sldLayoutMkLst>
        </pc:sldLayoutChg>
        <pc:sldLayoutChg chg="setBg">
          <pc:chgData name="Trey Hinkle" userId="3a76655dd1ffba11" providerId="LiveId" clId="{F8F6AF37-E84B-495B-858F-976D32827B01}" dt="2020-12-15T18:55:42.003" v="1980"/>
          <pc:sldLayoutMkLst>
            <pc:docMk/>
            <pc:sldMasterMk cId="452495936" sldId="2147483648"/>
            <pc:sldLayoutMk cId="910189605" sldId="2147483658"/>
          </pc:sldLayoutMkLst>
        </pc:sldLayoutChg>
        <pc:sldLayoutChg chg="setBg">
          <pc:chgData name="Trey Hinkle" userId="3a76655dd1ffba11" providerId="LiveId" clId="{F8F6AF37-E84B-495B-858F-976D32827B01}" dt="2020-12-15T18:55:42.003" v="1980"/>
          <pc:sldLayoutMkLst>
            <pc:docMk/>
            <pc:sldMasterMk cId="452495936" sldId="2147483648"/>
            <pc:sldLayoutMk cId="3353077021" sldId="2147483659"/>
          </pc:sldLayoutMkLst>
        </pc:sldLayoutChg>
      </pc:sldMaster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287BA9-28E2-41DC-A609-FF36A934A87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4435956-519E-4F2D-9067-CBDC54DDA5E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DBFF7BE-427D-424E-AA4E-3B706E6C1512}"/>
              </a:ext>
            </a:extLst>
          </p:cNvPr>
          <p:cNvSpPr>
            <a:spLocks noGrp="1"/>
          </p:cNvSpPr>
          <p:nvPr>
            <p:ph type="dt" sz="half" idx="10"/>
          </p:nvPr>
        </p:nvSpPr>
        <p:spPr/>
        <p:txBody>
          <a:bodyPr/>
          <a:lstStyle/>
          <a:p>
            <a:fld id="{B0F6CA11-C704-4FDF-A968-DD7C03D8D9CD}" type="datetimeFigureOut">
              <a:rPr lang="en-US" smtClean="0"/>
              <a:t>12/15/2020</a:t>
            </a:fld>
            <a:endParaRPr lang="en-US"/>
          </a:p>
        </p:txBody>
      </p:sp>
      <p:sp>
        <p:nvSpPr>
          <p:cNvPr id="5" name="Footer Placeholder 4">
            <a:extLst>
              <a:ext uri="{FF2B5EF4-FFF2-40B4-BE49-F238E27FC236}">
                <a16:creationId xmlns:a16="http://schemas.microsoft.com/office/drawing/2014/main" id="{BE0580B6-42A0-4DC3-A610-F4D1B60AF53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A0EA4C7-C79D-4F2E-A0A1-DA63FB6B004C}"/>
              </a:ext>
            </a:extLst>
          </p:cNvPr>
          <p:cNvSpPr>
            <a:spLocks noGrp="1"/>
          </p:cNvSpPr>
          <p:nvPr>
            <p:ph type="sldNum" sz="quarter" idx="12"/>
          </p:nvPr>
        </p:nvSpPr>
        <p:spPr/>
        <p:txBody>
          <a:bodyPr/>
          <a:lstStyle/>
          <a:p>
            <a:fld id="{086AA347-2D7E-4E96-801C-2D1E536C8143}" type="slidenum">
              <a:rPr lang="en-US" smtClean="0"/>
              <a:t>‹#›</a:t>
            </a:fld>
            <a:endParaRPr lang="en-US"/>
          </a:p>
        </p:txBody>
      </p:sp>
    </p:spTree>
    <p:extLst>
      <p:ext uri="{BB962C8B-B14F-4D97-AF65-F5344CB8AC3E}">
        <p14:creationId xmlns:p14="http://schemas.microsoft.com/office/powerpoint/2010/main" val="24799941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263B8D-B04F-4D90-8EE6-EBA7598FC2C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8080788-5F10-4753-AF11-26267EB8F6B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323EE74-118E-42B5-82B1-11EA535A34E1}"/>
              </a:ext>
            </a:extLst>
          </p:cNvPr>
          <p:cNvSpPr>
            <a:spLocks noGrp="1"/>
          </p:cNvSpPr>
          <p:nvPr>
            <p:ph type="dt" sz="half" idx="10"/>
          </p:nvPr>
        </p:nvSpPr>
        <p:spPr/>
        <p:txBody>
          <a:bodyPr/>
          <a:lstStyle/>
          <a:p>
            <a:fld id="{B0F6CA11-C704-4FDF-A968-DD7C03D8D9CD}" type="datetimeFigureOut">
              <a:rPr lang="en-US" smtClean="0"/>
              <a:t>12/15/2020</a:t>
            </a:fld>
            <a:endParaRPr lang="en-US"/>
          </a:p>
        </p:txBody>
      </p:sp>
      <p:sp>
        <p:nvSpPr>
          <p:cNvPr id="5" name="Footer Placeholder 4">
            <a:extLst>
              <a:ext uri="{FF2B5EF4-FFF2-40B4-BE49-F238E27FC236}">
                <a16:creationId xmlns:a16="http://schemas.microsoft.com/office/drawing/2014/main" id="{7AAFDB73-1F84-4D2C-8496-EC07750C472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D0DB1B1-31A3-4939-9C84-BC1C70BB9A6C}"/>
              </a:ext>
            </a:extLst>
          </p:cNvPr>
          <p:cNvSpPr>
            <a:spLocks noGrp="1"/>
          </p:cNvSpPr>
          <p:nvPr>
            <p:ph type="sldNum" sz="quarter" idx="12"/>
          </p:nvPr>
        </p:nvSpPr>
        <p:spPr/>
        <p:txBody>
          <a:bodyPr/>
          <a:lstStyle/>
          <a:p>
            <a:fld id="{086AA347-2D7E-4E96-801C-2D1E536C8143}" type="slidenum">
              <a:rPr lang="en-US" smtClean="0"/>
              <a:t>‹#›</a:t>
            </a:fld>
            <a:endParaRPr lang="en-US"/>
          </a:p>
        </p:txBody>
      </p:sp>
    </p:spTree>
    <p:extLst>
      <p:ext uri="{BB962C8B-B14F-4D97-AF65-F5344CB8AC3E}">
        <p14:creationId xmlns:p14="http://schemas.microsoft.com/office/powerpoint/2010/main" val="9101896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2DF87B6-0B9F-41D5-A1A9-C71191412DD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A3AA6C7-0820-4D74-A779-DF84E6E10C1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2E76C74-01A7-4BD6-93D8-BE40E80C63AC}"/>
              </a:ext>
            </a:extLst>
          </p:cNvPr>
          <p:cNvSpPr>
            <a:spLocks noGrp="1"/>
          </p:cNvSpPr>
          <p:nvPr>
            <p:ph type="dt" sz="half" idx="10"/>
          </p:nvPr>
        </p:nvSpPr>
        <p:spPr/>
        <p:txBody>
          <a:bodyPr/>
          <a:lstStyle/>
          <a:p>
            <a:fld id="{B0F6CA11-C704-4FDF-A968-DD7C03D8D9CD}" type="datetimeFigureOut">
              <a:rPr lang="en-US" smtClean="0"/>
              <a:t>12/15/2020</a:t>
            </a:fld>
            <a:endParaRPr lang="en-US"/>
          </a:p>
        </p:txBody>
      </p:sp>
      <p:sp>
        <p:nvSpPr>
          <p:cNvPr id="5" name="Footer Placeholder 4">
            <a:extLst>
              <a:ext uri="{FF2B5EF4-FFF2-40B4-BE49-F238E27FC236}">
                <a16:creationId xmlns:a16="http://schemas.microsoft.com/office/drawing/2014/main" id="{D7807CEA-5D89-48C2-B2CD-B6CBA744827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D5B55C7-4D65-4676-8E8E-8B94F150D71D}"/>
              </a:ext>
            </a:extLst>
          </p:cNvPr>
          <p:cNvSpPr>
            <a:spLocks noGrp="1"/>
          </p:cNvSpPr>
          <p:nvPr>
            <p:ph type="sldNum" sz="quarter" idx="12"/>
          </p:nvPr>
        </p:nvSpPr>
        <p:spPr/>
        <p:txBody>
          <a:bodyPr/>
          <a:lstStyle/>
          <a:p>
            <a:fld id="{086AA347-2D7E-4E96-801C-2D1E536C8143}" type="slidenum">
              <a:rPr lang="en-US" smtClean="0"/>
              <a:t>‹#›</a:t>
            </a:fld>
            <a:endParaRPr lang="en-US"/>
          </a:p>
        </p:txBody>
      </p:sp>
    </p:spTree>
    <p:extLst>
      <p:ext uri="{BB962C8B-B14F-4D97-AF65-F5344CB8AC3E}">
        <p14:creationId xmlns:p14="http://schemas.microsoft.com/office/powerpoint/2010/main" val="33530770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73F5FB-DEEB-42DC-A15A-7C09EE02AFF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7B7414D-6884-4693-9E4D-A14CAB0E8AB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B7548DC-713A-4C6A-8F1A-CCDF77F64BED}"/>
              </a:ext>
            </a:extLst>
          </p:cNvPr>
          <p:cNvSpPr>
            <a:spLocks noGrp="1"/>
          </p:cNvSpPr>
          <p:nvPr>
            <p:ph type="dt" sz="half" idx="10"/>
          </p:nvPr>
        </p:nvSpPr>
        <p:spPr/>
        <p:txBody>
          <a:bodyPr/>
          <a:lstStyle/>
          <a:p>
            <a:fld id="{B0F6CA11-C704-4FDF-A968-DD7C03D8D9CD}" type="datetimeFigureOut">
              <a:rPr lang="en-US" smtClean="0"/>
              <a:t>12/15/2020</a:t>
            </a:fld>
            <a:endParaRPr lang="en-US"/>
          </a:p>
        </p:txBody>
      </p:sp>
      <p:sp>
        <p:nvSpPr>
          <p:cNvPr id="5" name="Footer Placeholder 4">
            <a:extLst>
              <a:ext uri="{FF2B5EF4-FFF2-40B4-BE49-F238E27FC236}">
                <a16:creationId xmlns:a16="http://schemas.microsoft.com/office/drawing/2014/main" id="{E176ABF4-CE2E-413C-8413-13DEAD52CB2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69A008A-BAB3-4F77-9085-76995DADE650}"/>
              </a:ext>
            </a:extLst>
          </p:cNvPr>
          <p:cNvSpPr>
            <a:spLocks noGrp="1"/>
          </p:cNvSpPr>
          <p:nvPr>
            <p:ph type="sldNum" sz="quarter" idx="12"/>
          </p:nvPr>
        </p:nvSpPr>
        <p:spPr/>
        <p:txBody>
          <a:bodyPr/>
          <a:lstStyle/>
          <a:p>
            <a:fld id="{086AA347-2D7E-4E96-801C-2D1E536C8143}" type="slidenum">
              <a:rPr lang="en-US" smtClean="0"/>
              <a:t>‹#›</a:t>
            </a:fld>
            <a:endParaRPr lang="en-US"/>
          </a:p>
        </p:txBody>
      </p:sp>
    </p:spTree>
    <p:extLst>
      <p:ext uri="{BB962C8B-B14F-4D97-AF65-F5344CB8AC3E}">
        <p14:creationId xmlns:p14="http://schemas.microsoft.com/office/powerpoint/2010/main" val="33920917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63259D-6B6B-4A23-B86B-89E9F083B1C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3377820-0D25-4D46-A09F-485D54336F3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9D046EA-44D7-4C64-8953-B179DA511CF8}"/>
              </a:ext>
            </a:extLst>
          </p:cNvPr>
          <p:cNvSpPr>
            <a:spLocks noGrp="1"/>
          </p:cNvSpPr>
          <p:nvPr>
            <p:ph type="dt" sz="half" idx="10"/>
          </p:nvPr>
        </p:nvSpPr>
        <p:spPr/>
        <p:txBody>
          <a:bodyPr/>
          <a:lstStyle/>
          <a:p>
            <a:fld id="{B0F6CA11-C704-4FDF-A968-DD7C03D8D9CD}" type="datetimeFigureOut">
              <a:rPr lang="en-US" smtClean="0"/>
              <a:t>12/15/2020</a:t>
            </a:fld>
            <a:endParaRPr lang="en-US"/>
          </a:p>
        </p:txBody>
      </p:sp>
      <p:sp>
        <p:nvSpPr>
          <p:cNvPr id="5" name="Footer Placeholder 4">
            <a:extLst>
              <a:ext uri="{FF2B5EF4-FFF2-40B4-BE49-F238E27FC236}">
                <a16:creationId xmlns:a16="http://schemas.microsoft.com/office/drawing/2014/main" id="{A03DF02E-2077-4A9A-95EC-4EF684C6017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0694D18-BDB2-44CD-B51F-0E66736BB52C}"/>
              </a:ext>
            </a:extLst>
          </p:cNvPr>
          <p:cNvSpPr>
            <a:spLocks noGrp="1"/>
          </p:cNvSpPr>
          <p:nvPr>
            <p:ph type="sldNum" sz="quarter" idx="12"/>
          </p:nvPr>
        </p:nvSpPr>
        <p:spPr/>
        <p:txBody>
          <a:bodyPr/>
          <a:lstStyle/>
          <a:p>
            <a:fld id="{086AA347-2D7E-4E96-801C-2D1E536C8143}" type="slidenum">
              <a:rPr lang="en-US" smtClean="0"/>
              <a:t>‹#›</a:t>
            </a:fld>
            <a:endParaRPr lang="en-US"/>
          </a:p>
        </p:txBody>
      </p:sp>
    </p:spTree>
    <p:extLst>
      <p:ext uri="{BB962C8B-B14F-4D97-AF65-F5344CB8AC3E}">
        <p14:creationId xmlns:p14="http://schemas.microsoft.com/office/powerpoint/2010/main" val="28223236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50F166-F52A-43DA-BA24-1EBD6DF51EF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79A5485-38B6-4655-9D80-027CFB4AAE1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D80EC4A-8B44-48B2-B2DA-5A95F69852B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CF582F3-8F5D-4724-BF1E-CC8DE1B179C0}"/>
              </a:ext>
            </a:extLst>
          </p:cNvPr>
          <p:cNvSpPr>
            <a:spLocks noGrp="1"/>
          </p:cNvSpPr>
          <p:nvPr>
            <p:ph type="dt" sz="half" idx="10"/>
          </p:nvPr>
        </p:nvSpPr>
        <p:spPr/>
        <p:txBody>
          <a:bodyPr/>
          <a:lstStyle/>
          <a:p>
            <a:fld id="{B0F6CA11-C704-4FDF-A968-DD7C03D8D9CD}" type="datetimeFigureOut">
              <a:rPr lang="en-US" smtClean="0"/>
              <a:t>12/15/2020</a:t>
            </a:fld>
            <a:endParaRPr lang="en-US"/>
          </a:p>
        </p:txBody>
      </p:sp>
      <p:sp>
        <p:nvSpPr>
          <p:cNvPr id="6" name="Footer Placeholder 5">
            <a:extLst>
              <a:ext uri="{FF2B5EF4-FFF2-40B4-BE49-F238E27FC236}">
                <a16:creationId xmlns:a16="http://schemas.microsoft.com/office/drawing/2014/main" id="{1B7836D3-6434-461C-972A-D6C15AA1C1B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FA65D0F-8E20-4D72-B347-372F105B1FBC}"/>
              </a:ext>
            </a:extLst>
          </p:cNvPr>
          <p:cNvSpPr>
            <a:spLocks noGrp="1"/>
          </p:cNvSpPr>
          <p:nvPr>
            <p:ph type="sldNum" sz="quarter" idx="12"/>
          </p:nvPr>
        </p:nvSpPr>
        <p:spPr/>
        <p:txBody>
          <a:bodyPr/>
          <a:lstStyle/>
          <a:p>
            <a:fld id="{086AA347-2D7E-4E96-801C-2D1E536C8143}" type="slidenum">
              <a:rPr lang="en-US" smtClean="0"/>
              <a:t>‹#›</a:t>
            </a:fld>
            <a:endParaRPr lang="en-US"/>
          </a:p>
        </p:txBody>
      </p:sp>
    </p:spTree>
    <p:extLst>
      <p:ext uri="{BB962C8B-B14F-4D97-AF65-F5344CB8AC3E}">
        <p14:creationId xmlns:p14="http://schemas.microsoft.com/office/powerpoint/2010/main" val="23017733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B82932-DF0D-4A05-924C-71D38996055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C5B61A7-63C4-4246-A20B-2161D37E95E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3AED771-792E-4D1C-9260-C9D930373B8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6A6937D-AB4A-4DBE-B987-ED4ED4F16B8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19AEB7A-6411-48E2-8E41-8B2A83F66F6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0A96B1B-C5A1-4D1C-A167-F95DB29671D8}"/>
              </a:ext>
            </a:extLst>
          </p:cNvPr>
          <p:cNvSpPr>
            <a:spLocks noGrp="1"/>
          </p:cNvSpPr>
          <p:nvPr>
            <p:ph type="dt" sz="half" idx="10"/>
          </p:nvPr>
        </p:nvSpPr>
        <p:spPr/>
        <p:txBody>
          <a:bodyPr/>
          <a:lstStyle/>
          <a:p>
            <a:fld id="{B0F6CA11-C704-4FDF-A968-DD7C03D8D9CD}" type="datetimeFigureOut">
              <a:rPr lang="en-US" smtClean="0"/>
              <a:t>12/15/2020</a:t>
            </a:fld>
            <a:endParaRPr lang="en-US"/>
          </a:p>
        </p:txBody>
      </p:sp>
      <p:sp>
        <p:nvSpPr>
          <p:cNvPr id="8" name="Footer Placeholder 7">
            <a:extLst>
              <a:ext uri="{FF2B5EF4-FFF2-40B4-BE49-F238E27FC236}">
                <a16:creationId xmlns:a16="http://schemas.microsoft.com/office/drawing/2014/main" id="{196BC114-898F-4FDD-8FDF-BD57CD6062F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214A0AFE-0C57-44DF-A56A-A438EB5F35D8}"/>
              </a:ext>
            </a:extLst>
          </p:cNvPr>
          <p:cNvSpPr>
            <a:spLocks noGrp="1"/>
          </p:cNvSpPr>
          <p:nvPr>
            <p:ph type="sldNum" sz="quarter" idx="12"/>
          </p:nvPr>
        </p:nvSpPr>
        <p:spPr/>
        <p:txBody>
          <a:bodyPr/>
          <a:lstStyle/>
          <a:p>
            <a:fld id="{086AA347-2D7E-4E96-801C-2D1E536C8143}" type="slidenum">
              <a:rPr lang="en-US" smtClean="0"/>
              <a:t>‹#›</a:t>
            </a:fld>
            <a:endParaRPr lang="en-US"/>
          </a:p>
        </p:txBody>
      </p:sp>
    </p:spTree>
    <p:extLst>
      <p:ext uri="{BB962C8B-B14F-4D97-AF65-F5344CB8AC3E}">
        <p14:creationId xmlns:p14="http://schemas.microsoft.com/office/powerpoint/2010/main" val="39730205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1809CE-24FD-4816-83E3-FBEF22676F4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7CAF7C3-6524-42FE-83C0-5FFA5C36B7A1}"/>
              </a:ext>
            </a:extLst>
          </p:cNvPr>
          <p:cNvSpPr>
            <a:spLocks noGrp="1"/>
          </p:cNvSpPr>
          <p:nvPr>
            <p:ph type="dt" sz="half" idx="10"/>
          </p:nvPr>
        </p:nvSpPr>
        <p:spPr/>
        <p:txBody>
          <a:bodyPr/>
          <a:lstStyle/>
          <a:p>
            <a:fld id="{B0F6CA11-C704-4FDF-A968-DD7C03D8D9CD}" type="datetimeFigureOut">
              <a:rPr lang="en-US" smtClean="0"/>
              <a:t>12/15/2020</a:t>
            </a:fld>
            <a:endParaRPr lang="en-US"/>
          </a:p>
        </p:txBody>
      </p:sp>
      <p:sp>
        <p:nvSpPr>
          <p:cNvPr id="4" name="Footer Placeholder 3">
            <a:extLst>
              <a:ext uri="{FF2B5EF4-FFF2-40B4-BE49-F238E27FC236}">
                <a16:creationId xmlns:a16="http://schemas.microsoft.com/office/drawing/2014/main" id="{B04598C3-1C63-4E85-9BCE-F8E370941E1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0F276FF-5B11-4A39-8DD6-CE3B2458BF18}"/>
              </a:ext>
            </a:extLst>
          </p:cNvPr>
          <p:cNvSpPr>
            <a:spLocks noGrp="1"/>
          </p:cNvSpPr>
          <p:nvPr>
            <p:ph type="sldNum" sz="quarter" idx="12"/>
          </p:nvPr>
        </p:nvSpPr>
        <p:spPr/>
        <p:txBody>
          <a:bodyPr/>
          <a:lstStyle/>
          <a:p>
            <a:fld id="{086AA347-2D7E-4E96-801C-2D1E536C8143}" type="slidenum">
              <a:rPr lang="en-US" smtClean="0"/>
              <a:t>‹#›</a:t>
            </a:fld>
            <a:endParaRPr lang="en-US"/>
          </a:p>
        </p:txBody>
      </p:sp>
    </p:spTree>
    <p:extLst>
      <p:ext uri="{BB962C8B-B14F-4D97-AF65-F5344CB8AC3E}">
        <p14:creationId xmlns:p14="http://schemas.microsoft.com/office/powerpoint/2010/main" val="37326842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96F49A8-44FE-4C30-A748-BAFFC67B6645}"/>
              </a:ext>
            </a:extLst>
          </p:cNvPr>
          <p:cNvSpPr>
            <a:spLocks noGrp="1"/>
          </p:cNvSpPr>
          <p:nvPr>
            <p:ph type="dt" sz="half" idx="10"/>
          </p:nvPr>
        </p:nvSpPr>
        <p:spPr/>
        <p:txBody>
          <a:bodyPr/>
          <a:lstStyle/>
          <a:p>
            <a:fld id="{B0F6CA11-C704-4FDF-A968-DD7C03D8D9CD}" type="datetimeFigureOut">
              <a:rPr lang="en-US" smtClean="0"/>
              <a:t>12/15/2020</a:t>
            </a:fld>
            <a:endParaRPr lang="en-US"/>
          </a:p>
        </p:txBody>
      </p:sp>
      <p:sp>
        <p:nvSpPr>
          <p:cNvPr id="3" name="Footer Placeholder 2">
            <a:extLst>
              <a:ext uri="{FF2B5EF4-FFF2-40B4-BE49-F238E27FC236}">
                <a16:creationId xmlns:a16="http://schemas.microsoft.com/office/drawing/2014/main" id="{C7736E50-7A65-44DD-BD6A-6C2494C1573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13BCB90-8216-47BB-929E-32BB552B5088}"/>
              </a:ext>
            </a:extLst>
          </p:cNvPr>
          <p:cNvSpPr>
            <a:spLocks noGrp="1"/>
          </p:cNvSpPr>
          <p:nvPr>
            <p:ph type="sldNum" sz="quarter" idx="12"/>
          </p:nvPr>
        </p:nvSpPr>
        <p:spPr/>
        <p:txBody>
          <a:bodyPr/>
          <a:lstStyle/>
          <a:p>
            <a:fld id="{086AA347-2D7E-4E96-801C-2D1E536C8143}" type="slidenum">
              <a:rPr lang="en-US" smtClean="0"/>
              <a:t>‹#›</a:t>
            </a:fld>
            <a:endParaRPr lang="en-US"/>
          </a:p>
        </p:txBody>
      </p:sp>
    </p:spTree>
    <p:extLst>
      <p:ext uri="{BB962C8B-B14F-4D97-AF65-F5344CB8AC3E}">
        <p14:creationId xmlns:p14="http://schemas.microsoft.com/office/powerpoint/2010/main" val="29403366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191DEB-3854-4EBA-B893-E21FBF3F963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A1116E0-1425-4138-B6C3-09A49E7A5A8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FE52473-2A45-4657-9E89-8A32DC72CD2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9108AE9-C2A1-45C9-8491-ED1F9FF3C690}"/>
              </a:ext>
            </a:extLst>
          </p:cNvPr>
          <p:cNvSpPr>
            <a:spLocks noGrp="1"/>
          </p:cNvSpPr>
          <p:nvPr>
            <p:ph type="dt" sz="half" idx="10"/>
          </p:nvPr>
        </p:nvSpPr>
        <p:spPr/>
        <p:txBody>
          <a:bodyPr/>
          <a:lstStyle/>
          <a:p>
            <a:fld id="{B0F6CA11-C704-4FDF-A968-DD7C03D8D9CD}" type="datetimeFigureOut">
              <a:rPr lang="en-US" smtClean="0"/>
              <a:t>12/15/2020</a:t>
            </a:fld>
            <a:endParaRPr lang="en-US"/>
          </a:p>
        </p:txBody>
      </p:sp>
      <p:sp>
        <p:nvSpPr>
          <p:cNvPr id="6" name="Footer Placeholder 5">
            <a:extLst>
              <a:ext uri="{FF2B5EF4-FFF2-40B4-BE49-F238E27FC236}">
                <a16:creationId xmlns:a16="http://schemas.microsoft.com/office/drawing/2014/main" id="{79B869AC-7BAC-4887-9E08-684919A6237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F0E9C80-326C-4296-9837-A788246BEFD0}"/>
              </a:ext>
            </a:extLst>
          </p:cNvPr>
          <p:cNvSpPr>
            <a:spLocks noGrp="1"/>
          </p:cNvSpPr>
          <p:nvPr>
            <p:ph type="sldNum" sz="quarter" idx="12"/>
          </p:nvPr>
        </p:nvSpPr>
        <p:spPr/>
        <p:txBody>
          <a:bodyPr/>
          <a:lstStyle/>
          <a:p>
            <a:fld id="{086AA347-2D7E-4E96-801C-2D1E536C8143}" type="slidenum">
              <a:rPr lang="en-US" smtClean="0"/>
              <a:t>‹#›</a:t>
            </a:fld>
            <a:endParaRPr lang="en-US"/>
          </a:p>
        </p:txBody>
      </p:sp>
    </p:spTree>
    <p:extLst>
      <p:ext uri="{BB962C8B-B14F-4D97-AF65-F5344CB8AC3E}">
        <p14:creationId xmlns:p14="http://schemas.microsoft.com/office/powerpoint/2010/main" val="42512262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853962-AFA1-4D81-B249-3D989BEF969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B38E53E-6A32-4DFB-B6E8-188F7865BD8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930E570-ED10-44A2-AA61-0FC9F9451F6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5B88CA8-FBD8-4DE4-A234-CCB655BD67E6}"/>
              </a:ext>
            </a:extLst>
          </p:cNvPr>
          <p:cNvSpPr>
            <a:spLocks noGrp="1"/>
          </p:cNvSpPr>
          <p:nvPr>
            <p:ph type="dt" sz="half" idx="10"/>
          </p:nvPr>
        </p:nvSpPr>
        <p:spPr/>
        <p:txBody>
          <a:bodyPr/>
          <a:lstStyle/>
          <a:p>
            <a:fld id="{B0F6CA11-C704-4FDF-A968-DD7C03D8D9CD}" type="datetimeFigureOut">
              <a:rPr lang="en-US" smtClean="0"/>
              <a:t>12/15/2020</a:t>
            </a:fld>
            <a:endParaRPr lang="en-US"/>
          </a:p>
        </p:txBody>
      </p:sp>
      <p:sp>
        <p:nvSpPr>
          <p:cNvPr id="6" name="Footer Placeholder 5">
            <a:extLst>
              <a:ext uri="{FF2B5EF4-FFF2-40B4-BE49-F238E27FC236}">
                <a16:creationId xmlns:a16="http://schemas.microsoft.com/office/drawing/2014/main" id="{FFFB4F5E-E981-4593-A187-2C06E40B68C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EF4FF7F-DBC9-4559-8091-A2B57BA4C94F}"/>
              </a:ext>
            </a:extLst>
          </p:cNvPr>
          <p:cNvSpPr>
            <a:spLocks noGrp="1"/>
          </p:cNvSpPr>
          <p:nvPr>
            <p:ph type="sldNum" sz="quarter" idx="12"/>
          </p:nvPr>
        </p:nvSpPr>
        <p:spPr/>
        <p:txBody>
          <a:bodyPr/>
          <a:lstStyle/>
          <a:p>
            <a:fld id="{086AA347-2D7E-4E96-801C-2D1E536C8143}" type="slidenum">
              <a:rPr lang="en-US" smtClean="0"/>
              <a:t>‹#›</a:t>
            </a:fld>
            <a:endParaRPr lang="en-US"/>
          </a:p>
        </p:txBody>
      </p:sp>
    </p:spTree>
    <p:extLst>
      <p:ext uri="{BB962C8B-B14F-4D97-AF65-F5344CB8AC3E}">
        <p14:creationId xmlns:p14="http://schemas.microsoft.com/office/powerpoint/2010/main" val="4620151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b="1000"/>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961E361-94B5-4407-8FB4-EA1FFAAF3A0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920C2D9-B006-49EE-9CF9-C504B7ABED4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1B82D1C-F90B-4F95-90A0-EB10C17D0F5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0F6CA11-C704-4FDF-A968-DD7C03D8D9CD}" type="datetimeFigureOut">
              <a:rPr lang="en-US" smtClean="0"/>
              <a:t>12/15/2020</a:t>
            </a:fld>
            <a:endParaRPr lang="en-US"/>
          </a:p>
        </p:txBody>
      </p:sp>
      <p:sp>
        <p:nvSpPr>
          <p:cNvPr id="5" name="Footer Placeholder 4">
            <a:extLst>
              <a:ext uri="{FF2B5EF4-FFF2-40B4-BE49-F238E27FC236}">
                <a16:creationId xmlns:a16="http://schemas.microsoft.com/office/drawing/2014/main" id="{F6A13679-CBB8-42C3-8FA8-F1462E41FC9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9E8E9FE2-047E-4025-8D47-BBB66F7ED4B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6AA347-2D7E-4E96-801C-2D1E536C8143}" type="slidenum">
              <a:rPr lang="en-US" smtClean="0"/>
              <a:t>‹#›</a:t>
            </a:fld>
            <a:endParaRPr lang="en-US"/>
          </a:p>
        </p:txBody>
      </p:sp>
    </p:spTree>
    <p:extLst>
      <p:ext uri="{BB962C8B-B14F-4D97-AF65-F5344CB8AC3E}">
        <p14:creationId xmlns:p14="http://schemas.microsoft.com/office/powerpoint/2010/main" val="4524959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5145251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95A055C0-6600-403C-8515-2DB49C3CF402}"/>
              </a:ext>
            </a:extLst>
          </p:cNvPr>
          <p:cNvSpPr>
            <a:spLocks noGrp="1"/>
          </p:cNvSpPr>
          <p:nvPr>
            <p:ph type="subTitle" idx="1"/>
          </p:nvPr>
        </p:nvSpPr>
        <p:spPr>
          <a:xfrm>
            <a:off x="395844" y="490703"/>
            <a:ext cx="11400312" cy="3998170"/>
          </a:xfrm>
          <a:solidFill>
            <a:srgbClr val="FFFFFF">
              <a:alpha val="25098"/>
            </a:srgbClr>
          </a:solidFill>
          <a:ln w="19050">
            <a:solidFill>
              <a:schemeClr val="bg2">
                <a:lumMod val="50000"/>
              </a:schemeClr>
            </a:solidFill>
          </a:ln>
        </p:spPr>
        <p:txBody>
          <a:bodyPr>
            <a:noAutofit/>
          </a:bodyPr>
          <a:lstStyle/>
          <a:p>
            <a:r>
              <a:rPr lang="en-US" sz="3200" b="1" u="sng" dirty="0">
                <a:latin typeface="Arial" panose="020B0604020202020204" pitchFamily="34" charset="0"/>
                <a:cs typeface="Arial" panose="020B0604020202020204" pitchFamily="34" charset="0"/>
              </a:rPr>
              <a:t>1 CORINTHIANS 3:12-15</a:t>
            </a:r>
          </a:p>
          <a:p>
            <a:r>
              <a:rPr lang="en-US" sz="4000" b="1" dirty="0">
                <a:latin typeface="Arial" panose="020B0604020202020204" pitchFamily="34" charset="0"/>
                <a:cs typeface="Arial" panose="020B0604020202020204" pitchFamily="34" charset="0"/>
              </a:rPr>
              <a:t>“If anyone builds on this foundation using gold, silver, costly stones, wood, hay or straw, their work will be shown for what it is, because the day will bring it to light. It will be revealed with fire, and the fire will test the quality of each person’s work…</a:t>
            </a:r>
          </a:p>
          <a:p>
            <a:endParaRPr lang="en-US" sz="4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694220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95A055C0-6600-403C-8515-2DB49C3CF402}"/>
              </a:ext>
            </a:extLst>
          </p:cNvPr>
          <p:cNvSpPr>
            <a:spLocks noGrp="1"/>
          </p:cNvSpPr>
          <p:nvPr>
            <p:ph type="subTitle" idx="1"/>
          </p:nvPr>
        </p:nvSpPr>
        <p:spPr>
          <a:xfrm>
            <a:off x="395844" y="490703"/>
            <a:ext cx="11400312" cy="3998170"/>
          </a:xfrm>
          <a:solidFill>
            <a:srgbClr val="FFFFFF">
              <a:alpha val="25098"/>
            </a:srgbClr>
          </a:solidFill>
          <a:ln w="19050">
            <a:solidFill>
              <a:schemeClr val="bg2">
                <a:lumMod val="50000"/>
              </a:schemeClr>
            </a:solidFill>
          </a:ln>
        </p:spPr>
        <p:txBody>
          <a:bodyPr>
            <a:noAutofit/>
          </a:bodyPr>
          <a:lstStyle/>
          <a:p>
            <a:r>
              <a:rPr lang="en-US" sz="3200" b="1" u="sng" dirty="0">
                <a:latin typeface="Arial" panose="020B0604020202020204" pitchFamily="34" charset="0"/>
                <a:cs typeface="Arial" panose="020B0604020202020204" pitchFamily="34" charset="0"/>
              </a:rPr>
              <a:t>1 CORINTHIANS 3:12-15</a:t>
            </a:r>
          </a:p>
          <a:p>
            <a:r>
              <a:rPr lang="en-US" sz="4000" b="1" dirty="0">
                <a:latin typeface="Arial" panose="020B0604020202020204" pitchFamily="34" charset="0"/>
                <a:cs typeface="Arial" panose="020B0604020202020204" pitchFamily="34" charset="0"/>
              </a:rPr>
              <a:t>“…If what has been built survives, the builder will receive a reward. If it is burned up, the builder will suffer loss but yet will be saved – even though only as one escaping through the flames.”</a:t>
            </a:r>
          </a:p>
          <a:p>
            <a:endParaRPr lang="en-US" sz="4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843232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95A055C0-6600-403C-8515-2DB49C3CF402}"/>
              </a:ext>
            </a:extLst>
          </p:cNvPr>
          <p:cNvSpPr>
            <a:spLocks noGrp="1"/>
          </p:cNvSpPr>
          <p:nvPr>
            <p:ph type="subTitle" idx="1"/>
          </p:nvPr>
        </p:nvSpPr>
        <p:spPr>
          <a:xfrm>
            <a:off x="395844" y="490703"/>
            <a:ext cx="11400312" cy="3998170"/>
          </a:xfrm>
          <a:solidFill>
            <a:srgbClr val="FFFFFF">
              <a:alpha val="25098"/>
            </a:srgbClr>
          </a:solidFill>
          <a:ln w="19050">
            <a:solidFill>
              <a:schemeClr val="bg2">
                <a:lumMod val="50000"/>
              </a:schemeClr>
            </a:solidFill>
          </a:ln>
        </p:spPr>
        <p:txBody>
          <a:bodyPr>
            <a:noAutofit/>
          </a:bodyPr>
          <a:lstStyle/>
          <a:p>
            <a:r>
              <a:rPr lang="en-US" sz="3200" b="1" u="sng" dirty="0">
                <a:latin typeface="Arial" panose="020B0604020202020204" pitchFamily="34" charset="0"/>
                <a:cs typeface="Arial" panose="020B0604020202020204" pitchFamily="34" charset="0"/>
              </a:rPr>
              <a:t>MATTHEW 16:27</a:t>
            </a:r>
          </a:p>
          <a:p>
            <a:r>
              <a:rPr lang="en-US" sz="4000" b="1" dirty="0">
                <a:latin typeface="Arial" panose="020B0604020202020204" pitchFamily="34" charset="0"/>
                <a:cs typeface="Arial" panose="020B0604020202020204" pitchFamily="34" charset="0"/>
              </a:rPr>
              <a:t>“For the Son of Man is going to come             in his Father’s glory with his angels, and then he will reward each person according to     what he has done.”</a:t>
            </a:r>
          </a:p>
        </p:txBody>
      </p:sp>
    </p:spTree>
    <p:extLst>
      <p:ext uri="{BB962C8B-B14F-4D97-AF65-F5344CB8AC3E}">
        <p14:creationId xmlns:p14="http://schemas.microsoft.com/office/powerpoint/2010/main" val="41498488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95A055C0-6600-403C-8515-2DB49C3CF402}"/>
              </a:ext>
            </a:extLst>
          </p:cNvPr>
          <p:cNvSpPr>
            <a:spLocks noGrp="1"/>
          </p:cNvSpPr>
          <p:nvPr>
            <p:ph type="subTitle" idx="1"/>
          </p:nvPr>
        </p:nvSpPr>
        <p:spPr>
          <a:xfrm>
            <a:off x="395844" y="490703"/>
            <a:ext cx="11400312" cy="3998170"/>
          </a:xfrm>
          <a:solidFill>
            <a:srgbClr val="FFFFFF">
              <a:alpha val="25098"/>
            </a:srgbClr>
          </a:solidFill>
          <a:ln w="19050">
            <a:solidFill>
              <a:schemeClr val="bg2">
                <a:lumMod val="50000"/>
              </a:schemeClr>
            </a:solidFill>
          </a:ln>
        </p:spPr>
        <p:txBody>
          <a:bodyPr>
            <a:noAutofit/>
          </a:bodyPr>
          <a:lstStyle/>
          <a:p>
            <a:r>
              <a:rPr lang="en-US" sz="3200" b="1" u="sng" dirty="0">
                <a:latin typeface="Arial" panose="020B0604020202020204" pitchFamily="34" charset="0"/>
                <a:cs typeface="Arial" panose="020B0604020202020204" pitchFamily="34" charset="0"/>
              </a:rPr>
              <a:t>AMOS 4:12</a:t>
            </a:r>
          </a:p>
          <a:p>
            <a:r>
              <a:rPr lang="en-US" sz="4000" b="1" dirty="0">
                <a:latin typeface="Arial" panose="020B0604020202020204" pitchFamily="34" charset="0"/>
                <a:cs typeface="Arial" panose="020B0604020202020204" pitchFamily="34" charset="0"/>
              </a:rPr>
              <a:t>“…prepare to meet your God…”</a:t>
            </a:r>
          </a:p>
        </p:txBody>
      </p:sp>
    </p:spTree>
    <p:extLst>
      <p:ext uri="{BB962C8B-B14F-4D97-AF65-F5344CB8AC3E}">
        <p14:creationId xmlns:p14="http://schemas.microsoft.com/office/powerpoint/2010/main" val="38994527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2359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95A055C0-6600-403C-8515-2DB49C3CF402}"/>
              </a:ext>
            </a:extLst>
          </p:cNvPr>
          <p:cNvSpPr>
            <a:spLocks noGrp="1"/>
          </p:cNvSpPr>
          <p:nvPr>
            <p:ph type="subTitle" idx="1"/>
          </p:nvPr>
        </p:nvSpPr>
        <p:spPr>
          <a:xfrm>
            <a:off x="395844" y="490703"/>
            <a:ext cx="11400312" cy="3855666"/>
          </a:xfrm>
          <a:solidFill>
            <a:srgbClr val="FFFFFF">
              <a:alpha val="25098"/>
            </a:srgbClr>
          </a:solidFill>
          <a:ln w="19050">
            <a:solidFill>
              <a:schemeClr val="bg2">
                <a:lumMod val="50000"/>
              </a:schemeClr>
            </a:solidFill>
          </a:ln>
        </p:spPr>
        <p:txBody>
          <a:bodyPr>
            <a:normAutofit/>
          </a:bodyPr>
          <a:lstStyle/>
          <a:p>
            <a:endParaRPr lang="en-US" sz="4000" b="1" dirty="0">
              <a:latin typeface="Arial" panose="020B0604020202020204" pitchFamily="34" charset="0"/>
              <a:cs typeface="Arial" panose="020B0604020202020204" pitchFamily="34" charset="0"/>
            </a:endParaRPr>
          </a:p>
          <a:p>
            <a:r>
              <a:rPr lang="en-US" sz="4000" b="1" u="sng" dirty="0">
                <a:latin typeface="Arial" panose="020B0604020202020204" pitchFamily="34" charset="0"/>
                <a:cs typeface="Arial" panose="020B0604020202020204" pitchFamily="34" charset="0"/>
              </a:rPr>
              <a:t>REVELATION 20:11-15</a:t>
            </a:r>
          </a:p>
        </p:txBody>
      </p:sp>
    </p:spTree>
    <p:extLst>
      <p:ext uri="{BB962C8B-B14F-4D97-AF65-F5344CB8AC3E}">
        <p14:creationId xmlns:p14="http://schemas.microsoft.com/office/powerpoint/2010/main" val="34169621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95A055C0-6600-403C-8515-2DB49C3CF402}"/>
              </a:ext>
            </a:extLst>
          </p:cNvPr>
          <p:cNvSpPr>
            <a:spLocks noGrp="1"/>
          </p:cNvSpPr>
          <p:nvPr>
            <p:ph type="subTitle" idx="1"/>
          </p:nvPr>
        </p:nvSpPr>
        <p:spPr>
          <a:xfrm>
            <a:off x="395844" y="490703"/>
            <a:ext cx="11400312" cy="3855666"/>
          </a:xfrm>
          <a:solidFill>
            <a:srgbClr val="FFFFFF">
              <a:alpha val="25098"/>
            </a:srgbClr>
          </a:solidFill>
          <a:ln w="19050">
            <a:solidFill>
              <a:schemeClr val="bg2">
                <a:lumMod val="50000"/>
              </a:schemeClr>
            </a:solidFill>
          </a:ln>
        </p:spPr>
        <p:txBody>
          <a:bodyPr>
            <a:normAutofit/>
          </a:bodyPr>
          <a:lstStyle/>
          <a:p>
            <a:endParaRPr lang="en-US" sz="4000" b="1" dirty="0">
              <a:latin typeface="Arial" panose="020B0604020202020204" pitchFamily="34" charset="0"/>
              <a:cs typeface="Arial" panose="020B0604020202020204" pitchFamily="34" charset="0"/>
            </a:endParaRPr>
          </a:p>
          <a:p>
            <a:r>
              <a:rPr lang="en-US" sz="4000" b="1" u="sng" dirty="0">
                <a:latin typeface="Arial" panose="020B0604020202020204" pitchFamily="34" charset="0"/>
                <a:cs typeface="Arial" panose="020B0604020202020204" pitchFamily="34" charset="0"/>
              </a:rPr>
              <a:t>MATTHEW 2</a:t>
            </a:r>
          </a:p>
        </p:txBody>
      </p:sp>
    </p:spTree>
    <p:extLst>
      <p:ext uri="{BB962C8B-B14F-4D97-AF65-F5344CB8AC3E}">
        <p14:creationId xmlns:p14="http://schemas.microsoft.com/office/powerpoint/2010/main" val="13654790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95A055C0-6600-403C-8515-2DB49C3CF402}"/>
              </a:ext>
            </a:extLst>
          </p:cNvPr>
          <p:cNvSpPr>
            <a:spLocks noGrp="1"/>
          </p:cNvSpPr>
          <p:nvPr>
            <p:ph type="subTitle" idx="1"/>
          </p:nvPr>
        </p:nvSpPr>
        <p:spPr>
          <a:xfrm>
            <a:off x="395844" y="490703"/>
            <a:ext cx="11400312" cy="3998170"/>
          </a:xfrm>
          <a:solidFill>
            <a:srgbClr val="FFFFFF">
              <a:alpha val="25098"/>
            </a:srgbClr>
          </a:solidFill>
          <a:ln w="19050">
            <a:solidFill>
              <a:schemeClr val="bg2">
                <a:lumMod val="50000"/>
              </a:schemeClr>
            </a:solidFill>
          </a:ln>
        </p:spPr>
        <p:txBody>
          <a:bodyPr>
            <a:noAutofit/>
          </a:bodyPr>
          <a:lstStyle/>
          <a:p>
            <a:r>
              <a:rPr lang="en-US" sz="3200" b="1" u="sng" dirty="0">
                <a:latin typeface="Arial" panose="020B0604020202020204" pitchFamily="34" charset="0"/>
                <a:cs typeface="Arial" panose="020B0604020202020204" pitchFamily="34" charset="0"/>
              </a:rPr>
              <a:t>JOHN 18:36</a:t>
            </a:r>
          </a:p>
          <a:p>
            <a:r>
              <a:rPr lang="en-US" sz="4000" b="1" dirty="0">
                <a:latin typeface="Arial" panose="020B0604020202020204" pitchFamily="34" charset="0"/>
                <a:cs typeface="Arial" panose="020B0604020202020204" pitchFamily="34" charset="0"/>
              </a:rPr>
              <a:t>“My kingdom is not of this world.</a:t>
            </a:r>
          </a:p>
          <a:p>
            <a:r>
              <a:rPr lang="en-US" sz="4000" b="1" dirty="0">
                <a:latin typeface="Arial" panose="020B0604020202020204" pitchFamily="34" charset="0"/>
                <a:cs typeface="Arial" panose="020B0604020202020204" pitchFamily="34" charset="0"/>
              </a:rPr>
              <a:t>If it were, my servants would fight to prevent my arrest by the Jewish leaders.</a:t>
            </a:r>
          </a:p>
          <a:p>
            <a:r>
              <a:rPr lang="en-US" sz="4000" b="1" dirty="0">
                <a:latin typeface="Arial" panose="020B0604020202020204" pitchFamily="34" charset="0"/>
                <a:cs typeface="Arial" panose="020B0604020202020204" pitchFamily="34" charset="0"/>
              </a:rPr>
              <a:t>But now my kingdom is from another place.”</a:t>
            </a:r>
          </a:p>
        </p:txBody>
      </p:sp>
    </p:spTree>
    <p:extLst>
      <p:ext uri="{BB962C8B-B14F-4D97-AF65-F5344CB8AC3E}">
        <p14:creationId xmlns:p14="http://schemas.microsoft.com/office/powerpoint/2010/main" val="31171098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95A055C0-6600-403C-8515-2DB49C3CF402}"/>
              </a:ext>
            </a:extLst>
          </p:cNvPr>
          <p:cNvSpPr>
            <a:spLocks noGrp="1"/>
          </p:cNvSpPr>
          <p:nvPr>
            <p:ph type="subTitle" idx="1"/>
          </p:nvPr>
        </p:nvSpPr>
        <p:spPr>
          <a:xfrm>
            <a:off x="395844" y="490703"/>
            <a:ext cx="11400312" cy="3998170"/>
          </a:xfrm>
          <a:solidFill>
            <a:srgbClr val="FFFFFF">
              <a:alpha val="25098"/>
            </a:srgbClr>
          </a:solidFill>
          <a:ln w="19050">
            <a:solidFill>
              <a:schemeClr val="bg2">
                <a:lumMod val="50000"/>
              </a:schemeClr>
            </a:solidFill>
          </a:ln>
        </p:spPr>
        <p:txBody>
          <a:bodyPr>
            <a:noAutofit/>
          </a:bodyPr>
          <a:lstStyle/>
          <a:p>
            <a:r>
              <a:rPr lang="en-US" sz="3200" b="1" u="sng" dirty="0">
                <a:latin typeface="Arial" panose="020B0604020202020204" pitchFamily="34" charset="0"/>
                <a:cs typeface="Arial" panose="020B0604020202020204" pitchFamily="34" charset="0"/>
              </a:rPr>
              <a:t>PHILIPPIANS 2:10-11</a:t>
            </a:r>
          </a:p>
          <a:p>
            <a:r>
              <a:rPr lang="en-US" sz="4000" b="1" dirty="0">
                <a:latin typeface="Arial" panose="020B0604020202020204" pitchFamily="34" charset="0"/>
                <a:cs typeface="Arial" panose="020B0604020202020204" pitchFamily="34" charset="0"/>
              </a:rPr>
              <a:t>“…that at the name of Jesus every knee   should bow, of those in heaven, and of those on earth, and of those under the earth,             and that every tongue should confess         that Jesus Christ is Lord, to the glory of     God the Father…”</a:t>
            </a:r>
          </a:p>
          <a:p>
            <a:endParaRPr lang="en-US" sz="4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088161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95A055C0-6600-403C-8515-2DB49C3CF402}"/>
              </a:ext>
            </a:extLst>
          </p:cNvPr>
          <p:cNvSpPr>
            <a:spLocks noGrp="1"/>
          </p:cNvSpPr>
          <p:nvPr>
            <p:ph type="subTitle" idx="1"/>
          </p:nvPr>
        </p:nvSpPr>
        <p:spPr>
          <a:xfrm>
            <a:off x="395844" y="490703"/>
            <a:ext cx="11400312" cy="3998170"/>
          </a:xfrm>
          <a:solidFill>
            <a:srgbClr val="FFFFFF">
              <a:alpha val="25098"/>
            </a:srgbClr>
          </a:solidFill>
          <a:ln w="19050">
            <a:solidFill>
              <a:schemeClr val="bg2">
                <a:lumMod val="50000"/>
              </a:schemeClr>
            </a:solidFill>
          </a:ln>
        </p:spPr>
        <p:txBody>
          <a:bodyPr>
            <a:noAutofit/>
          </a:bodyPr>
          <a:lstStyle/>
          <a:p>
            <a:endParaRPr lang="en-US" sz="4000" b="1" dirty="0">
              <a:latin typeface="Arial" panose="020B0604020202020204" pitchFamily="34" charset="0"/>
              <a:cs typeface="Arial" panose="020B0604020202020204" pitchFamily="34" charset="0"/>
            </a:endParaRPr>
          </a:p>
          <a:p>
            <a:endParaRPr lang="en-US" sz="4000" b="1" dirty="0">
              <a:latin typeface="Arial" panose="020B0604020202020204" pitchFamily="34" charset="0"/>
              <a:cs typeface="Arial" panose="020B0604020202020204" pitchFamily="34" charset="0"/>
            </a:endParaRPr>
          </a:p>
          <a:p>
            <a:r>
              <a:rPr lang="en-US" sz="4000" b="1" dirty="0">
                <a:latin typeface="Arial" panose="020B0604020202020204" pitchFamily="34" charset="0"/>
                <a:cs typeface="Arial" panose="020B0604020202020204" pitchFamily="34" charset="0"/>
              </a:rPr>
              <a:t>“Do you laud him</a:t>
            </a:r>
          </a:p>
          <a:p>
            <a:r>
              <a:rPr lang="en-US" sz="4000" b="1" dirty="0">
                <a:latin typeface="Arial" panose="020B0604020202020204" pitchFamily="34" charset="0"/>
                <a:cs typeface="Arial" panose="020B0604020202020204" pitchFamily="34" charset="0"/>
              </a:rPr>
              <a:t>   DEAD or ALIVE?”</a:t>
            </a:r>
          </a:p>
          <a:p>
            <a:endParaRPr lang="en-US" sz="4000" b="1" dirty="0">
              <a:latin typeface="Arial" panose="020B0604020202020204" pitchFamily="34" charset="0"/>
              <a:cs typeface="Arial" panose="020B0604020202020204" pitchFamily="34" charset="0"/>
            </a:endParaRPr>
          </a:p>
          <a:p>
            <a:endParaRPr lang="en-US" sz="4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030041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95A055C0-6600-403C-8515-2DB49C3CF402}"/>
              </a:ext>
            </a:extLst>
          </p:cNvPr>
          <p:cNvSpPr>
            <a:spLocks noGrp="1"/>
          </p:cNvSpPr>
          <p:nvPr>
            <p:ph type="subTitle" idx="1"/>
          </p:nvPr>
        </p:nvSpPr>
        <p:spPr>
          <a:xfrm>
            <a:off x="395844" y="490703"/>
            <a:ext cx="11400312" cy="3998170"/>
          </a:xfrm>
          <a:solidFill>
            <a:srgbClr val="FFFFFF">
              <a:alpha val="25098"/>
            </a:srgbClr>
          </a:solidFill>
          <a:ln w="19050">
            <a:solidFill>
              <a:schemeClr val="bg2">
                <a:lumMod val="50000"/>
              </a:schemeClr>
            </a:solidFill>
          </a:ln>
        </p:spPr>
        <p:txBody>
          <a:bodyPr>
            <a:noAutofit/>
          </a:bodyPr>
          <a:lstStyle/>
          <a:p>
            <a:r>
              <a:rPr lang="en-US" sz="3200" b="1" u="sng" dirty="0">
                <a:latin typeface="Arial" panose="020B0604020202020204" pitchFamily="34" charset="0"/>
                <a:cs typeface="Arial" panose="020B0604020202020204" pitchFamily="34" charset="0"/>
              </a:rPr>
              <a:t>REVELATION 20</a:t>
            </a:r>
          </a:p>
          <a:p>
            <a:r>
              <a:rPr lang="en-US" sz="4000" b="1" dirty="0">
                <a:latin typeface="Arial" panose="020B0604020202020204" pitchFamily="34" charset="0"/>
                <a:cs typeface="Arial" panose="020B0604020202020204" pitchFamily="34" charset="0"/>
              </a:rPr>
              <a:t>“I saw a great white throne and him who was seated on it… and I saw the dead, great and small standing before the throne, and books were opened. And another book was opened, which is the book of life...</a:t>
            </a:r>
          </a:p>
          <a:p>
            <a:endParaRPr lang="en-US" sz="4000" b="1" dirty="0">
              <a:latin typeface="Arial" panose="020B0604020202020204" pitchFamily="34" charset="0"/>
              <a:cs typeface="Arial" panose="020B0604020202020204" pitchFamily="34" charset="0"/>
            </a:endParaRPr>
          </a:p>
          <a:p>
            <a:endParaRPr lang="en-US" sz="4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501634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95A055C0-6600-403C-8515-2DB49C3CF402}"/>
              </a:ext>
            </a:extLst>
          </p:cNvPr>
          <p:cNvSpPr>
            <a:spLocks noGrp="1"/>
          </p:cNvSpPr>
          <p:nvPr>
            <p:ph type="subTitle" idx="1"/>
          </p:nvPr>
        </p:nvSpPr>
        <p:spPr>
          <a:xfrm>
            <a:off x="395844" y="490703"/>
            <a:ext cx="11400312" cy="3998170"/>
          </a:xfrm>
          <a:solidFill>
            <a:srgbClr val="FFFFFF">
              <a:alpha val="25098"/>
            </a:srgbClr>
          </a:solidFill>
          <a:ln w="19050">
            <a:solidFill>
              <a:schemeClr val="bg2">
                <a:lumMod val="50000"/>
              </a:schemeClr>
            </a:solidFill>
          </a:ln>
        </p:spPr>
        <p:txBody>
          <a:bodyPr>
            <a:noAutofit/>
          </a:bodyPr>
          <a:lstStyle/>
          <a:p>
            <a:r>
              <a:rPr lang="en-US" sz="3200" b="1" u="sng" dirty="0">
                <a:latin typeface="Arial" panose="020B0604020202020204" pitchFamily="34" charset="0"/>
                <a:cs typeface="Arial" panose="020B0604020202020204" pitchFamily="34" charset="0"/>
              </a:rPr>
              <a:t>REVELATION 20</a:t>
            </a:r>
          </a:p>
          <a:p>
            <a:r>
              <a:rPr lang="en-US" sz="4000" b="1" dirty="0">
                <a:latin typeface="Arial" panose="020B0604020202020204" pitchFamily="34" charset="0"/>
                <a:cs typeface="Arial" panose="020B0604020202020204" pitchFamily="34" charset="0"/>
              </a:rPr>
              <a:t>“...And the dead were judged according to what they had done as recorded in the books. And if anyone’s name was not found       written in the book of life, he was thrown into the lake of fire.”</a:t>
            </a:r>
          </a:p>
          <a:p>
            <a:endParaRPr lang="en-US" sz="4000" b="1" dirty="0">
              <a:latin typeface="Arial" panose="020B0604020202020204" pitchFamily="34" charset="0"/>
              <a:cs typeface="Arial" panose="020B0604020202020204" pitchFamily="34" charset="0"/>
            </a:endParaRPr>
          </a:p>
          <a:p>
            <a:endParaRPr lang="en-US" sz="4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28776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95A055C0-6600-403C-8515-2DB49C3CF402}"/>
              </a:ext>
            </a:extLst>
          </p:cNvPr>
          <p:cNvSpPr>
            <a:spLocks noGrp="1"/>
          </p:cNvSpPr>
          <p:nvPr>
            <p:ph type="subTitle" idx="1"/>
          </p:nvPr>
        </p:nvSpPr>
        <p:spPr>
          <a:xfrm>
            <a:off x="395844" y="490703"/>
            <a:ext cx="11400312" cy="3998170"/>
          </a:xfrm>
          <a:solidFill>
            <a:srgbClr val="FFFFFF">
              <a:alpha val="25098"/>
            </a:srgbClr>
          </a:solidFill>
          <a:ln w="19050">
            <a:solidFill>
              <a:schemeClr val="bg2">
                <a:lumMod val="50000"/>
              </a:schemeClr>
            </a:solidFill>
          </a:ln>
        </p:spPr>
        <p:txBody>
          <a:bodyPr>
            <a:noAutofit/>
          </a:bodyPr>
          <a:lstStyle/>
          <a:p>
            <a:r>
              <a:rPr lang="en-US" sz="3200" b="1" u="sng" dirty="0">
                <a:latin typeface="Arial" panose="020B0604020202020204" pitchFamily="34" charset="0"/>
                <a:cs typeface="Arial" panose="020B0604020202020204" pitchFamily="34" charset="0"/>
              </a:rPr>
              <a:t>1 CORINTHIANS 3:11</a:t>
            </a:r>
          </a:p>
          <a:p>
            <a:r>
              <a:rPr lang="en-US" sz="4000" b="1" dirty="0">
                <a:latin typeface="Arial" panose="020B0604020202020204" pitchFamily="34" charset="0"/>
                <a:cs typeface="Arial" panose="020B0604020202020204" pitchFamily="34" charset="0"/>
              </a:rPr>
              <a:t>“For no one can lay any foundation other than the one already laid, which is Jesus Christ.”</a:t>
            </a:r>
          </a:p>
        </p:txBody>
      </p:sp>
    </p:spTree>
    <p:extLst>
      <p:ext uri="{BB962C8B-B14F-4D97-AF65-F5344CB8AC3E}">
        <p14:creationId xmlns:p14="http://schemas.microsoft.com/office/powerpoint/2010/main" val="228948569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10143</TotalTime>
  <Words>368</Words>
  <Application>Microsoft Office PowerPoint</Application>
  <PresentationFormat>Widescreen</PresentationFormat>
  <Paragraphs>28</Paragraphs>
  <Slides>14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Trey Hinkle</dc:creator>
  <cp:lastModifiedBy>Trey Hinkle</cp:lastModifiedBy>
  <cp:revision>4</cp:revision>
  <dcterms:created xsi:type="dcterms:W3CDTF">2020-11-24T22:34:25Z</dcterms:created>
  <dcterms:modified xsi:type="dcterms:W3CDTF">2020-12-15T18:56:01Z</dcterms:modified>
</cp:coreProperties>
</file>