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7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5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42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5777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07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96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6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81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8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6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5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79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518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6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979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2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7E12C-EE15-488D-BDA6-7D580E0EF359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F1F0B-0C10-4E86-BA11-5C1FE72C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70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5BFB9-7AF3-454E-A453-685602B7A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74430"/>
          </a:xfrm>
        </p:spPr>
        <p:txBody>
          <a:bodyPr>
            <a:normAutofit/>
          </a:bodyPr>
          <a:lstStyle/>
          <a:p>
            <a:r>
              <a:rPr lang="en-US" sz="6000" dirty="0"/>
              <a:t>New Bible Reading Plan </a:t>
            </a:r>
            <a:br>
              <a:rPr lang="en-US" sz="6000" dirty="0"/>
            </a:br>
            <a:r>
              <a:rPr lang="en-US" sz="6000" dirty="0"/>
              <a:t>Coming Soon</a:t>
            </a:r>
          </a:p>
        </p:txBody>
      </p:sp>
    </p:spTree>
    <p:extLst>
      <p:ext uri="{BB962C8B-B14F-4D97-AF65-F5344CB8AC3E}">
        <p14:creationId xmlns:p14="http://schemas.microsoft.com/office/powerpoint/2010/main" val="4268019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New Bible Reading Plan  Coming Soon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Bible Reading Plan  Coming Soon</dc:title>
  <dc:creator>Bill Kuyper</dc:creator>
  <cp:lastModifiedBy>Bill Kuyper</cp:lastModifiedBy>
  <cp:revision>1</cp:revision>
  <dcterms:created xsi:type="dcterms:W3CDTF">2020-08-09T02:05:59Z</dcterms:created>
  <dcterms:modified xsi:type="dcterms:W3CDTF">2020-08-09T02:08:34Z</dcterms:modified>
</cp:coreProperties>
</file>