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0" d="100"/>
          <a:sy n="90" d="100"/>
        </p:scale>
        <p:origin x="1140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040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815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3476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08750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8378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2416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7115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4139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770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794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977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69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939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092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417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482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046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7247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85160"/>
            <a:ext cx="7772400" cy="1676031"/>
          </a:xfrm>
        </p:spPr>
        <p:txBody>
          <a:bodyPr>
            <a:normAutofit fontScale="90000"/>
          </a:bodyPr>
          <a:lstStyle/>
          <a:p>
            <a:r>
              <a:rPr dirty="0"/>
              <a:t>Understanding Your Child’s Behavior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09384"/>
            <a:ext cx="6400800" cy="1752600"/>
          </a:xfrm>
        </p:spPr>
        <p:txBody>
          <a:bodyPr>
            <a:normAutofit/>
          </a:bodyPr>
          <a:lstStyle/>
          <a:p>
            <a:r>
              <a:rPr sz="1400" dirty="0"/>
              <a:t>A Parent Training by a Special Education Teacher</a:t>
            </a:r>
          </a:p>
          <a:p>
            <a:r>
              <a:rPr sz="1400" dirty="0"/>
              <a:t>(For informational purposes only – always consult a licensed behavior professional for individualized guidance.)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0D8CFE-02C2-9F79-276E-044EDA3B5CBD}"/>
              </a:ext>
            </a:extLst>
          </p:cNvPr>
          <p:cNvSpPr txBox="1"/>
          <p:nvPr/>
        </p:nvSpPr>
        <p:spPr>
          <a:xfrm>
            <a:off x="3317358" y="2261191"/>
            <a:ext cx="25305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By Shane Taylor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This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Every behavior has a reason. Children communicate through actions—especially when words don’t come easily.</a:t>
            </a:r>
          </a:p>
          <a:p>
            <a:endParaRPr dirty="0"/>
          </a:p>
          <a:p>
            <a:r>
              <a:rPr dirty="0"/>
              <a:t>This training will help you:</a:t>
            </a:r>
            <a:endParaRPr lang="en-US" dirty="0"/>
          </a:p>
          <a:p>
            <a:r>
              <a:rPr dirty="0"/>
              <a:t> Understand the ‘why’ behind behavior</a:t>
            </a:r>
          </a:p>
          <a:p>
            <a:r>
              <a:rPr dirty="0"/>
              <a:t> Respond calmly and effectively</a:t>
            </a:r>
          </a:p>
          <a:p>
            <a:r>
              <a:rPr dirty="0"/>
              <a:t> Use small strategies that make a big difference at home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Four Functions of Behavior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1. Escape – Trying to avoid something (like a task or situation)</a:t>
            </a:r>
          </a:p>
          <a:p>
            <a:r>
              <a:rPr dirty="0"/>
              <a:t>2. Attention – Seeking interaction (positive or negative)</a:t>
            </a:r>
          </a:p>
          <a:p>
            <a:r>
              <a:rPr dirty="0"/>
              <a:t>3. Tangible – Wanting access to an item or activity</a:t>
            </a:r>
          </a:p>
          <a:p>
            <a:r>
              <a:rPr dirty="0"/>
              <a:t>4. Sensory – Trying to feel good or calm through movement or sensation</a:t>
            </a:r>
          </a:p>
          <a:p>
            <a:pPr marL="0" indent="0">
              <a:buNone/>
            </a:pPr>
            <a:endParaRPr dirty="0"/>
          </a:p>
          <a:p>
            <a:r>
              <a:rPr dirty="0"/>
              <a:t>Understanding the function helps you respond the right way.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Behavior is Communication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When your child acts out, ask:</a:t>
            </a:r>
          </a:p>
          <a:p>
            <a:r>
              <a:t>“What are they trying to tell me?”</a:t>
            </a:r>
          </a:p>
          <a:p>
            <a:endParaRPr/>
          </a:p>
          <a:p>
            <a:r>
              <a:t>Instead of seeing the behavior as bad, view it as information.</a:t>
            </a:r>
          </a:p>
          <a:p>
            <a:endParaRPr/>
          </a:p>
          <a:p>
            <a:r>
              <a:t>Examples:</a:t>
            </a:r>
          </a:p>
          <a:p>
            <a:r>
              <a:t>• Tantrum = ‘This is too hard.’</a:t>
            </a:r>
          </a:p>
          <a:p>
            <a:r>
              <a:t>• Hitting = ‘I don’t know how to express myself.’</a:t>
            </a:r>
          </a:p>
          <a:p>
            <a:r>
              <a:t>• Running away = ‘I need a break.’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Reinforcement vs. Punishment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• Reinforcement increases behaviors you want to see again.</a:t>
            </a:r>
          </a:p>
          <a:p>
            <a:r>
              <a:t>  Example: Praising calm behavior or rewarding effort.</a:t>
            </a:r>
          </a:p>
          <a:p>
            <a:endParaRPr/>
          </a:p>
          <a:p>
            <a:r>
              <a:t>• Punishment stops a behavior temporarily but doesn’t teach what to do instead.</a:t>
            </a:r>
          </a:p>
          <a:p>
            <a:r>
              <a:t>  Example: Taking away toys or yelling may stop the moment—but doesn’t build skills.</a:t>
            </a:r>
          </a:p>
          <a:p>
            <a:endParaRPr/>
          </a:p>
          <a:p>
            <a:r>
              <a:t>Focus on teaching replacement behaviors instead of just stopping unwanted ones.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Simple Strategies That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t>✅ Stay calm – your tone sets the temperature.</a:t>
            </a:r>
          </a:p>
          <a:p>
            <a:r>
              <a:t>✅ Give clear expectations (“First homework, then tablet.”)</a:t>
            </a:r>
          </a:p>
          <a:p>
            <a:r>
              <a:t>✅ Praise small successes often.</a:t>
            </a:r>
          </a:p>
          <a:p>
            <a:r>
              <a:t>✅ Use visuals and schedules.</a:t>
            </a:r>
          </a:p>
          <a:p>
            <a:r>
              <a:t>✅ Offer short breaks to prevent meltdowns.</a:t>
            </a:r>
          </a:p>
          <a:p>
            <a:r>
              <a:t>✅ Track what happens before and after behaviors to find patterns.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When to Seek Professional Help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t>Reach out to a Board-Certified Behavior Analyst (BCBA) or mental health professional if:</a:t>
            </a:r>
          </a:p>
          <a:p>
            <a:r>
              <a:t>• The behavior is dangerous or self-injurious</a:t>
            </a:r>
          </a:p>
          <a:p>
            <a:r>
              <a:t>• It happens daily with no improvement</a:t>
            </a:r>
          </a:p>
          <a:p>
            <a:r>
              <a:t>• It disrupts family life or learning</a:t>
            </a:r>
          </a:p>
          <a:p>
            <a:endParaRPr/>
          </a:p>
          <a:p>
            <a:r>
              <a:t>Getting support doesn’t mean you’re failing—it means you’re taking action.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Closing Thoughts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Behavior is communication, and every small step you take to understand your child builds trust.</a:t>
            </a:r>
          </a:p>
          <a:p>
            <a:endParaRPr dirty="0"/>
          </a:p>
          <a:p>
            <a:r>
              <a:rPr dirty="0"/>
              <a:t>You are not alone. Progress takes patience and consistency.</a:t>
            </a:r>
          </a:p>
          <a:p>
            <a:endParaRPr dirty="0"/>
          </a:p>
          <a:p>
            <a:r>
              <a:rPr dirty="0"/>
              <a:t>Keep celebrating the wins—no matter how small.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10</TotalTime>
  <Words>434</Words>
  <Application>Microsoft Office PowerPoint</Application>
  <PresentationFormat>On-screen Show (4:3)</PresentationFormat>
  <Paragraphs>56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Century Gothic</vt:lpstr>
      <vt:lpstr>Vapor Trail</vt:lpstr>
      <vt:lpstr>Understanding Your Child’s Behavior</vt:lpstr>
      <vt:lpstr>Why This Matters</vt:lpstr>
      <vt:lpstr>The Four Functions of Behavior</vt:lpstr>
      <vt:lpstr>Behavior is Communication</vt:lpstr>
      <vt:lpstr>Reinforcement vs. Punishment</vt:lpstr>
      <vt:lpstr>Simple Strategies That Work</vt:lpstr>
      <vt:lpstr>When to Seek Professional Help</vt:lpstr>
      <vt:lpstr>Closing Thoughts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shane taylor</dc:creator>
  <cp:keywords/>
  <dc:description>generated using python-pptx</dc:description>
  <cp:lastModifiedBy>shane taylor</cp:lastModifiedBy>
  <cp:revision>2</cp:revision>
  <dcterms:created xsi:type="dcterms:W3CDTF">2013-01-27T09:14:16Z</dcterms:created>
  <dcterms:modified xsi:type="dcterms:W3CDTF">2025-10-19T05:35:15Z</dcterms:modified>
  <cp:category/>
</cp:coreProperties>
</file>