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1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69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0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021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338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01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60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91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79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94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69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4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23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11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4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50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2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6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3200" y="3591044"/>
            <a:ext cx="5308866" cy="1515533"/>
          </a:xfrm>
        </p:spPr>
        <p:txBody>
          <a:bodyPr/>
          <a:lstStyle/>
          <a:p>
            <a:r>
              <a:rPr dirty="0"/>
              <a:t>Communication Made Simple: Partnering with Speech and Language Goals at 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4343" y="5480349"/>
            <a:ext cx="5308866" cy="1377651"/>
          </a:xfrm>
        </p:spPr>
        <p:txBody>
          <a:bodyPr>
            <a:normAutofit/>
          </a:bodyPr>
          <a:lstStyle/>
          <a:p>
            <a:r>
              <a:rPr sz="1400" dirty="0"/>
              <a:t>Parent Training by a Special Education Teacher</a:t>
            </a:r>
          </a:p>
          <a:p>
            <a:r>
              <a:rPr sz="1400" dirty="0"/>
              <a:t>(For informational purposes only – always consult a licensed Speech-Language Pathologist for individualized recommendations.)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Communication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Communication is more than talking—it's connecting.</a:t>
            </a:r>
          </a:p>
          <a:p>
            <a:r>
              <a:rPr dirty="0"/>
              <a:t>For many children with special needs, speech and language take longer to develop.</a:t>
            </a:r>
          </a:p>
          <a:p>
            <a:r>
              <a:rPr dirty="0"/>
              <a:t>Parents can play a powerful role by turning daily routines into language-rich experiences.</a:t>
            </a:r>
          </a:p>
          <a:p>
            <a:r>
              <a:rPr dirty="0"/>
              <a:t>This training helps you:</a:t>
            </a:r>
          </a:p>
          <a:p>
            <a:r>
              <a:rPr dirty="0"/>
              <a:t>• Understand how speech develops</a:t>
            </a:r>
          </a:p>
          <a:p>
            <a:r>
              <a:rPr dirty="0"/>
              <a:t>• Support your child’s communication naturally</a:t>
            </a:r>
          </a:p>
          <a:p>
            <a:r>
              <a:rPr dirty="0"/>
              <a:t>• Encourage progress without pressure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Building Blocks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Communication grows through these stages:</a:t>
            </a:r>
          </a:p>
          <a:p>
            <a:endParaRPr dirty="0"/>
          </a:p>
          <a:p>
            <a:r>
              <a:rPr dirty="0"/>
              <a:t>1. Connection – Eye contact, shared attention, smiles</a:t>
            </a:r>
          </a:p>
          <a:p>
            <a:r>
              <a:rPr dirty="0"/>
              <a:t>2. Imitation – Copying sounds, gestures, and actions</a:t>
            </a:r>
          </a:p>
          <a:p>
            <a:r>
              <a:rPr dirty="0"/>
              <a:t>3. Intent – Using behavior or sounds to get your attention</a:t>
            </a:r>
          </a:p>
          <a:p>
            <a:r>
              <a:rPr dirty="0"/>
              <a:t>4. Words – Using single words for needs and wants</a:t>
            </a:r>
          </a:p>
          <a:p>
            <a:r>
              <a:rPr dirty="0"/>
              <a:t>5. Phrases – Combining words into ideas</a:t>
            </a:r>
          </a:p>
          <a:p>
            <a:endParaRPr dirty="0"/>
          </a:p>
          <a:p>
            <a:r>
              <a:rPr dirty="0"/>
              <a:t>Celebrate each small step—progress is progress!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to Encourage Speech Every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dirty="0"/>
              <a:t> Model, don’t demand. Instead of asking your child to repeat, model language naturally.</a:t>
            </a:r>
          </a:p>
          <a:p>
            <a:r>
              <a:rPr dirty="0"/>
              <a:t>Example: Child says 'car' → You say 'Yes, red car! It's fast!'</a:t>
            </a:r>
          </a:p>
          <a:p>
            <a:endParaRPr dirty="0"/>
          </a:p>
          <a:p>
            <a:r>
              <a:rPr dirty="0"/>
              <a:t>Use playtime as practice. Narrate what’s happening: 'You’re feeding the doll. She’s hungry!'</a:t>
            </a:r>
          </a:p>
          <a:p>
            <a:endParaRPr dirty="0"/>
          </a:p>
          <a:p>
            <a:r>
              <a:rPr dirty="0"/>
              <a:t>Read aloud. Use short, fun books and talk about the pictures.</a:t>
            </a:r>
          </a:p>
          <a:p>
            <a:endParaRPr dirty="0"/>
          </a:p>
          <a:p>
            <a:r>
              <a:rPr dirty="0"/>
              <a:t>Give choices. Instead of 'What do you want?', try 'Do you want juice or water?'</a:t>
            </a:r>
          </a:p>
          <a:p>
            <a:endParaRPr dirty="0"/>
          </a:p>
          <a:p>
            <a:r>
              <a:rPr dirty="0"/>
              <a:t>Talk during routines. Mealtime, bath, car rides—all are perfect moments to build language.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Expanding Language Naturally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t>When your child uses one word, respond with two.</a:t>
            </a:r>
          </a:p>
          <a:p>
            <a:r>
              <a:t>Child: 'Ball.'</a:t>
            </a:r>
          </a:p>
          <a:p>
            <a:r>
              <a:t>You: 'Big ball!' or 'Throw ball!'</a:t>
            </a:r>
          </a:p>
          <a:p>
            <a:endParaRPr/>
          </a:p>
          <a:p>
            <a:r>
              <a:t>When your child uses two words, respond with three.</a:t>
            </a:r>
          </a:p>
          <a:p>
            <a:r>
              <a:t>Child: 'Want cookie.'</a:t>
            </a:r>
          </a:p>
          <a:p>
            <a:r>
              <a:t>You: 'You want big cookie!'</a:t>
            </a:r>
          </a:p>
          <a:p>
            <a:endParaRPr/>
          </a:p>
          <a:p>
            <a:r>
              <a:t>This helps grow sentences without making it feel like work.</a:t>
            </a:r>
          </a:p>
          <a:p>
            <a:endParaRPr/>
          </a:p>
          <a:p>
            <a:r>
              <a:t>Remember: Repetition builds confidence, not boredom.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Visuals and Gestures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Visuals help children understand and remember.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Use:</a:t>
            </a:r>
          </a:p>
          <a:p>
            <a:r>
              <a:rPr dirty="0"/>
              <a:t>Picture cards or photos of familiar items</a:t>
            </a:r>
          </a:p>
          <a:p>
            <a:r>
              <a:rPr dirty="0"/>
              <a:t> Simple hand signs (e.g., 'more', 'all done')</a:t>
            </a:r>
          </a:p>
          <a:p>
            <a:r>
              <a:rPr dirty="0"/>
              <a:t> Daily visual schedules</a:t>
            </a:r>
          </a:p>
          <a:p>
            <a:endParaRPr dirty="0"/>
          </a:p>
          <a:p>
            <a:r>
              <a:rPr dirty="0"/>
              <a:t>Gestures + words = stronger communication connections.</a:t>
            </a:r>
          </a:p>
          <a:p>
            <a:r>
              <a:rPr dirty="0"/>
              <a:t>Consistency between home and school makes a big difference.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Supporting Nonverbal or Limited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If your child isn’t talking yet, that’s okay.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Try these strategies:</a:t>
            </a:r>
          </a:p>
          <a:p>
            <a:r>
              <a:rPr dirty="0"/>
              <a:t> Encourage pointing, gestures, and eye contact.</a:t>
            </a:r>
          </a:p>
          <a:p>
            <a:r>
              <a:rPr dirty="0"/>
              <a:t>Use AAC (Augmentative and Alternative Communication) tools—like pictures, devices, or apps.</a:t>
            </a:r>
          </a:p>
          <a:p>
            <a:r>
              <a:rPr dirty="0"/>
              <a:t>Celebrate every attempt to communicate, not just spoken words.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Speech is one form of communication—understanding comes first.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Professional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Reach out to a Speech-Language Pathologist (SLP) if:</a:t>
            </a:r>
          </a:p>
          <a:p>
            <a:r>
              <a:rPr dirty="0"/>
              <a:t>Your child isn’t babbling by 12 months.</a:t>
            </a:r>
          </a:p>
          <a:p>
            <a:r>
              <a:rPr dirty="0"/>
              <a:t>Few or no words by age 2.</a:t>
            </a:r>
          </a:p>
          <a:p>
            <a:r>
              <a:rPr dirty="0"/>
              <a:t>Limited eye contact or social response.</a:t>
            </a:r>
          </a:p>
          <a:p>
            <a:r>
              <a:rPr dirty="0"/>
              <a:t>Frustration during communication.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Early intervention is key—support can make a huge difference.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Every word, sound, and gesture counts.</a:t>
            </a:r>
          </a:p>
          <a:p>
            <a:endParaRPr dirty="0"/>
          </a:p>
          <a:p>
            <a:r>
              <a:rPr dirty="0"/>
              <a:t>Celebrate progress over perfection.</a:t>
            </a:r>
          </a:p>
          <a:p>
            <a:endParaRPr dirty="0"/>
          </a:p>
          <a:p>
            <a:r>
              <a:rPr dirty="0"/>
              <a:t>You are your child’s first and most important communication partner. </a:t>
            </a:r>
          </a:p>
          <a:p>
            <a:endParaRPr dirty="0"/>
          </a:p>
          <a:p>
            <a:r>
              <a:rPr dirty="0"/>
              <a:t>Keep talking, modeling, and encouraging—it all adds up!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</TotalTime>
  <Words>569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Garamond</vt:lpstr>
      <vt:lpstr>Organic</vt:lpstr>
      <vt:lpstr>Communication Made Simple: Partnering with Speech and Language Goals at Home</vt:lpstr>
      <vt:lpstr>Why Communication Matters</vt:lpstr>
      <vt:lpstr>The Building Blocks of Communication</vt:lpstr>
      <vt:lpstr>How to Encourage Speech Every Day</vt:lpstr>
      <vt:lpstr>Expanding Language Naturally</vt:lpstr>
      <vt:lpstr>Using Visuals and Gestures</vt:lpstr>
      <vt:lpstr>Supporting Nonverbal or Limited Speech</vt:lpstr>
      <vt:lpstr>When to Seek Professional Help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shane taylor</dc:creator>
  <cp:keywords/>
  <dc:description>generated using python-pptx</dc:description>
  <cp:lastModifiedBy>shane taylor</cp:lastModifiedBy>
  <cp:revision>2</cp:revision>
  <dcterms:created xsi:type="dcterms:W3CDTF">2013-01-27T09:14:16Z</dcterms:created>
  <dcterms:modified xsi:type="dcterms:W3CDTF">2025-10-19T05:41:09Z</dcterms:modified>
  <cp:category/>
</cp:coreProperties>
</file>