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0" d="100"/>
          <a:sy n="90" d="100"/>
        </p:scale>
        <p:origin x="1140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-1"/>
            <a:ext cx="9144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8418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352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2293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663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-1"/>
            <a:ext cx="9144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5261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095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846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188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615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365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0313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36295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From Frustration to Function: Building Independence Through OT Strategies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t>Parent Training by a Special Education Teacher</a:t>
            </a:r>
          </a:p>
          <a:p>
            <a:r>
              <a:t>(For informational purposes only – always consult a licensed Occupational Therapist for individualized guidance.)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Closing Thoughts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Every small skill your child learns builds confidence and independence.</a:t>
            </a:r>
          </a:p>
          <a:p>
            <a:endParaRPr/>
          </a:p>
          <a:p>
            <a:r>
              <a:t>Progress is progress—no matter how slow it feels.</a:t>
            </a:r>
          </a:p>
          <a:p>
            <a:endParaRPr/>
          </a:p>
          <a:p>
            <a:r>
              <a:t>Keep encouraging, keep celebrating, and remember: the goal isn’t perfection—it’s participation. 💛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Independence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Every small skill adds up to big confidence.</a:t>
            </a:r>
          </a:p>
          <a:p>
            <a:endParaRPr/>
          </a:p>
          <a:p>
            <a:r>
              <a:t>Occupational Therapy (OT) focuses on helping children build independence in daily life — eating, dressing, writing, and self-regulation.</a:t>
            </a:r>
          </a:p>
          <a:p>
            <a:endParaRPr/>
          </a:p>
          <a:p>
            <a:r>
              <a:t>You can reinforce these skills at home using simple strategies and play-based routines.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Occupational Therapy?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OT helps children develop the skills they need for everyday tasks.</a:t>
            </a:r>
          </a:p>
          <a:p>
            <a:endParaRPr/>
          </a:p>
          <a:p>
            <a:r>
              <a:t>OT targets:</a:t>
            </a:r>
          </a:p>
          <a:p>
            <a:r>
              <a:t>• Fine motor skills (small hand movements)</a:t>
            </a:r>
          </a:p>
          <a:p>
            <a:r>
              <a:t>• Sensory processing (how the body responds to touch, sound, movement)</a:t>
            </a:r>
          </a:p>
          <a:p>
            <a:r>
              <a:t>• Self-care skills (feeding, dressing, hygiene)</a:t>
            </a:r>
          </a:p>
          <a:p>
            <a:r>
              <a:t>• Emotional regulation (staying calm and focused)</a:t>
            </a:r>
          </a:p>
          <a:p>
            <a:endParaRPr/>
          </a:p>
          <a:p>
            <a:r>
              <a:t>The goal: Functional independence in home, school, and community.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Fine Motor Fun at Home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Help your child strengthen their hands and coordination through play:</a:t>
            </a:r>
          </a:p>
          <a:p>
            <a:endParaRPr/>
          </a:p>
          <a:p>
            <a:r>
              <a:t>• Use clothespins to pick up small toys.</a:t>
            </a:r>
          </a:p>
          <a:p>
            <a:r>
              <a:t>• Roll and pinch Play-Doh or clay.</a:t>
            </a:r>
          </a:p>
          <a:p>
            <a:r>
              <a:t>• Thread beads or pasta on a string.</a:t>
            </a:r>
          </a:p>
          <a:p>
            <a:r>
              <a:t>• Practice buttoning, zipping, or tying shoes.</a:t>
            </a:r>
          </a:p>
          <a:p>
            <a:r>
              <a:t>• Draw, color, or trace shapes — don’t worry about perfection!</a:t>
            </a:r>
          </a:p>
          <a:p>
            <a:endParaRPr/>
          </a:p>
          <a:p>
            <a:r>
              <a:t>Every squeeze and pinch builds the muscles used for writing and self-care.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Sensory Strategies That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t>Sensory play helps children calm down, focus, and learn.</a:t>
            </a:r>
          </a:p>
          <a:p>
            <a:endParaRPr/>
          </a:p>
          <a:p>
            <a:r>
              <a:t>Try:</a:t>
            </a:r>
          </a:p>
          <a:p>
            <a:r>
              <a:t>• A small sensory bin (rice, beans, or sand)</a:t>
            </a:r>
          </a:p>
          <a:p>
            <a:r>
              <a:t>• Weighted lap pad or blanket during reading time</a:t>
            </a:r>
          </a:p>
          <a:p>
            <a:r>
              <a:t>• Swinging or rocking to regulate mood</a:t>
            </a:r>
          </a:p>
          <a:p>
            <a:r>
              <a:t>• Soft background music for focus</a:t>
            </a:r>
          </a:p>
          <a:p>
            <a:r>
              <a:t>• Calm corner with fidgets or visuals</a:t>
            </a:r>
          </a:p>
          <a:p>
            <a:endParaRPr/>
          </a:p>
          <a:p>
            <a:r>
              <a:t>Tip: Notice what helps your child reset and use it regularly.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Building Self-Care Skills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Encourage independence in everyday routines:</a:t>
            </a:r>
          </a:p>
          <a:p>
            <a:endParaRPr/>
          </a:p>
          <a:p>
            <a:r>
              <a:t>• Break tasks into small, simple steps.</a:t>
            </a:r>
          </a:p>
          <a:p>
            <a:r>
              <a:t>• Use picture cards for visual reminders.</a:t>
            </a:r>
          </a:p>
          <a:p>
            <a:r>
              <a:t>• Give time for your child to try before helping.</a:t>
            </a:r>
          </a:p>
          <a:p>
            <a:r>
              <a:t>• Celebrate effort, not just success.</a:t>
            </a:r>
          </a:p>
          <a:p>
            <a:endParaRPr/>
          </a:p>
          <a:p>
            <a:r>
              <a:t>Example: Instead of dressing your child, say, 'You start the zipper, and I’ll finish.'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Emotional Regulation &amp;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Children need to learn how to identify and manage their feelings.</a:t>
            </a:r>
          </a:p>
          <a:p>
            <a:endParaRPr/>
          </a:p>
          <a:p>
            <a:r>
              <a:t>Try:</a:t>
            </a:r>
          </a:p>
          <a:p>
            <a:r>
              <a:t>• Breathing exercises ('Smell the flower, blow the candle')</a:t>
            </a:r>
          </a:p>
          <a:p>
            <a:r>
              <a:t>• Visual emotion charts</a:t>
            </a:r>
          </a:p>
          <a:p>
            <a:r>
              <a:t>• Movement breaks every 20–30 minutes</a:t>
            </a:r>
          </a:p>
          <a:p>
            <a:r>
              <a:t>• Journaling or drawing feelings for older kids</a:t>
            </a:r>
          </a:p>
          <a:p>
            <a:endParaRPr/>
          </a:p>
          <a:p>
            <a:r>
              <a:t>When children know how to calm their body, they can focus better and engage in learning.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Adapting Your Home Environment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Simple changes can help your child succeed:</a:t>
            </a:r>
          </a:p>
          <a:p>
            <a:endParaRPr/>
          </a:p>
          <a:p>
            <a:r>
              <a:t>• Use non-slip mats or grips for utensils.</a:t>
            </a:r>
          </a:p>
          <a:p>
            <a:r>
              <a:t>• Keep frequently used items at your child’s height.</a:t>
            </a:r>
          </a:p>
          <a:p>
            <a:r>
              <a:t>• Minimize distractions during tasks.</a:t>
            </a:r>
          </a:p>
          <a:p>
            <a:r>
              <a:t>• Use color-coded bins for organization.</a:t>
            </a:r>
          </a:p>
          <a:p>
            <a:endParaRPr/>
          </a:p>
          <a:p>
            <a:r>
              <a:t>OT is about making the environment fit the child—not forcing the child to fit the environment.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When to Seek Professional Help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Consult an Occupational Therapist if you notice:</a:t>
            </a:r>
          </a:p>
          <a:p>
            <a:r>
              <a:t>• Difficulty with feeding, dressing, or handwriting</a:t>
            </a:r>
          </a:p>
          <a:p>
            <a:r>
              <a:t>• Overreaction to textures, sounds, or lights</a:t>
            </a:r>
          </a:p>
          <a:p>
            <a:r>
              <a:t>• Frequent meltdowns during transitions</a:t>
            </a:r>
          </a:p>
          <a:p>
            <a:r>
              <a:t>• Challenges with balance or coordination</a:t>
            </a:r>
          </a:p>
          <a:p>
            <a:endParaRPr/>
          </a:p>
          <a:p>
            <a:r>
              <a:t>Early support can prevent frustration and promote lasting growth.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4825F1AF-8DBC-4E3D-9F3D-688338DA83F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</TotalTime>
  <Words>598</Words>
  <Application>Microsoft Office PowerPoint</Application>
  <PresentationFormat>On-screen Show (4:3)</PresentationFormat>
  <Paragraphs>82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Tw Cen MT</vt:lpstr>
      <vt:lpstr>Tw Cen MT Condensed</vt:lpstr>
      <vt:lpstr>Wingdings 3</vt:lpstr>
      <vt:lpstr>Integral</vt:lpstr>
      <vt:lpstr>From Frustration to Function: Building Independence Through OT Strategies</vt:lpstr>
      <vt:lpstr>Why Independence Matters</vt:lpstr>
      <vt:lpstr>What Is Occupational Therapy?</vt:lpstr>
      <vt:lpstr>Fine Motor Fun at Home</vt:lpstr>
      <vt:lpstr>Sensory Strategies That Work</vt:lpstr>
      <vt:lpstr>Building Self-Care Skills</vt:lpstr>
      <vt:lpstr>Emotional Regulation &amp; Focus</vt:lpstr>
      <vt:lpstr>Adapting Your Home Environment</vt:lpstr>
      <vt:lpstr>When to Seek Professional Help</vt:lpstr>
      <vt:lpstr>Closing Thoughts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shane taylor</dc:creator>
  <cp:keywords/>
  <dc:description>generated using python-pptx</dc:description>
  <cp:lastModifiedBy>shane taylor</cp:lastModifiedBy>
  <cp:revision>2</cp:revision>
  <dcterms:created xsi:type="dcterms:W3CDTF">2013-01-27T09:14:16Z</dcterms:created>
  <dcterms:modified xsi:type="dcterms:W3CDTF">2025-10-19T05:48:03Z</dcterms:modified>
  <cp:category/>
</cp:coreProperties>
</file>