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11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6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0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8919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784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22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21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9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0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9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2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5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2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1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97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5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IEP Decoded: Becoming an Empowered Parent Advocate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t>Parent Training by a Special Education Teacher</a:t>
            </a:r>
          </a:p>
          <a:p>
            <a:r>
              <a:t>(For informational purposes only – always consult your child’s IEP team or district representative for official guidance.)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Extra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Sometimes, additional help may be needed.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Seek guidance if:</a:t>
            </a:r>
          </a:p>
          <a:p>
            <a:r>
              <a:rPr dirty="0"/>
              <a:t>You disagree with parts of the IEP</a:t>
            </a:r>
          </a:p>
          <a:p>
            <a:r>
              <a:rPr dirty="0"/>
              <a:t>Services aren’t being provided as written</a:t>
            </a:r>
          </a:p>
          <a:p>
            <a:r>
              <a:rPr dirty="0"/>
              <a:t>Your child isn’t making progress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Options include:</a:t>
            </a:r>
          </a:p>
          <a:p>
            <a:r>
              <a:rPr dirty="0"/>
              <a:t>Talking with an ESE specialist or administrator</a:t>
            </a:r>
          </a:p>
          <a:p>
            <a:r>
              <a:rPr dirty="0"/>
              <a:t>Requesting an IEP review meeting</a:t>
            </a:r>
          </a:p>
          <a:p>
            <a:r>
              <a:rPr dirty="0"/>
              <a:t>Contacting your district’s family advocate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Advocacy is not conflict—it’s collaboration with purpose.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You are your child’s greatest advocate.</a:t>
            </a:r>
          </a:p>
          <a:p>
            <a:endParaRPr dirty="0"/>
          </a:p>
          <a:p>
            <a:r>
              <a:rPr dirty="0"/>
              <a:t>Understanding the IEP process empowers you to ensure your child’s needs are met.</a:t>
            </a:r>
          </a:p>
          <a:p>
            <a:endParaRPr dirty="0"/>
          </a:p>
          <a:p>
            <a:r>
              <a:rPr dirty="0"/>
              <a:t>Stay informed, stay involved, and never underestimate the power of your voice.</a:t>
            </a:r>
          </a:p>
          <a:p>
            <a:endParaRPr dirty="0"/>
          </a:p>
          <a:p>
            <a:r>
              <a:rPr dirty="0"/>
              <a:t>Together, we can make every IEP meeting a step toward success.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Understanding the IEP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The Individualized Education Program (IEP) is more than a</a:t>
            </a:r>
            <a:r>
              <a:rPr lang="en-US" dirty="0"/>
              <a:t> “live”</a:t>
            </a:r>
            <a:r>
              <a:rPr dirty="0"/>
              <a:t> document</a:t>
            </a:r>
            <a:r>
              <a:rPr lang="en-US" dirty="0"/>
              <a:t>.</a:t>
            </a:r>
            <a:endParaRPr dirty="0"/>
          </a:p>
          <a:p>
            <a:pPr marL="0" indent="0">
              <a:buNone/>
            </a:pPr>
            <a:r>
              <a:rPr dirty="0"/>
              <a:t>Understanding it helps you:</a:t>
            </a:r>
          </a:p>
          <a:p>
            <a:r>
              <a:rPr dirty="0"/>
              <a:t> Advocate confidently for your child</a:t>
            </a:r>
          </a:p>
          <a:p>
            <a:r>
              <a:rPr dirty="0"/>
              <a:t> Ensure goals and supports match their needs</a:t>
            </a:r>
          </a:p>
          <a:p>
            <a:r>
              <a:rPr dirty="0"/>
              <a:t> Build a positive, informed partnership with the school team</a:t>
            </a:r>
          </a:p>
          <a:p>
            <a:pPr marL="0" indent="0">
              <a:buNone/>
            </a:pPr>
            <a:r>
              <a:rPr dirty="0"/>
              <a:t>Knowledge is power when it comes to special education.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an IEP Includes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An IEP outlines your child’s educational plan.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It includes:</a:t>
            </a:r>
          </a:p>
          <a:p>
            <a:r>
              <a:rPr dirty="0"/>
              <a:t>Present Levels of Performance (PLPs)</a:t>
            </a:r>
          </a:p>
          <a:p>
            <a:r>
              <a:rPr dirty="0"/>
              <a:t>Measurable annual goals</a:t>
            </a:r>
          </a:p>
          <a:p>
            <a:r>
              <a:rPr dirty="0"/>
              <a:t>Accommodations and modifications</a:t>
            </a:r>
          </a:p>
          <a:p>
            <a:r>
              <a:rPr dirty="0"/>
              <a:t>Related services (speech, OT, PT, etc.)</a:t>
            </a:r>
          </a:p>
          <a:p>
            <a:r>
              <a:rPr dirty="0"/>
              <a:t>Testing and progress reports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Each section matters—together, they form the full picture of your child’s supports.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Accommodations vs.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Parents often hear these terms—but what’s the difference?</a:t>
            </a:r>
          </a:p>
          <a:p>
            <a:endParaRPr dirty="0"/>
          </a:p>
          <a:p>
            <a:r>
              <a:rPr dirty="0"/>
              <a:t>Accommodations = How your child learns.</a:t>
            </a:r>
          </a:p>
          <a:p>
            <a:r>
              <a:rPr dirty="0"/>
              <a:t> Example: extra time, preferential seating, breaks.</a:t>
            </a:r>
          </a:p>
          <a:p>
            <a:endParaRPr dirty="0"/>
          </a:p>
          <a:p>
            <a:r>
              <a:rPr dirty="0"/>
              <a:t> Modifications = What your child learns.</a:t>
            </a:r>
          </a:p>
          <a:p>
            <a:r>
              <a:rPr dirty="0"/>
              <a:t>  Example: shorter assignments, adjusted curriculum.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Accommodations give access; modifications change expectations. Both can be essential.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Role as a Parent Advocate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You are an equal member of the IEP team.</a:t>
            </a:r>
          </a:p>
          <a:p>
            <a:endParaRPr dirty="0"/>
          </a:p>
          <a:p>
            <a:r>
              <a:rPr dirty="0"/>
              <a:t>Your role includes:</a:t>
            </a:r>
          </a:p>
          <a:p>
            <a:r>
              <a:rPr dirty="0"/>
              <a:t>Sharing insights about your child’s strengths and needs</a:t>
            </a:r>
          </a:p>
          <a:p>
            <a:r>
              <a:rPr dirty="0"/>
              <a:t>Asking questions when you don’t understand something</a:t>
            </a:r>
          </a:p>
          <a:p>
            <a:r>
              <a:rPr dirty="0"/>
              <a:t>Taking notes and following up after meetings</a:t>
            </a:r>
          </a:p>
          <a:p>
            <a:r>
              <a:rPr dirty="0"/>
              <a:t>Ensuring goals are realistic, measurable, and meaningful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Your voice matters—you know your child best.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Preparing for the IEP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Preparation leads to confidence.</a:t>
            </a:r>
          </a:p>
          <a:p>
            <a:endParaRPr/>
          </a:p>
          <a:p>
            <a:r>
              <a:t>Before the meeting:</a:t>
            </a:r>
          </a:p>
          <a:p>
            <a:r>
              <a:t>• Review your child’s current IEP</a:t>
            </a:r>
          </a:p>
          <a:p>
            <a:r>
              <a:t>• Write down your concerns and successes</a:t>
            </a:r>
          </a:p>
          <a:p>
            <a:r>
              <a:t>• Bring recent work samples or reports</a:t>
            </a:r>
          </a:p>
          <a:p>
            <a:r>
              <a:t>• Talk with teachers or therapists for input</a:t>
            </a:r>
          </a:p>
          <a:p>
            <a:endParaRPr/>
          </a:p>
          <a:p>
            <a:r>
              <a:t>Tip: Keep a parent binder with notes, reports, and copies of all IEPs for easy reference.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Setting Meaningful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Good IEP goals should be SMART:</a:t>
            </a:r>
          </a:p>
          <a:p>
            <a:endParaRPr dirty="0"/>
          </a:p>
          <a:p>
            <a:r>
              <a:rPr dirty="0"/>
              <a:t>S – Specific: Clearly defines the skill.</a:t>
            </a:r>
          </a:p>
          <a:p>
            <a:r>
              <a:rPr dirty="0"/>
              <a:t>M – Measurable: Progress can be tracked.</a:t>
            </a:r>
          </a:p>
          <a:p>
            <a:r>
              <a:rPr dirty="0"/>
              <a:t>A – Achievable: Realistic for your child.</a:t>
            </a:r>
          </a:p>
          <a:p>
            <a:r>
              <a:rPr dirty="0"/>
              <a:t>R – Relevant: Connected to their learning needs.</a:t>
            </a:r>
          </a:p>
          <a:p>
            <a:r>
              <a:rPr dirty="0"/>
              <a:t>T – Time-bound: Can be completed in one year.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Ask: 'How will my child’s progress be measured?'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Building Positive Relationships with the School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Collaboration creates success.</a:t>
            </a:r>
          </a:p>
          <a:p>
            <a:endParaRPr dirty="0"/>
          </a:p>
          <a:p>
            <a:r>
              <a:rPr dirty="0"/>
              <a:t>Approach meetings as teamwork, not battle.</a:t>
            </a:r>
          </a:p>
          <a:p>
            <a:r>
              <a:rPr dirty="0"/>
              <a:t>Express appreciation for efforts made.</a:t>
            </a:r>
          </a:p>
          <a:p>
            <a:r>
              <a:rPr dirty="0"/>
              <a:t>Stay calm and solution-focused when concerns arise.</a:t>
            </a:r>
          </a:p>
          <a:p>
            <a:r>
              <a:rPr dirty="0"/>
              <a:t>Ask for clarification rather than confrontation.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When communication stays respectful, change happens faster.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Monitoring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You have the right to know how your child is doing.</a:t>
            </a:r>
          </a:p>
          <a:p>
            <a:endParaRPr dirty="0"/>
          </a:p>
          <a:p>
            <a:r>
              <a:rPr dirty="0"/>
              <a:t>Ask:</a:t>
            </a:r>
          </a:p>
          <a:p>
            <a:r>
              <a:rPr dirty="0"/>
              <a:t>How often will I receive progress reports?</a:t>
            </a:r>
          </a:p>
          <a:p>
            <a:r>
              <a:rPr dirty="0"/>
              <a:t>What data is being collected?</a:t>
            </a:r>
          </a:p>
          <a:p>
            <a:r>
              <a:rPr dirty="0"/>
              <a:t>What does success look like for this goal?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If progress isn’t being made, request an IEP meeting to review and adjust supports.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629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The IEP Decoded: Becoming an Empowered Parent Advocate</vt:lpstr>
      <vt:lpstr>Why Understanding the IEP Matters</vt:lpstr>
      <vt:lpstr>What an IEP Includes</vt:lpstr>
      <vt:lpstr>Accommodations vs. Modifications</vt:lpstr>
      <vt:lpstr>Your Role as a Parent Advocate</vt:lpstr>
      <vt:lpstr>Preparing for the IEP Meeting</vt:lpstr>
      <vt:lpstr>Setting Meaningful Goals</vt:lpstr>
      <vt:lpstr>Building Positive Relationships with the School Team</vt:lpstr>
      <vt:lpstr>Monitoring Progress</vt:lpstr>
      <vt:lpstr>When to Seek Extra Support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shane taylor</dc:creator>
  <cp:keywords/>
  <dc:description>generated using python-pptx</dc:description>
  <cp:lastModifiedBy>shane taylor</cp:lastModifiedBy>
  <cp:revision>2</cp:revision>
  <dcterms:created xsi:type="dcterms:W3CDTF">2013-01-27T09:14:16Z</dcterms:created>
  <dcterms:modified xsi:type="dcterms:W3CDTF">2025-10-19T05:58:48Z</dcterms:modified>
  <cp:category/>
</cp:coreProperties>
</file>