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11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6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2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91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5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5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7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9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6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5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5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Keep Moving: Supporting Physical Therapy Goals in Everyday Play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t>Parent Training by a Special Education Teacher</a:t>
            </a:r>
          </a:p>
          <a:p>
            <a:r>
              <a:t>(For informational purposes only – always consult a licensed Physical Therapist for individualized guidance.)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Movement is medicine for the mind and body.</a:t>
            </a:r>
          </a:p>
          <a:p>
            <a:endParaRPr dirty="0"/>
          </a:p>
          <a:p>
            <a:r>
              <a:rPr dirty="0"/>
              <a:t>You can support PT goals every day through simple play and encouragement.</a:t>
            </a:r>
          </a:p>
          <a:p>
            <a:endParaRPr dirty="0"/>
          </a:p>
          <a:p>
            <a:r>
              <a:rPr dirty="0"/>
              <a:t>Celebrate small victories—every step, jump, and climb is progress.</a:t>
            </a:r>
          </a:p>
          <a:p>
            <a:endParaRPr dirty="0"/>
          </a:p>
          <a:p>
            <a:r>
              <a:rPr dirty="0"/>
              <a:t>Keep moving, keep cheering, and keep believing in your child’s potential!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Movement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Physical Therapy (PT) helps children strengthen muscles, improve coordination, and build confidence in movement.</a:t>
            </a:r>
          </a:p>
          <a:p>
            <a:endParaRPr/>
          </a:p>
          <a:p>
            <a:r>
              <a:t>Movement supports focus, learning, and emotional regulation.</a:t>
            </a:r>
          </a:p>
          <a:p>
            <a:endParaRPr/>
          </a:p>
          <a:p>
            <a:r>
              <a:t>You don’t need fancy equipment—just time, encouragement, and creativity!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Physical Therapy Focuses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PT supports children’s ability to move and play safely.</a:t>
            </a:r>
          </a:p>
          <a:p>
            <a:endParaRPr/>
          </a:p>
          <a:p>
            <a:r>
              <a:t>Focus areas:</a:t>
            </a:r>
          </a:p>
          <a:p>
            <a:r>
              <a:t>• Balance and coordination</a:t>
            </a:r>
          </a:p>
          <a:p>
            <a:r>
              <a:t>• Strength and endurance</a:t>
            </a:r>
          </a:p>
          <a:p>
            <a:r>
              <a:t>• Posture and core control</a:t>
            </a:r>
          </a:p>
          <a:p>
            <a:r>
              <a:t>• Walking and running patterns</a:t>
            </a:r>
          </a:p>
          <a:p>
            <a:r>
              <a:t>• Gross motor skills (jumping, climbing, skipping)</a:t>
            </a:r>
          </a:p>
          <a:p>
            <a:endParaRPr/>
          </a:p>
          <a:p>
            <a:r>
              <a:t>The goal: helping your child move with confidence in daily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Making Movement Fun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Movement doesn’t have to feel like therapy—it can be play!</a:t>
            </a:r>
          </a:p>
          <a:p>
            <a:endParaRPr/>
          </a:p>
          <a:p>
            <a:r>
              <a:t>Ideas:</a:t>
            </a:r>
          </a:p>
          <a:p>
            <a:r>
              <a:t>• Obstacle courses with pillows, boxes, and cones</a:t>
            </a:r>
          </a:p>
          <a:p>
            <a:r>
              <a:t>• Animal walks (bear crawl, crab walk, frog jumps)</a:t>
            </a:r>
          </a:p>
          <a:p>
            <a:r>
              <a:t>• Balloon volleyball or bean bag toss</a:t>
            </a:r>
          </a:p>
          <a:p>
            <a:r>
              <a:t>• Jumping on floor spots or over a rope</a:t>
            </a:r>
          </a:p>
          <a:p>
            <a:r>
              <a:t>• Dancing or freeze games to music</a:t>
            </a:r>
          </a:p>
          <a:p>
            <a:endParaRPr/>
          </a:p>
          <a:p>
            <a:r>
              <a:t>Keep it light and engaging—kids learn best when they’re having fun.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Everyday Activities That Build Strength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Incorporate movement naturally into your day:</a:t>
            </a:r>
          </a:p>
          <a:p>
            <a:endParaRPr/>
          </a:p>
          <a:p>
            <a:r>
              <a:t>• Carry groceries or laundry baskets</a:t>
            </a:r>
          </a:p>
          <a:p>
            <a:r>
              <a:t>• Climb stairs or playground equipment</a:t>
            </a:r>
          </a:p>
          <a:p>
            <a:r>
              <a:t>• Push/pull heavy toys or boxes</a:t>
            </a:r>
          </a:p>
          <a:p>
            <a:r>
              <a:t>• Wheelbarrow walks or crawling races</a:t>
            </a:r>
          </a:p>
          <a:p>
            <a:r>
              <a:t>• Gardening, sweeping, or raking leaves</a:t>
            </a:r>
          </a:p>
          <a:p>
            <a:endParaRPr/>
          </a:p>
          <a:p>
            <a:r>
              <a:t>These activities build muscle, balance, and independence.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Improving Balance and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Try these simple balance builders:</a:t>
            </a:r>
          </a:p>
          <a:p>
            <a:endParaRPr/>
          </a:p>
          <a:p>
            <a:r>
              <a:t>• Walk on a taped line or balance beam</a:t>
            </a:r>
          </a:p>
          <a:p>
            <a:r>
              <a:t>• Stand on one foot and count to 10</a:t>
            </a:r>
          </a:p>
          <a:p>
            <a:r>
              <a:t>• Hopscotch or simple jump patterns</a:t>
            </a:r>
          </a:p>
          <a:p>
            <a:r>
              <a:t>• Toss and catch games with different-sized balls</a:t>
            </a:r>
          </a:p>
          <a:p>
            <a:r>
              <a:t>• Practice reaching for objects while standing on one foot</a:t>
            </a:r>
          </a:p>
          <a:p>
            <a:endParaRPr/>
          </a:p>
          <a:p>
            <a:r>
              <a:t>Balance activities improve focus and body awareness.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Encouraging Endurance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Build stamina with short, enjoyable bursts of activity:</a:t>
            </a:r>
          </a:p>
          <a:p>
            <a:endParaRPr/>
          </a:p>
          <a:p>
            <a:r>
              <a:t>• Family walks or bike rides</a:t>
            </a:r>
          </a:p>
          <a:p>
            <a:r>
              <a:t>• Jump rope or playground play</a:t>
            </a:r>
          </a:p>
          <a:p>
            <a:r>
              <a:t>• 5-minute movement breaks during homework</a:t>
            </a:r>
          </a:p>
          <a:p>
            <a:r>
              <a:t>• Simple yoga or stretching routines</a:t>
            </a:r>
          </a:p>
          <a:p>
            <a:endParaRPr/>
          </a:p>
          <a:p>
            <a:r>
              <a:t>Start small—gradually increase time and intensity.</a:t>
            </a:r>
          </a:p>
          <a:p>
            <a:endParaRPr/>
          </a:p>
          <a:p>
            <a:r>
              <a:t>The goal: a healthy, active body that’s ready to learn.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Posture and Core Strength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A strong core supports good posture, focus, and writing skills.</a:t>
            </a:r>
          </a:p>
          <a:p>
            <a:endParaRPr/>
          </a:p>
          <a:p>
            <a:r>
              <a:t>At-home ideas:</a:t>
            </a:r>
          </a:p>
          <a:p>
            <a:r>
              <a:t>• Sit on an exercise ball while watching TV</a:t>
            </a:r>
          </a:p>
          <a:p>
            <a:r>
              <a:t>• Do planks or ‘Superman’ stretches</a:t>
            </a:r>
          </a:p>
          <a:p>
            <a:r>
              <a:t>• Crawl through tunnels or under tables</a:t>
            </a:r>
          </a:p>
          <a:p>
            <a:r>
              <a:t>• Play ‘statue pose’—hold still for 10 seconds!</a:t>
            </a:r>
          </a:p>
          <a:p>
            <a:endParaRPr/>
          </a:p>
          <a:p>
            <a:r>
              <a:t>Remind your child: strong bodies help strong minds.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Professional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Consult a Physical Therapist if you notice:</a:t>
            </a:r>
          </a:p>
          <a:p>
            <a:r>
              <a:t>• Frequent tripping or falling</a:t>
            </a:r>
          </a:p>
          <a:p>
            <a:r>
              <a:t>• Uneven walking patterns</a:t>
            </a:r>
          </a:p>
          <a:p>
            <a:r>
              <a:t>• Avoidance of playground activities</a:t>
            </a:r>
          </a:p>
          <a:p>
            <a:r>
              <a:t>• Poor posture or low endurance</a:t>
            </a:r>
          </a:p>
          <a:p>
            <a:r>
              <a:t>• Delays in sitting, crawling, or walking</a:t>
            </a:r>
          </a:p>
          <a:p>
            <a:endParaRPr/>
          </a:p>
          <a:p>
            <a:r>
              <a:t>A PT can assess your child and create a personalized plan for growth.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</TotalTime>
  <Words>565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 Light</vt:lpstr>
      <vt:lpstr>Metropolitan</vt:lpstr>
      <vt:lpstr>Keep Moving: Supporting Physical Therapy Goals in Everyday Play</vt:lpstr>
      <vt:lpstr>Why Movement Matters</vt:lpstr>
      <vt:lpstr>What Physical Therapy Focuses On</vt:lpstr>
      <vt:lpstr>Making Movement Fun</vt:lpstr>
      <vt:lpstr>Everyday Activities That Build Strength</vt:lpstr>
      <vt:lpstr>Improving Balance and Coordination</vt:lpstr>
      <vt:lpstr>Encouraging Endurance</vt:lpstr>
      <vt:lpstr>Posture and Core Strength</vt:lpstr>
      <vt:lpstr>When to Seek Professional Support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shane taylor</dc:creator>
  <cp:keywords/>
  <dc:description>generated using python-pptx</dc:description>
  <cp:lastModifiedBy>shane taylor</cp:lastModifiedBy>
  <cp:revision>2</cp:revision>
  <dcterms:created xsi:type="dcterms:W3CDTF">2013-01-27T09:14:16Z</dcterms:created>
  <dcterms:modified xsi:type="dcterms:W3CDTF">2025-10-19T05:51:46Z</dcterms:modified>
  <cp:category/>
</cp:coreProperties>
</file>